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notesSlides/notesSlide2.xml" ContentType="application/vnd.openxmlformats-officedocument.presentationml.notesSlide+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notesSlides/notesSlide3.xml" ContentType="application/vnd.openxmlformats-officedocument.presentationml.notesSlide+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0.xml" ContentType="application/inkml+xml"/>
  <Override PartName="/ppt/ink/ink221.xml" ContentType="application/inkml+xml"/>
  <Override PartName="/ppt/ink/ink222.xml" ContentType="application/inkml+xml"/>
  <Override PartName="/ppt/ink/ink223.xml" ContentType="application/inkml+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ink/ink236.xml" ContentType="application/inkml+xml"/>
  <Override PartName="/ppt/ink/ink237.xml" ContentType="application/inkml+xml"/>
  <Override PartName="/ppt/ink/ink238.xml" ContentType="application/inkml+xml"/>
  <Override PartName="/ppt/ink/ink239.xml" ContentType="application/inkml+xml"/>
  <Override PartName="/ppt/ink/ink240.xml" ContentType="application/inkml+xml"/>
  <Override PartName="/ppt/ink/ink241.xml" ContentType="application/inkml+xml"/>
  <Override PartName="/ppt/ink/ink242.xml" ContentType="application/inkml+xml"/>
  <Override PartName="/ppt/ink/ink243.xml" ContentType="application/inkml+xml"/>
  <Override PartName="/ppt/ink/ink244.xml" ContentType="application/inkml+xml"/>
  <Override PartName="/ppt/ink/ink245.xml" ContentType="application/inkml+xml"/>
  <Override PartName="/ppt/ink/ink246.xml" ContentType="application/inkml+xml"/>
  <Override PartName="/ppt/ink/ink247.xml" ContentType="application/inkml+xml"/>
  <Override PartName="/ppt/ink/ink248.xml" ContentType="application/inkml+xml"/>
  <Override PartName="/ppt/ink/ink249.xml" ContentType="application/inkml+xml"/>
  <Override PartName="/ppt/ink/ink250.xml" ContentType="application/inkml+xml"/>
  <Override PartName="/ppt/ink/ink251.xml" ContentType="application/inkml+xml"/>
  <Override PartName="/ppt/ink/ink252.xml" ContentType="application/inkml+xml"/>
  <Override PartName="/ppt/ink/ink253.xml" ContentType="application/inkml+xml"/>
  <Override PartName="/ppt/ink/ink254.xml" ContentType="application/inkml+xml"/>
  <Override PartName="/ppt/ink/ink255.xml" ContentType="application/inkml+xml"/>
  <Override PartName="/ppt/ink/ink256.xml" ContentType="application/inkml+xml"/>
  <Override PartName="/ppt/ink/ink257.xml" ContentType="application/inkml+xml"/>
  <Override PartName="/ppt/ink/ink258.xml" ContentType="application/inkml+xml"/>
  <Override PartName="/ppt/ink/ink259.xml" ContentType="application/inkml+xml"/>
  <Override PartName="/ppt/ink/ink260.xml" ContentType="application/inkml+xml"/>
  <Override PartName="/ppt/ink/ink261.xml" ContentType="application/inkml+xml"/>
  <Override PartName="/ppt/ink/ink262.xml" ContentType="application/inkml+xml"/>
  <Override PartName="/ppt/ink/ink263.xml" ContentType="application/inkml+xml"/>
  <Override PartName="/ppt/ink/ink264.xml" ContentType="application/inkml+xml"/>
  <Override PartName="/ppt/ink/ink265.xml" ContentType="application/inkml+xml"/>
  <Override PartName="/ppt/ink/ink266.xml" ContentType="application/inkml+xml"/>
  <Override PartName="/ppt/ink/ink267.xml" ContentType="application/inkml+xml"/>
  <Override PartName="/ppt/ink/ink268.xml" ContentType="application/inkml+xml"/>
  <Override PartName="/ppt/ink/ink269.xml" ContentType="application/inkml+xml"/>
  <Override PartName="/ppt/ink/ink270.xml" ContentType="application/inkml+xml"/>
  <Override PartName="/ppt/ink/ink271.xml" ContentType="application/inkml+xml"/>
  <Override PartName="/ppt/ink/ink272.xml" ContentType="application/inkml+xml"/>
  <Override PartName="/ppt/ink/ink273.xml" ContentType="application/inkml+xml"/>
  <Override PartName="/ppt/ink/ink274.xml" ContentType="application/inkml+xml"/>
  <Override PartName="/ppt/ink/ink275.xml" ContentType="application/inkml+xml"/>
  <Override PartName="/ppt/ink/ink276.xml" ContentType="application/inkml+xml"/>
  <Override PartName="/ppt/ink/ink277.xml" ContentType="application/inkml+xml"/>
  <Override PartName="/ppt/ink/ink278.xml" ContentType="application/inkml+xml"/>
  <Override PartName="/ppt/ink/ink279.xml" ContentType="application/inkml+xml"/>
  <Override PartName="/ppt/ink/ink280.xml" ContentType="application/inkml+xml"/>
  <Override PartName="/ppt/ink/ink281.xml" ContentType="application/inkml+xml"/>
  <Override PartName="/ppt/ink/ink282.xml" ContentType="application/inkml+xml"/>
  <Override PartName="/ppt/ink/ink283.xml" ContentType="application/inkml+xml"/>
  <Override PartName="/ppt/ink/ink284.xml" ContentType="application/inkml+xml"/>
  <Override PartName="/ppt/ink/ink285.xml" ContentType="application/inkml+xml"/>
  <Override PartName="/ppt/ink/ink286.xml" ContentType="application/inkml+xml"/>
  <Override PartName="/ppt/ink/ink287.xml" ContentType="application/inkml+xml"/>
  <Override PartName="/ppt/ink/ink288.xml" ContentType="application/inkml+xml"/>
  <Override PartName="/ppt/ink/ink289.xml" ContentType="application/inkml+xml"/>
  <Override PartName="/ppt/ink/ink290.xml" ContentType="application/inkml+xml"/>
  <Override PartName="/ppt/ink/ink291.xml" ContentType="application/inkml+xml"/>
  <Override PartName="/ppt/ink/ink292.xml" ContentType="application/inkml+xml"/>
  <Override PartName="/ppt/ink/ink293.xml" ContentType="application/inkml+xml"/>
  <Override PartName="/ppt/ink/ink294.xml" ContentType="application/inkml+xml"/>
  <Override PartName="/ppt/ink/ink295.xml" ContentType="application/inkml+xml"/>
  <Override PartName="/ppt/ink/ink296.xml" ContentType="application/inkml+xml"/>
  <Override PartName="/ppt/ink/ink297.xml" ContentType="application/inkml+xml"/>
  <Override PartName="/ppt/ink/ink298.xml" ContentType="application/inkml+xml"/>
  <Override PartName="/ppt/ink/ink299.xml" ContentType="application/inkml+xml"/>
  <Override PartName="/ppt/ink/ink300.xml" ContentType="application/inkml+xml"/>
  <Override PartName="/ppt/ink/ink301.xml" ContentType="application/inkml+xml"/>
  <Override PartName="/ppt/ink/ink302.xml" ContentType="application/inkml+xml"/>
  <Override PartName="/ppt/ink/ink303.xml" ContentType="application/inkml+xml"/>
  <Override PartName="/ppt/ink/ink304.xml" ContentType="application/inkml+xml"/>
  <Override PartName="/ppt/ink/ink305.xml" ContentType="application/inkml+xml"/>
  <Override PartName="/ppt/ink/ink306.xml" ContentType="application/inkml+xml"/>
  <Override PartName="/ppt/ink/ink307.xml" ContentType="application/inkml+xml"/>
  <Override PartName="/ppt/ink/ink308.xml" ContentType="application/inkml+xml"/>
  <Override PartName="/ppt/ink/ink309.xml" ContentType="application/inkml+xml"/>
  <Override PartName="/ppt/ink/ink310.xml" ContentType="application/inkml+xml"/>
  <Override PartName="/ppt/ink/ink311.xml" ContentType="application/inkml+xml"/>
  <Override PartName="/ppt/ink/ink312.xml" ContentType="application/inkml+xml"/>
  <Override PartName="/ppt/ink/ink313.xml" ContentType="application/inkml+xml"/>
  <Override PartName="/ppt/ink/ink314.xml" ContentType="application/inkml+xml"/>
  <Override PartName="/ppt/ink/ink315.xml" ContentType="application/inkml+xml"/>
  <Override PartName="/ppt/ink/ink316.xml" ContentType="application/inkml+xml"/>
  <Override PartName="/ppt/ink/ink317.xml" ContentType="application/inkml+xml"/>
  <Override PartName="/ppt/ink/ink318.xml" ContentType="application/inkml+xml"/>
  <Override PartName="/ppt/ink/ink319.xml" ContentType="application/inkml+xml"/>
  <Override PartName="/ppt/ink/ink320.xml" ContentType="application/inkml+xml"/>
  <Override PartName="/ppt/ink/ink321.xml" ContentType="application/inkml+xml"/>
  <Override PartName="/ppt/ink/ink322.xml" ContentType="application/inkml+xml"/>
  <Override PartName="/ppt/ink/ink323.xml" ContentType="application/inkml+xml"/>
  <Override PartName="/ppt/ink/ink324.xml" ContentType="application/inkml+xml"/>
  <Override PartName="/ppt/ink/ink325.xml" ContentType="application/inkml+xml"/>
  <Override PartName="/ppt/ink/ink326.xml" ContentType="application/inkml+xml"/>
  <Override PartName="/ppt/ink/ink327.xml" ContentType="application/inkml+xml"/>
  <Override PartName="/ppt/ink/ink328.xml" ContentType="application/inkml+xml"/>
  <Override PartName="/ppt/ink/ink329.xml" ContentType="application/inkml+xml"/>
  <Override PartName="/ppt/ink/ink330.xml" ContentType="application/inkml+xml"/>
  <Override PartName="/ppt/ink/ink331.xml" ContentType="application/inkml+xml"/>
  <Override PartName="/ppt/ink/ink332.xml" ContentType="application/inkml+xml"/>
  <Override PartName="/ppt/ink/ink333.xml" ContentType="application/inkml+xml"/>
  <Override PartName="/ppt/ink/ink334.xml" ContentType="application/inkml+xml"/>
  <Override PartName="/ppt/ink/ink335.xml" ContentType="application/inkml+xml"/>
  <Override PartName="/ppt/ink/ink336.xml" ContentType="application/inkml+xml"/>
  <Override PartName="/ppt/ink/ink337.xml" ContentType="application/inkml+xml"/>
  <Override PartName="/ppt/ink/ink338.xml" ContentType="application/inkml+xml"/>
  <Override PartName="/ppt/ink/ink339.xml" ContentType="application/inkml+xml"/>
  <Override PartName="/ppt/ink/ink340.xml" ContentType="application/inkml+xml"/>
  <Override PartName="/ppt/ink/ink341.xml" ContentType="application/inkml+xml"/>
  <Override PartName="/ppt/ink/ink342.xml" ContentType="application/inkml+xml"/>
  <Override PartName="/ppt/ink/ink343.xml" ContentType="application/inkml+xml"/>
  <Override PartName="/ppt/ink/ink344.xml" ContentType="application/inkml+xml"/>
  <Override PartName="/ppt/ink/ink345.xml" ContentType="application/inkml+xml"/>
  <Override PartName="/ppt/ink/ink346.xml" ContentType="application/inkml+xml"/>
  <Override PartName="/ppt/ink/ink347.xml" ContentType="application/inkml+xml"/>
  <Override PartName="/ppt/ink/ink348.xml" ContentType="application/inkml+xml"/>
  <Override PartName="/ppt/ink/ink349.xml" ContentType="application/inkml+xml"/>
  <Override PartName="/ppt/ink/ink350.xml" ContentType="application/inkml+xml"/>
  <Override PartName="/ppt/ink/ink351.xml" ContentType="application/inkml+xml"/>
  <Override PartName="/ppt/ink/ink352.xml" ContentType="application/inkml+xml"/>
  <Override PartName="/ppt/ink/ink353.xml" ContentType="application/inkml+xml"/>
  <Override PartName="/ppt/ink/ink354.xml" ContentType="application/inkml+xml"/>
  <Override PartName="/ppt/ink/ink355.xml" ContentType="application/inkml+xml"/>
  <Override PartName="/ppt/ink/ink356.xml" ContentType="application/inkml+xml"/>
  <Override PartName="/ppt/ink/ink357.xml" ContentType="application/inkml+xml"/>
  <Override PartName="/ppt/ink/ink358.xml" ContentType="application/inkml+xml"/>
  <Override PartName="/ppt/ink/ink359.xml" ContentType="application/inkml+xml"/>
  <Override PartName="/ppt/ink/ink360.xml" ContentType="application/inkml+xml"/>
  <Override PartName="/ppt/ink/ink361.xml" ContentType="application/inkml+xml"/>
  <Override PartName="/ppt/ink/ink362.xml" ContentType="application/inkml+xml"/>
  <Override PartName="/ppt/ink/ink363.xml" ContentType="application/inkml+xml"/>
  <Override PartName="/ppt/ink/ink364.xml" ContentType="application/inkml+xml"/>
  <Override PartName="/ppt/ink/ink365.xml" ContentType="application/inkml+xml"/>
  <Override PartName="/ppt/ink/ink366.xml" ContentType="application/inkml+xml"/>
  <Override PartName="/ppt/ink/ink367.xml" ContentType="application/inkml+xml"/>
  <Override PartName="/ppt/ink/ink368.xml" ContentType="application/inkml+xml"/>
  <Override PartName="/ppt/ink/ink369.xml" ContentType="application/inkml+xml"/>
  <Override PartName="/ppt/ink/ink370.xml" ContentType="application/inkml+xml"/>
  <Override PartName="/ppt/ink/ink371.xml" ContentType="application/inkml+xml"/>
  <Override PartName="/ppt/ink/ink372.xml" ContentType="application/inkml+xml"/>
  <Override PartName="/ppt/ink/ink373.xml" ContentType="application/inkml+xml"/>
  <Override PartName="/ppt/ink/ink374.xml" ContentType="application/inkml+xml"/>
  <Override PartName="/ppt/ink/ink375.xml" ContentType="application/inkml+xml"/>
  <Override PartName="/ppt/ink/ink376.xml" ContentType="application/inkml+xml"/>
  <Override PartName="/ppt/ink/ink377.xml" ContentType="application/inkml+xml"/>
  <Override PartName="/ppt/ink/ink378.xml" ContentType="application/inkml+xml"/>
  <Override PartName="/ppt/ink/ink379.xml" ContentType="application/inkml+xml"/>
  <Override PartName="/ppt/ink/ink380.xml" ContentType="application/inkml+xml"/>
  <Override PartName="/ppt/ink/ink381.xml" ContentType="application/inkml+xml"/>
  <Override PartName="/ppt/ink/ink382.xml" ContentType="application/inkml+xml"/>
  <Override PartName="/ppt/ink/ink383.xml" ContentType="application/inkml+xml"/>
  <Override PartName="/ppt/ink/ink384.xml" ContentType="application/inkml+xml"/>
  <Override PartName="/ppt/ink/ink385.xml" ContentType="application/inkml+xml"/>
  <Override PartName="/ppt/ink/ink386.xml" ContentType="application/inkml+xml"/>
  <Override PartName="/ppt/ink/ink387.xml" ContentType="application/inkml+xml"/>
  <Override PartName="/ppt/ink/ink388.xml" ContentType="application/inkml+xml"/>
  <Override PartName="/ppt/ink/ink389.xml" ContentType="application/inkml+xml"/>
  <Override PartName="/ppt/ink/ink390.xml" ContentType="application/inkml+xml"/>
  <Override PartName="/ppt/ink/ink391.xml" ContentType="application/inkml+xml"/>
  <Override PartName="/ppt/ink/ink392.xml" ContentType="application/inkml+xml"/>
  <Override PartName="/ppt/ink/ink393.xml" ContentType="application/inkml+xml"/>
  <Override PartName="/ppt/ink/ink394.xml" ContentType="application/inkml+xml"/>
  <Override PartName="/ppt/ink/ink395.xml" ContentType="application/inkml+xml"/>
  <Override PartName="/ppt/ink/ink396.xml" ContentType="application/inkml+xml"/>
  <Override PartName="/ppt/ink/ink397.xml" ContentType="application/inkml+xml"/>
  <Override PartName="/ppt/ink/ink398.xml" ContentType="application/inkml+xml"/>
  <Override PartName="/ppt/ink/ink399.xml" ContentType="application/inkml+xml"/>
  <Override PartName="/ppt/ink/ink400.xml" ContentType="application/inkml+xml"/>
  <Override PartName="/ppt/ink/ink401.xml" ContentType="application/inkml+xml"/>
  <Override PartName="/ppt/ink/ink402.xml" ContentType="application/inkml+xml"/>
  <Override PartName="/ppt/ink/ink403.xml" ContentType="application/inkml+xml"/>
  <Override PartName="/ppt/ink/ink404.xml" ContentType="application/inkml+xml"/>
  <Override PartName="/ppt/ink/ink405.xml" ContentType="application/inkml+xml"/>
  <Override PartName="/ppt/ink/ink406.xml" ContentType="application/inkml+xml"/>
  <Override PartName="/ppt/ink/ink407.xml" ContentType="application/inkml+xml"/>
  <Override PartName="/ppt/ink/ink408.xml" ContentType="application/inkml+xml"/>
  <Override PartName="/ppt/ink/ink409.xml" ContentType="application/inkml+xml"/>
  <Override PartName="/ppt/ink/ink410.xml" ContentType="application/inkml+xml"/>
  <Override PartName="/ppt/ink/ink411.xml" ContentType="application/inkml+xml"/>
  <Override PartName="/ppt/ink/ink412.xml" ContentType="application/inkml+xml"/>
  <Override PartName="/ppt/ink/ink413.xml" ContentType="application/inkml+xml"/>
  <Override PartName="/ppt/ink/ink414.xml" ContentType="application/inkml+xml"/>
  <Override PartName="/ppt/ink/ink415.xml" ContentType="application/inkml+xml"/>
  <Override PartName="/ppt/ink/ink416.xml" ContentType="application/inkml+xml"/>
  <Override PartName="/ppt/ink/ink417.xml" ContentType="application/inkml+xml"/>
  <Override PartName="/ppt/ink/ink418.xml" ContentType="application/inkml+xml"/>
  <Override PartName="/ppt/ink/ink419.xml" ContentType="application/inkml+xml"/>
  <Override PartName="/ppt/ink/ink420.xml" ContentType="application/inkml+xml"/>
  <Override PartName="/ppt/ink/ink421.xml" ContentType="application/inkml+xml"/>
  <Override PartName="/ppt/ink/ink422.xml" ContentType="application/inkml+xml"/>
  <Override PartName="/ppt/ink/ink423.xml" ContentType="application/inkml+xml"/>
  <Override PartName="/ppt/ink/ink424.xml" ContentType="application/inkml+xml"/>
  <Override PartName="/ppt/ink/ink425.xml" ContentType="application/inkml+xml"/>
  <Override PartName="/ppt/ink/ink426.xml" ContentType="application/inkml+xml"/>
  <Override PartName="/ppt/ink/ink427.xml" ContentType="application/inkml+xml"/>
  <Override PartName="/ppt/ink/ink428.xml" ContentType="application/inkml+xml"/>
  <Override PartName="/ppt/ink/ink429.xml" ContentType="application/inkml+xml"/>
  <Override PartName="/ppt/ink/ink430.xml" ContentType="application/inkml+xml"/>
  <Override PartName="/ppt/ink/ink431.xml" ContentType="application/inkml+xml"/>
  <Override PartName="/ppt/ink/ink432.xml" ContentType="application/inkml+xml"/>
  <Override PartName="/ppt/ink/ink433.xml" ContentType="application/inkml+xml"/>
  <Override PartName="/ppt/ink/ink434.xml" ContentType="application/inkml+xml"/>
  <Override PartName="/ppt/ink/ink435.xml" ContentType="application/inkml+xml"/>
  <Override PartName="/ppt/ink/ink436.xml" ContentType="application/inkml+xml"/>
  <Override PartName="/ppt/ink/ink437.xml" ContentType="application/inkml+xml"/>
  <Override PartName="/ppt/ink/ink438.xml" ContentType="application/inkml+xml"/>
  <Override PartName="/ppt/ink/ink439.xml" ContentType="application/inkml+xml"/>
  <Override PartName="/ppt/ink/ink440.xml" ContentType="application/inkml+xml"/>
  <Override PartName="/ppt/ink/ink441.xml" ContentType="application/inkml+xml"/>
  <Override PartName="/ppt/ink/ink442.xml" ContentType="application/inkml+xml"/>
  <Override PartName="/ppt/ink/ink443.xml" ContentType="application/inkml+xml"/>
  <Override PartName="/ppt/ink/ink444.xml" ContentType="application/inkml+xml"/>
  <Override PartName="/ppt/ink/ink445.xml" ContentType="application/inkml+xml"/>
  <Override PartName="/ppt/ink/ink446.xml" ContentType="application/inkml+xml"/>
  <Override PartName="/ppt/ink/ink447.xml" ContentType="application/inkml+xml"/>
  <Override PartName="/ppt/ink/ink448.xml" ContentType="application/inkml+xml"/>
  <Override PartName="/ppt/ink/ink449.xml" ContentType="application/inkml+xml"/>
  <Override PartName="/ppt/ink/ink450.xml" ContentType="application/inkml+xml"/>
  <Override PartName="/ppt/ink/ink451.xml" ContentType="application/inkml+xml"/>
  <Override PartName="/ppt/ink/ink452.xml" ContentType="application/inkml+xml"/>
  <Override PartName="/ppt/ink/ink453.xml" ContentType="application/inkml+xml"/>
  <Override PartName="/ppt/ink/ink454.xml" ContentType="application/inkml+xml"/>
  <Override PartName="/ppt/ink/ink455.xml" ContentType="application/inkml+xml"/>
  <Override PartName="/ppt/ink/ink456.xml" ContentType="application/inkml+xml"/>
  <Override PartName="/ppt/ink/ink457.xml" ContentType="application/inkml+xml"/>
  <Override PartName="/ppt/ink/ink458.xml" ContentType="application/inkml+xml"/>
  <Override PartName="/ppt/ink/ink459.xml" ContentType="application/inkml+xml"/>
  <Override PartName="/ppt/ink/ink460.xml" ContentType="application/inkml+xml"/>
  <Override PartName="/ppt/ink/ink461.xml" ContentType="application/inkml+xml"/>
  <Override PartName="/ppt/ink/ink462.xml" ContentType="application/inkml+xml"/>
  <Override PartName="/ppt/ink/ink463.xml" ContentType="application/inkml+xml"/>
  <Override PartName="/ppt/ink/ink464.xml" ContentType="application/inkml+xml"/>
  <Override PartName="/ppt/ink/ink465.xml" ContentType="application/inkml+xml"/>
  <Override PartName="/ppt/ink/ink466.xml" ContentType="application/inkml+xml"/>
  <Override PartName="/ppt/ink/ink467.xml" ContentType="application/inkml+xml"/>
  <Override PartName="/ppt/ink/ink468.xml" ContentType="application/inkml+xml"/>
  <Override PartName="/ppt/ink/ink469.xml" ContentType="application/inkml+xml"/>
  <Override PartName="/ppt/ink/ink470.xml" ContentType="application/inkml+xml"/>
  <Override PartName="/ppt/ink/ink471.xml" ContentType="application/inkml+xml"/>
  <Override PartName="/ppt/ink/ink472.xml" ContentType="application/inkml+xml"/>
  <Override PartName="/ppt/ink/ink473.xml" ContentType="application/inkml+xml"/>
  <Override PartName="/ppt/ink/ink474.xml" ContentType="application/inkml+xml"/>
  <Override PartName="/ppt/ink/ink475.xml" ContentType="application/inkml+xml"/>
  <Override PartName="/ppt/ink/ink476.xml" ContentType="application/inkml+xml"/>
  <Override PartName="/ppt/ink/ink477.xml" ContentType="application/inkml+xml"/>
  <Override PartName="/ppt/ink/ink478.xml" ContentType="application/inkml+xml"/>
  <Override PartName="/ppt/ink/ink479.xml" ContentType="application/inkml+xml"/>
  <Override PartName="/ppt/ink/ink480.xml" ContentType="application/inkml+xml"/>
  <Override PartName="/ppt/ink/ink481.xml" ContentType="application/inkml+xml"/>
  <Override PartName="/ppt/ink/ink482.xml" ContentType="application/inkml+xml"/>
  <Override PartName="/ppt/ink/ink483.xml" ContentType="application/inkml+xml"/>
  <Override PartName="/ppt/ink/ink484.xml" ContentType="application/inkml+xml"/>
  <Override PartName="/ppt/ink/ink485.xml" ContentType="application/inkml+xml"/>
  <Override PartName="/ppt/ink/ink486.xml" ContentType="application/inkml+xml"/>
  <Override PartName="/ppt/ink/ink487.xml" ContentType="application/inkml+xml"/>
  <Override PartName="/ppt/ink/ink488.xml" ContentType="application/inkml+xml"/>
  <Override PartName="/ppt/ink/ink489.xml" ContentType="application/inkml+xml"/>
  <Override PartName="/ppt/ink/ink490.xml" ContentType="application/inkml+xml"/>
  <Override PartName="/ppt/ink/ink491.xml" ContentType="application/inkml+xml"/>
  <Override PartName="/ppt/ink/ink492.xml" ContentType="application/inkml+xml"/>
  <Override PartName="/ppt/ink/ink493.xml" ContentType="application/inkml+xml"/>
  <Override PartName="/ppt/ink/ink494.xml" ContentType="application/inkml+xml"/>
  <Override PartName="/ppt/ink/ink495.xml" ContentType="application/inkml+xml"/>
  <Override PartName="/ppt/ink/ink496.xml" ContentType="application/inkml+xml"/>
  <Override PartName="/ppt/ink/ink497.xml" ContentType="application/inkml+xml"/>
  <Override PartName="/ppt/ink/ink498.xml" ContentType="application/inkml+xml"/>
  <Override PartName="/ppt/ink/ink499.xml" ContentType="application/inkml+xml"/>
  <Override PartName="/ppt/ink/ink500.xml" ContentType="application/inkml+xml"/>
  <Override PartName="/ppt/ink/ink501.xml" ContentType="application/inkml+xml"/>
  <Override PartName="/ppt/ink/ink502.xml" ContentType="application/inkml+xml"/>
  <Override PartName="/ppt/ink/ink503.xml" ContentType="application/inkml+xml"/>
  <Override PartName="/ppt/ink/ink504.xml" ContentType="application/inkml+xml"/>
  <Override PartName="/ppt/ink/ink505.xml" ContentType="application/inkml+xml"/>
  <Override PartName="/ppt/ink/ink506.xml" ContentType="application/inkml+xml"/>
  <Override PartName="/ppt/ink/ink507.xml" ContentType="application/inkml+xml"/>
  <Override PartName="/ppt/ink/ink508.xml" ContentType="application/inkml+xml"/>
  <Override PartName="/ppt/ink/ink509.xml" ContentType="application/inkml+xml"/>
  <Override PartName="/ppt/ink/ink510.xml" ContentType="application/inkml+xml"/>
  <Override PartName="/ppt/ink/ink511.xml" ContentType="application/inkml+xml"/>
  <Override PartName="/ppt/ink/ink512.xml" ContentType="application/inkml+xml"/>
  <Override PartName="/ppt/ink/ink513.xml" ContentType="application/inkml+xml"/>
  <Override PartName="/ppt/ink/ink514.xml" ContentType="application/inkml+xml"/>
  <Override PartName="/ppt/ink/ink515.xml" ContentType="application/inkml+xml"/>
  <Override PartName="/ppt/ink/ink516.xml" ContentType="application/inkml+xml"/>
  <Override PartName="/ppt/ink/ink517.xml" ContentType="application/inkml+xml"/>
  <Override PartName="/ppt/ink/ink518.xml" ContentType="application/inkml+xml"/>
  <Override PartName="/ppt/ink/ink519.xml" ContentType="application/inkml+xml"/>
  <Override PartName="/ppt/ink/ink520.xml" ContentType="application/inkml+xml"/>
  <Override PartName="/ppt/ink/ink521.xml" ContentType="application/inkml+xml"/>
  <Override PartName="/ppt/ink/ink522.xml" ContentType="application/inkml+xml"/>
  <Override PartName="/ppt/ink/ink523.xml" ContentType="application/inkml+xml"/>
  <Override PartName="/ppt/ink/ink524.xml" ContentType="application/inkml+xml"/>
  <Override PartName="/ppt/ink/ink525.xml" ContentType="application/inkml+xml"/>
  <Override PartName="/ppt/ink/ink526.xml" ContentType="application/inkml+xml"/>
  <Override PartName="/ppt/ink/ink527.xml" ContentType="application/inkml+xml"/>
  <Override PartName="/ppt/ink/ink528.xml" ContentType="application/inkml+xml"/>
  <Override PartName="/ppt/ink/ink529.xml" ContentType="application/inkml+xml"/>
  <Override PartName="/ppt/ink/ink530.xml" ContentType="application/inkml+xml"/>
  <Override PartName="/ppt/ink/ink531.xml" ContentType="application/inkml+xml"/>
  <Override PartName="/ppt/ink/ink532.xml" ContentType="application/inkml+xml"/>
  <Override PartName="/ppt/ink/ink533.xml" ContentType="application/inkml+xml"/>
  <Override PartName="/ppt/ink/ink534.xml" ContentType="application/inkml+xml"/>
  <Override PartName="/ppt/ink/ink535.xml" ContentType="application/inkml+xml"/>
  <Override PartName="/ppt/ink/ink536.xml" ContentType="application/inkml+xml"/>
  <Override PartName="/ppt/ink/ink537.xml" ContentType="application/inkml+xml"/>
  <Override PartName="/ppt/ink/ink538.xml" ContentType="application/inkml+xml"/>
  <Override PartName="/ppt/ink/ink539.xml" ContentType="application/inkml+xml"/>
  <Override PartName="/ppt/ink/ink540.xml" ContentType="application/inkml+xml"/>
  <Override PartName="/ppt/ink/ink541.xml" ContentType="application/inkml+xml"/>
  <Override PartName="/ppt/ink/ink542.xml" ContentType="application/inkml+xml"/>
  <Override PartName="/ppt/ink/ink543.xml" ContentType="application/inkml+xml"/>
  <Override PartName="/ppt/ink/ink544.xml" ContentType="application/inkml+xml"/>
  <Override PartName="/ppt/ink/ink545.xml" ContentType="application/inkml+xml"/>
  <Override PartName="/ppt/ink/ink546.xml" ContentType="application/inkml+xml"/>
  <Override PartName="/ppt/ink/ink547.xml" ContentType="application/inkml+xml"/>
  <Override PartName="/ppt/ink/ink548.xml" ContentType="application/inkml+xml"/>
  <Override PartName="/ppt/ink/ink549.xml" ContentType="application/inkml+xml"/>
  <Override PartName="/ppt/ink/ink550.xml" ContentType="application/inkml+xml"/>
  <Override PartName="/ppt/ink/ink551.xml" ContentType="application/inkml+xml"/>
  <Override PartName="/ppt/ink/ink552.xml" ContentType="application/inkml+xml"/>
  <Override PartName="/ppt/ink/ink553.xml" ContentType="application/inkml+xml"/>
  <Override PartName="/ppt/ink/ink554.xml" ContentType="application/inkml+xml"/>
  <Override PartName="/ppt/ink/ink555.xml" ContentType="application/inkml+xml"/>
  <Override PartName="/ppt/ink/ink556.xml" ContentType="application/inkml+xml"/>
  <Override PartName="/ppt/ink/ink557.xml" ContentType="application/inkml+xml"/>
  <Override PartName="/ppt/ink/ink558.xml" ContentType="application/inkml+xml"/>
  <Override PartName="/ppt/ink/ink559.xml" ContentType="application/inkml+xml"/>
  <Override PartName="/ppt/ink/ink560.xml" ContentType="application/inkml+xml"/>
  <Override PartName="/ppt/ink/ink561.xml" ContentType="application/inkml+xml"/>
  <Override PartName="/ppt/ink/ink562.xml" ContentType="application/inkml+xml"/>
  <Override PartName="/ppt/ink/ink563.xml" ContentType="application/inkml+xml"/>
  <Override PartName="/ppt/ink/ink564.xml" ContentType="application/inkml+xml"/>
  <Override PartName="/ppt/ink/ink565.xml" ContentType="application/inkml+xml"/>
  <Override PartName="/ppt/ink/ink566.xml" ContentType="application/inkml+xml"/>
  <Override PartName="/ppt/ink/ink567.xml" ContentType="application/inkml+xml"/>
  <Override PartName="/ppt/ink/ink568.xml" ContentType="application/inkml+xml"/>
  <Override PartName="/ppt/ink/ink569.xml" ContentType="application/inkml+xml"/>
  <Override PartName="/ppt/ink/ink570.xml" ContentType="application/inkml+xml"/>
  <Override PartName="/ppt/ink/ink571.xml" ContentType="application/inkml+xml"/>
  <Override PartName="/ppt/ink/ink572.xml" ContentType="application/inkml+xml"/>
  <Override PartName="/ppt/ink/ink573.xml" ContentType="application/inkml+xml"/>
  <Override PartName="/ppt/ink/ink574.xml" ContentType="application/inkml+xml"/>
  <Override PartName="/ppt/ink/ink575.xml" ContentType="application/inkml+xml"/>
  <Override PartName="/ppt/ink/ink576.xml" ContentType="application/inkml+xml"/>
  <Override PartName="/ppt/ink/ink577.xml" ContentType="application/inkml+xml"/>
  <Override PartName="/ppt/ink/ink578.xml" ContentType="application/inkml+xml"/>
  <Override PartName="/ppt/ink/ink579.xml" ContentType="application/inkml+xml"/>
  <Override PartName="/ppt/ink/ink580.xml" ContentType="application/inkml+xml"/>
  <Override PartName="/ppt/ink/ink581.xml" ContentType="application/inkml+xml"/>
  <Override PartName="/ppt/ink/ink582.xml" ContentType="application/inkml+xml"/>
  <Override PartName="/ppt/ink/ink583.xml" ContentType="application/inkml+xml"/>
  <Override PartName="/ppt/ink/ink584.xml" ContentType="application/inkml+xml"/>
  <Override PartName="/ppt/ink/ink585.xml" ContentType="application/inkml+xml"/>
  <Override PartName="/ppt/ink/ink586.xml" ContentType="application/inkml+xml"/>
  <Override PartName="/ppt/ink/ink587.xml" ContentType="application/inkml+xml"/>
  <Override PartName="/ppt/ink/ink588.xml" ContentType="application/inkml+xml"/>
  <Override PartName="/ppt/ink/ink589.xml" ContentType="application/inkml+xml"/>
  <Override PartName="/ppt/ink/ink590.xml" ContentType="application/inkml+xml"/>
  <Override PartName="/ppt/ink/ink591.xml" ContentType="application/inkml+xml"/>
  <Override PartName="/ppt/ink/ink592.xml" ContentType="application/inkml+xml"/>
  <Override PartName="/ppt/ink/ink593.xml" ContentType="application/inkml+xml"/>
  <Override PartName="/ppt/ink/ink594.xml" ContentType="application/inkml+xml"/>
  <Override PartName="/ppt/ink/ink595.xml" ContentType="application/inkml+xml"/>
  <Override PartName="/ppt/ink/ink596.xml" ContentType="application/inkml+xml"/>
  <Override PartName="/ppt/ink/ink597.xml" ContentType="application/inkml+xml"/>
  <Override PartName="/ppt/ink/ink598.xml" ContentType="application/inkml+xml"/>
  <Override PartName="/ppt/ink/ink599.xml" ContentType="application/inkml+xml"/>
  <Override PartName="/ppt/ink/ink600.xml" ContentType="application/inkml+xml"/>
  <Override PartName="/ppt/ink/ink601.xml" ContentType="application/inkml+xml"/>
  <Override PartName="/ppt/ink/ink602.xml" ContentType="application/inkml+xml"/>
  <Override PartName="/ppt/ink/ink603.xml" ContentType="application/inkml+xml"/>
  <Override PartName="/ppt/ink/ink604.xml" ContentType="application/inkml+xml"/>
  <Override PartName="/ppt/ink/ink605.xml" ContentType="application/inkml+xml"/>
  <Override PartName="/ppt/ink/ink606.xml" ContentType="application/inkml+xml"/>
  <Override PartName="/ppt/ink/ink607.xml" ContentType="application/inkml+xml"/>
  <Override PartName="/ppt/ink/ink608.xml" ContentType="application/inkml+xml"/>
  <Override PartName="/ppt/ink/ink609.xml" ContentType="application/inkml+xml"/>
  <Override PartName="/ppt/ink/ink610.xml" ContentType="application/inkml+xml"/>
  <Override PartName="/ppt/ink/ink611.xml" ContentType="application/inkml+xml"/>
  <Override PartName="/ppt/ink/ink612.xml" ContentType="application/inkml+xml"/>
  <Override PartName="/ppt/ink/ink613.xml" ContentType="application/inkml+xml"/>
  <Override PartName="/ppt/ink/ink614.xml" ContentType="application/inkml+xml"/>
  <Override PartName="/ppt/ink/ink615.xml" ContentType="application/inkml+xml"/>
  <Override PartName="/ppt/ink/ink616.xml" ContentType="application/inkml+xml"/>
  <Override PartName="/ppt/ink/ink617.xml" ContentType="application/inkml+xml"/>
  <Override PartName="/ppt/ink/ink618.xml" ContentType="application/inkml+xml"/>
  <Override PartName="/ppt/ink/ink619.xml" ContentType="application/inkml+xml"/>
  <Override PartName="/ppt/ink/ink620.xml" ContentType="application/inkml+xml"/>
  <Override PartName="/ppt/ink/ink621.xml" ContentType="application/inkml+xml"/>
  <Override PartName="/ppt/ink/ink622.xml" ContentType="application/inkml+xml"/>
  <Override PartName="/ppt/ink/ink623.xml" ContentType="application/inkml+xml"/>
  <Override PartName="/ppt/ink/ink624.xml" ContentType="application/inkml+xml"/>
  <Override PartName="/ppt/ink/ink625.xml" ContentType="application/inkml+xml"/>
  <Override PartName="/ppt/ink/ink626.xml" ContentType="application/inkml+xml"/>
  <Override PartName="/ppt/ink/ink627.xml" ContentType="application/inkml+xml"/>
  <Override PartName="/ppt/ink/ink628.xml" ContentType="application/inkml+xml"/>
  <Override PartName="/ppt/ink/ink629.xml" ContentType="application/inkml+xml"/>
  <Override PartName="/ppt/ink/ink630.xml" ContentType="application/inkml+xml"/>
  <Override PartName="/ppt/ink/ink631.xml" ContentType="application/inkml+xml"/>
  <Override PartName="/ppt/ink/ink632.xml" ContentType="application/inkml+xml"/>
  <Override PartName="/ppt/ink/ink633.xml" ContentType="application/inkml+xml"/>
  <Override PartName="/ppt/ink/ink634.xml" ContentType="application/inkml+xml"/>
  <Override PartName="/ppt/ink/ink635.xml" ContentType="application/inkml+xml"/>
  <Override PartName="/ppt/ink/ink636.xml" ContentType="application/inkml+xml"/>
  <Override PartName="/ppt/ink/ink637.xml" ContentType="application/inkml+xml"/>
  <Override PartName="/ppt/ink/ink638.xml" ContentType="application/inkml+xml"/>
  <Override PartName="/ppt/ink/ink639.xml" ContentType="application/inkml+xml"/>
  <Override PartName="/ppt/ink/ink640.xml" ContentType="application/inkml+xml"/>
  <Override PartName="/ppt/ink/ink641.xml" ContentType="application/inkml+xml"/>
  <Override PartName="/ppt/ink/ink642.xml" ContentType="application/inkml+xml"/>
  <Override PartName="/ppt/ink/ink643.xml" ContentType="application/inkml+xml"/>
  <Override PartName="/ppt/ink/ink644.xml" ContentType="application/inkml+xml"/>
  <Override PartName="/ppt/ink/ink645.xml" ContentType="application/inkml+xml"/>
  <Override PartName="/ppt/ink/ink646.xml" ContentType="application/inkml+xml"/>
  <Override PartName="/ppt/ink/ink647.xml" ContentType="application/inkml+xml"/>
  <Override PartName="/ppt/ink/ink648.xml" ContentType="application/inkml+xml"/>
  <Override PartName="/ppt/ink/ink649.xml" ContentType="application/inkml+xml"/>
  <Override PartName="/ppt/ink/ink650.xml" ContentType="application/inkml+xml"/>
  <Override PartName="/ppt/ink/ink651.xml" ContentType="application/inkml+xml"/>
  <Override PartName="/ppt/ink/ink652.xml" ContentType="application/inkml+xml"/>
  <Override PartName="/ppt/ink/ink653.xml" ContentType="application/inkml+xml"/>
  <Override PartName="/ppt/ink/ink654.xml" ContentType="application/inkml+xml"/>
  <Override PartName="/ppt/ink/ink655.xml" ContentType="application/inkml+xml"/>
  <Override PartName="/ppt/ink/ink656.xml" ContentType="application/inkml+xml"/>
  <Override PartName="/ppt/ink/ink657.xml" ContentType="application/inkml+xml"/>
  <Override PartName="/ppt/ink/ink658.xml" ContentType="application/inkml+xml"/>
  <Override PartName="/ppt/ink/ink659.xml" ContentType="application/inkml+xml"/>
  <Override PartName="/ppt/ink/ink660.xml" ContentType="application/inkml+xml"/>
  <Override PartName="/ppt/ink/ink661.xml" ContentType="application/inkml+xml"/>
  <Override PartName="/ppt/ink/ink662.xml" ContentType="application/inkml+xml"/>
  <Override PartName="/ppt/ink/ink663.xml" ContentType="application/inkml+xml"/>
  <Override PartName="/ppt/ink/ink664.xml" ContentType="application/inkml+xml"/>
  <Override PartName="/ppt/ink/ink665.xml" ContentType="application/inkml+xml"/>
  <Override PartName="/ppt/ink/ink666.xml" ContentType="application/inkml+xml"/>
  <Override PartName="/ppt/ink/ink667.xml" ContentType="application/inkml+xml"/>
  <Override PartName="/ppt/ink/ink668.xml" ContentType="application/inkml+xml"/>
  <Override PartName="/ppt/ink/ink669.xml" ContentType="application/inkml+xml"/>
  <Override PartName="/ppt/ink/ink670.xml" ContentType="application/inkml+xml"/>
  <Override PartName="/ppt/ink/ink671.xml" ContentType="application/inkml+xml"/>
  <Override PartName="/ppt/ink/ink672.xml" ContentType="application/inkml+xml"/>
  <Override PartName="/ppt/ink/ink673.xml" ContentType="application/inkml+xml"/>
  <Override PartName="/ppt/ink/ink674.xml" ContentType="application/inkml+xml"/>
  <Override PartName="/ppt/ink/ink675.xml" ContentType="application/inkml+xml"/>
  <Override PartName="/ppt/ink/ink676.xml" ContentType="application/inkml+xml"/>
  <Override PartName="/ppt/ink/ink677.xml" ContentType="application/inkml+xml"/>
  <Override PartName="/ppt/ink/ink678.xml" ContentType="application/inkml+xml"/>
  <Override PartName="/ppt/ink/ink679.xml" ContentType="application/inkml+xml"/>
  <Override PartName="/ppt/ink/ink680.xml" ContentType="application/inkml+xml"/>
  <Override PartName="/ppt/ink/ink681.xml" ContentType="application/inkml+xml"/>
  <Override PartName="/ppt/ink/ink682.xml" ContentType="application/inkml+xml"/>
  <Override PartName="/ppt/ink/ink683.xml" ContentType="application/inkml+xml"/>
  <Override PartName="/ppt/ink/ink684.xml" ContentType="application/inkml+xml"/>
  <Override PartName="/ppt/ink/ink685.xml" ContentType="application/inkml+xml"/>
  <Override PartName="/ppt/ink/ink686.xml" ContentType="application/inkml+xml"/>
  <Override PartName="/ppt/ink/ink687.xml" ContentType="application/inkml+xml"/>
  <Override PartName="/ppt/ink/ink688.xml" ContentType="application/inkml+xml"/>
  <Override PartName="/ppt/ink/ink689.xml" ContentType="application/inkml+xml"/>
  <Override PartName="/ppt/ink/ink690.xml" ContentType="application/inkml+xml"/>
  <Override PartName="/ppt/ink/ink691.xml" ContentType="application/inkml+xml"/>
  <Override PartName="/ppt/ink/ink692.xml" ContentType="application/inkml+xml"/>
  <Override PartName="/ppt/ink/ink693.xml" ContentType="application/inkml+xml"/>
  <Override PartName="/ppt/ink/ink694.xml" ContentType="application/inkml+xml"/>
  <Override PartName="/ppt/ink/ink695.xml" ContentType="application/inkml+xml"/>
  <Override PartName="/ppt/ink/ink696.xml" ContentType="application/inkml+xml"/>
  <Override PartName="/ppt/ink/ink697.xml" ContentType="application/inkml+xml"/>
  <Override PartName="/ppt/ink/ink698.xml" ContentType="application/inkml+xml"/>
  <Override PartName="/ppt/ink/ink699.xml" ContentType="application/inkml+xml"/>
  <Override PartName="/ppt/ink/ink700.xml" ContentType="application/inkml+xml"/>
  <Override PartName="/ppt/ink/ink701.xml" ContentType="application/inkml+xml"/>
  <Override PartName="/ppt/ink/ink702.xml" ContentType="application/inkml+xml"/>
  <Override PartName="/ppt/ink/ink703.xml" ContentType="application/inkml+xml"/>
  <Override PartName="/ppt/ink/ink704.xml" ContentType="application/inkml+xml"/>
  <Override PartName="/ppt/ink/ink705.xml" ContentType="application/inkml+xml"/>
  <Override PartName="/ppt/ink/ink706.xml" ContentType="application/inkml+xml"/>
  <Override PartName="/ppt/ink/ink707.xml" ContentType="application/inkml+xml"/>
  <Override PartName="/ppt/ink/ink708.xml" ContentType="application/inkml+xml"/>
  <Override PartName="/ppt/ink/ink709.xml" ContentType="application/inkml+xml"/>
  <Override PartName="/ppt/ink/ink710.xml" ContentType="application/inkml+xml"/>
  <Override PartName="/ppt/ink/ink711.xml" ContentType="application/inkml+xml"/>
  <Override PartName="/ppt/ink/ink712.xml" ContentType="application/inkml+xml"/>
  <Override PartName="/ppt/ink/ink713.xml" ContentType="application/inkml+xml"/>
  <Override PartName="/ppt/ink/ink714.xml" ContentType="application/inkml+xml"/>
  <Override PartName="/ppt/ink/ink715.xml" ContentType="application/inkml+xml"/>
  <Override PartName="/ppt/ink/ink716.xml" ContentType="application/inkml+xml"/>
  <Override PartName="/ppt/ink/ink717.xml" ContentType="application/inkml+xml"/>
  <Override PartName="/ppt/ink/ink718.xml" ContentType="application/inkml+xml"/>
  <Override PartName="/ppt/ink/ink719.xml" ContentType="application/inkml+xml"/>
  <Override PartName="/ppt/ink/ink720.xml" ContentType="application/inkml+xml"/>
  <Override PartName="/ppt/ink/ink721.xml" ContentType="application/inkml+xml"/>
  <Override PartName="/ppt/ink/ink722.xml" ContentType="application/inkml+xml"/>
  <Override PartName="/ppt/ink/ink723.xml" ContentType="application/inkml+xml"/>
  <Override PartName="/ppt/ink/ink724.xml" ContentType="application/inkml+xml"/>
  <Override PartName="/ppt/ink/ink725.xml" ContentType="application/inkml+xml"/>
  <Override PartName="/ppt/ink/ink726.xml" ContentType="application/inkml+xml"/>
  <Override PartName="/ppt/ink/ink727.xml" ContentType="application/inkml+xml"/>
  <Override PartName="/ppt/ink/ink728.xml" ContentType="application/inkml+xml"/>
  <Override PartName="/ppt/ink/ink729.xml" ContentType="application/inkml+xml"/>
  <Override PartName="/ppt/ink/ink730.xml" ContentType="application/inkml+xml"/>
  <Override PartName="/ppt/ink/ink731.xml" ContentType="application/inkml+xml"/>
  <Override PartName="/ppt/ink/ink732.xml" ContentType="application/inkml+xml"/>
  <Override PartName="/ppt/ink/ink733.xml" ContentType="application/inkml+xml"/>
  <Override PartName="/ppt/ink/ink734.xml" ContentType="application/inkml+xml"/>
  <Override PartName="/ppt/ink/ink735.xml" ContentType="application/inkml+xml"/>
  <Override PartName="/ppt/ink/ink736.xml" ContentType="application/inkml+xml"/>
  <Override PartName="/ppt/ink/ink737.xml" ContentType="application/inkml+xml"/>
  <Override PartName="/ppt/ink/ink738.xml" ContentType="application/inkml+xml"/>
  <Override PartName="/ppt/ink/ink739.xml" ContentType="application/inkml+xml"/>
  <Override PartName="/ppt/ink/ink740.xml" ContentType="application/inkml+xml"/>
  <Override PartName="/ppt/ink/ink741.xml" ContentType="application/inkml+xml"/>
  <Override PartName="/ppt/ink/ink742.xml" ContentType="application/inkml+xml"/>
  <Override PartName="/ppt/ink/ink743.xml" ContentType="application/inkml+xml"/>
  <Override PartName="/ppt/ink/ink744.xml" ContentType="application/inkml+xml"/>
  <Override PartName="/ppt/ink/ink745.xml" ContentType="application/inkml+xml"/>
  <Override PartName="/ppt/ink/ink746.xml" ContentType="application/inkml+xml"/>
  <Override PartName="/ppt/ink/ink747.xml" ContentType="application/inkml+xml"/>
  <Override PartName="/ppt/ink/ink748.xml" ContentType="application/inkml+xml"/>
  <Override PartName="/ppt/ink/ink749.xml" ContentType="application/inkml+xml"/>
  <Override PartName="/ppt/ink/ink750.xml" ContentType="application/inkml+xml"/>
  <Override PartName="/ppt/ink/ink751.xml" ContentType="application/inkml+xml"/>
  <Override PartName="/ppt/ink/ink752.xml" ContentType="application/inkml+xml"/>
  <Override PartName="/ppt/ink/ink753.xml" ContentType="application/inkml+xml"/>
  <Override PartName="/ppt/ink/ink754.xml" ContentType="application/inkml+xml"/>
  <Override PartName="/ppt/ink/ink755.xml" ContentType="application/inkml+xml"/>
  <Override PartName="/ppt/ink/ink756.xml" ContentType="application/inkml+xml"/>
  <Override PartName="/ppt/ink/ink757.xml" ContentType="application/inkml+xml"/>
  <Override PartName="/ppt/ink/ink758.xml" ContentType="application/inkml+xml"/>
  <Override PartName="/ppt/ink/ink759.xml" ContentType="application/inkml+xml"/>
  <Override PartName="/ppt/ink/ink760.xml" ContentType="application/inkml+xml"/>
  <Override PartName="/ppt/ink/ink761.xml" ContentType="application/inkml+xml"/>
  <Override PartName="/ppt/ink/ink762.xml" ContentType="application/inkml+xml"/>
  <Override PartName="/ppt/ink/ink763.xml" ContentType="application/inkml+xml"/>
  <Override PartName="/ppt/ink/ink764.xml" ContentType="application/inkml+xml"/>
  <Override PartName="/ppt/ink/ink765.xml" ContentType="application/inkml+xml"/>
  <Override PartName="/ppt/ink/ink766.xml" ContentType="application/inkml+xml"/>
  <Override PartName="/ppt/ink/ink767.xml" ContentType="application/inkml+xml"/>
  <Override PartName="/ppt/ink/ink768.xml" ContentType="application/inkml+xml"/>
  <Override PartName="/ppt/ink/ink769.xml" ContentType="application/inkml+xml"/>
  <Override PartName="/ppt/ink/ink770.xml" ContentType="application/inkml+xml"/>
  <Override PartName="/ppt/ink/ink771.xml" ContentType="application/inkml+xml"/>
  <Override PartName="/ppt/ink/ink772.xml" ContentType="application/inkml+xml"/>
  <Override PartName="/ppt/ink/ink773.xml" ContentType="application/inkml+xml"/>
  <Override PartName="/ppt/ink/ink774.xml" ContentType="application/inkml+xml"/>
  <Override PartName="/ppt/ink/ink775.xml" ContentType="application/inkml+xml"/>
  <Override PartName="/ppt/ink/ink776.xml" ContentType="application/inkml+xml"/>
  <Override PartName="/ppt/ink/ink777.xml" ContentType="application/inkml+xml"/>
  <Override PartName="/ppt/ink/ink778.xml" ContentType="application/inkml+xml"/>
  <Override PartName="/ppt/ink/ink779.xml" ContentType="application/inkml+xml"/>
  <Override PartName="/ppt/ink/ink780.xml" ContentType="application/inkml+xml"/>
  <Override PartName="/ppt/ink/ink781.xml" ContentType="application/inkml+xml"/>
  <Override PartName="/ppt/ink/ink782.xml" ContentType="application/inkml+xml"/>
  <Override PartName="/ppt/ink/ink783.xml" ContentType="application/inkml+xml"/>
  <Override PartName="/ppt/ink/ink784.xml" ContentType="application/inkml+xml"/>
  <Override PartName="/ppt/ink/ink785.xml" ContentType="application/inkml+xml"/>
  <Override PartName="/ppt/ink/ink786.xml" ContentType="application/inkml+xml"/>
  <Override PartName="/ppt/ink/ink787.xml" ContentType="application/inkml+xml"/>
  <Override PartName="/ppt/ink/ink788.xml" ContentType="application/inkml+xml"/>
  <Override PartName="/ppt/ink/ink789.xml" ContentType="application/inkml+xml"/>
  <Override PartName="/ppt/ink/ink790.xml" ContentType="application/inkml+xml"/>
  <Override PartName="/ppt/ink/ink791.xml" ContentType="application/inkml+xml"/>
  <Override PartName="/ppt/ink/ink792.xml" ContentType="application/inkml+xml"/>
  <Override PartName="/ppt/ink/ink793.xml" ContentType="application/inkml+xml"/>
  <Override PartName="/ppt/ink/ink794.xml" ContentType="application/inkml+xml"/>
  <Override PartName="/ppt/ink/ink795.xml" ContentType="application/inkml+xml"/>
  <Override PartName="/ppt/ink/ink796.xml" ContentType="application/inkml+xml"/>
  <Override PartName="/ppt/ink/ink797.xml" ContentType="application/inkml+xml"/>
  <Override PartName="/ppt/ink/ink798.xml" ContentType="application/inkml+xml"/>
  <Override PartName="/ppt/ink/ink799.xml" ContentType="application/inkml+xml"/>
  <Override PartName="/ppt/ink/ink800.xml" ContentType="application/inkml+xml"/>
  <Override PartName="/ppt/ink/ink801.xml" ContentType="application/inkml+xml"/>
  <Override PartName="/ppt/ink/ink802.xml" ContentType="application/inkml+xml"/>
  <Override PartName="/ppt/ink/ink803.xml" ContentType="application/inkml+xml"/>
  <Override PartName="/ppt/ink/ink804.xml" ContentType="application/inkml+xml"/>
  <Override PartName="/ppt/ink/ink805.xml" ContentType="application/inkml+xml"/>
  <Override PartName="/ppt/ink/ink806.xml" ContentType="application/inkml+xml"/>
  <Override PartName="/ppt/ink/ink807.xml" ContentType="application/inkml+xml"/>
  <Override PartName="/ppt/ink/ink808.xml" ContentType="application/inkml+xml"/>
  <Override PartName="/ppt/ink/ink809.xml" ContentType="application/inkml+xml"/>
  <Override PartName="/ppt/ink/ink810.xml" ContentType="application/inkml+xml"/>
  <Override PartName="/ppt/ink/ink811.xml" ContentType="application/inkml+xml"/>
  <Override PartName="/ppt/ink/ink812.xml" ContentType="application/inkml+xml"/>
  <Override PartName="/ppt/ink/ink813.xml" ContentType="application/inkml+xml"/>
  <Override PartName="/ppt/ink/ink814.xml" ContentType="application/inkml+xml"/>
  <Override PartName="/ppt/ink/ink815.xml" ContentType="application/inkml+xml"/>
  <Override PartName="/ppt/ink/ink816.xml" ContentType="application/inkml+xml"/>
  <Override PartName="/ppt/ink/ink817.xml" ContentType="application/inkml+xml"/>
  <Override PartName="/ppt/ink/ink818.xml" ContentType="application/inkml+xml"/>
  <Override PartName="/ppt/ink/ink819.xml" ContentType="application/inkml+xml"/>
  <Override PartName="/ppt/ink/ink820.xml" ContentType="application/inkml+xml"/>
  <Override PartName="/ppt/ink/ink821.xml" ContentType="application/inkml+xml"/>
  <Override PartName="/ppt/ink/ink822.xml" ContentType="application/inkml+xml"/>
  <Override PartName="/ppt/ink/ink823.xml" ContentType="application/inkml+xml"/>
  <Override PartName="/ppt/ink/ink824.xml" ContentType="application/inkml+xml"/>
  <Override PartName="/ppt/ink/ink825.xml" ContentType="application/inkml+xml"/>
  <Override PartName="/ppt/ink/ink826.xml" ContentType="application/inkml+xml"/>
  <Override PartName="/ppt/ink/ink827.xml" ContentType="application/inkml+xml"/>
  <Override PartName="/ppt/ink/ink828.xml" ContentType="application/inkml+xml"/>
  <Override PartName="/ppt/ink/ink829.xml" ContentType="application/inkml+xml"/>
  <Override PartName="/ppt/ink/ink830.xml" ContentType="application/inkml+xml"/>
  <Override PartName="/ppt/ink/ink831.xml" ContentType="application/inkml+xml"/>
  <Override PartName="/ppt/ink/ink832.xml" ContentType="application/inkml+xml"/>
  <Override PartName="/ppt/ink/ink833.xml" ContentType="application/inkml+xml"/>
  <Override PartName="/ppt/ink/ink834.xml" ContentType="application/inkml+xml"/>
  <Override PartName="/ppt/ink/ink835.xml" ContentType="application/inkml+xml"/>
  <Override PartName="/ppt/ink/ink836.xml" ContentType="application/inkml+xml"/>
  <Override PartName="/ppt/ink/ink837.xml" ContentType="application/inkml+xml"/>
  <Override PartName="/ppt/ink/ink838.xml" ContentType="application/inkml+xml"/>
  <Override PartName="/ppt/ink/ink839.xml" ContentType="application/inkml+xml"/>
  <Override PartName="/ppt/ink/ink840.xml" ContentType="application/inkml+xml"/>
  <Override PartName="/ppt/ink/ink841.xml" ContentType="application/inkml+xml"/>
  <Override PartName="/ppt/ink/ink842.xml" ContentType="application/inkml+xml"/>
  <Override PartName="/ppt/ink/ink843.xml" ContentType="application/inkml+xml"/>
  <Override PartName="/ppt/ink/ink844.xml" ContentType="application/inkml+xml"/>
  <Override PartName="/ppt/ink/ink845.xml" ContentType="application/inkml+xml"/>
  <Override PartName="/ppt/ink/ink846.xml" ContentType="application/inkml+xml"/>
  <Override PartName="/ppt/ink/ink847.xml" ContentType="application/inkml+xml"/>
  <Override PartName="/ppt/ink/ink848.xml" ContentType="application/inkml+xml"/>
  <Override PartName="/ppt/ink/ink849.xml" ContentType="application/inkml+xml"/>
  <Override PartName="/ppt/ink/ink850.xml" ContentType="application/inkml+xml"/>
  <Override PartName="/ppt/ink/ink851.xml" ContentType="application/inkml+xml"/>
  <Override PartName="/ppt/ink/ink852.xml" ContentType="application/inkml+xml"/>
  <Override PartName="/ppt/ink/ink853.xml" ContentType="application/inkml+xml"/>
  <Override PartName="/ppt/ink/ink854.xml" ContentType="application/inkml+xml"/>
  <Override PartName="/ppt/ink/ink855.xml" ContentType="application/inkml+xml"/>
  <Override PartName="/ppt/ink/ink856.xml" ContentType="application/inkml+xml"/>
  <Override PartName="/ppt/ink/ink857.xml" ContentType="application/inkml+xml"/>
  <Override PartName="/ppt/ink/ink858.xml" ContentType="application/inkml+xml"/>
  <Override PartName="/ppt/ink/ink859.xml" ContentType="application/inkml+xml"/>
  <Override PartName="/ppt/ink/ink860.xml" ContentType="application/inkml+xml"/>
  <Override PartName="/ppt/ink/ink861.xml" ContentType="application/inkml+xml"/>
  <Override PartName="/ppt/ink/ink862.xml" ContentType="application/inkml+xml"/>
  <Override PartName="/ppt/ink/ink863.xml" ContentType="application/inkml+xml"/>
  <Override PartName="/ppt/ink/ink864.xml" ContentType="application/inkml+xml"/>
  <Override PartName="/ppt/ink/ink865.xml" ContentType="application/inkml+xml"/>
  <Override PartName="/ppt/ink/ink866.xml" ContentType="application/inkml+xml"/>
  <Override PartName="/ppt/ink/ink867.xml" ContentType="application/inkml+xml"/>
  <Override PartName="/ppt/ink/ink868.xml" ContentType="application/inkml+xml"/>
  <Override PartName="/ppt/ink/ink869.xml" ContentType="application/inkml+xml"/>
  <Override PartName="/ppt/ink/ink870.xml" ContentType="application/inkml+xml"/>
  <Override PartName="/ppt/ink/ink871.xml" ContentType="application/inkml+xml"/>
  <Override PartName="/ppt/ink/ink872.xml" ContentType="application/inkml+xml"/>
  <Override PartName="/ppt/ink/ink873.xml" ContentType="application/inkml+xml"/>
  <Override PartName="/ppt/ink/ink874.xml" ContentType="application/inkml+xml"/>
  <Override PartName="/ppt/ink/ink875.xml" ContentType="application/inkml+xml"/>
  <Override PartName="/ppt/ink/ink876.xml" ContentType="application/inkml+xml"/>
  <Override PartName="/ppt/ink/ink877.xml" ContentType="application/inkml+xml"/>
  <Override PartName="/ppt/ink/ink878.xml" ContentType="application/inkml+xml"/>
  <Override PartName="/ppt/ink/ink879.xml" ContentType="application/inkml+xml"/>
  <Override PartName="/ppt/ink/ink880.xml" ContentType="application/inkml+xml"/>
  <Override PartName="/ppt/ink/ink881.xml" ContentType="application/inkml+xml"/>
  <Override PartName="/ppt/ink/ink882.xml" ContentType="application/inkml+xml"/>
  <Override PartName="/ppt/ink/ink883.xml" ContentType="application/inkml+xml"/>
  <Override PartName="/ppt/ink/ink884.xml" ContentType="application/inkml+xml"/>
  <Override PartName="/ppt/ink/ink885.xml" ContentType="application/inkml+xml"/>
  <Override PartName="/ppt/ink/ink886.xml" ContentType="application/inkml+xml"/>
  <Override PartName="/ppt/ink/ink887.xml" ContentType="application/inkml+xml"/>
  <Override PartName="/ppt/ink/ink888.xml" ContentType="application/inkml+xml"/>
  <Override PartName="/ppt/ink/ink889.xml" ContentType="application/inkml+xml"/>
  <Override PartName="/ppt/ink/ink890.xml" ContentType="application/inkml+xml"/>
  <Override PartName="/ppt/ink/ink891.xml" ContentType="application/inkml+xml"/>
  <Override PartName="/ppt/ink/ink892.xml" ContentType="application/inkml+xml"/>
  <Override PartName="/ppt/ink/ink893.xml" ContentType="application/inkml+xml"/>
  <Override PartName="/ppt/ink/ink894.xml" ContentType="application/inkml+xml"/>
  <Override PartName="/ppt/ink/ink895.xml" ContentType="application/inkml+xml"/>
  <Override PartName="/ppt/ink/ink896.xml" ContentType="application/inkml+xml"/>
  <Override PartName="/ppt/ink/ink897.xml" ContentType="application/inkml+xml"/>
  <Override PartName="/ppt/ink/ink898.xml" ContentType="application/inkml+xml"/>
  <Override PartName="/ppt/ink/ink899.xml" ContentType="application/inkml+xml"/>
  <Override PartName="/ppt/ink/ink900.xml" ContentType="application/inkml+xml"/>
  <Override PartName="/ppt/ink/ink901.xml" ContentType="application/inkml+xml"/>
  <Override PartName="/ppt/ink/ink902.xml" ContentType="application/inkml+xml"/>
  <Override PartName="/ppt/ink/ink903.xml" ContentType="application/inkml+xml"/>
  <Override PartName="/ppt/ink/ink904.xml" ContentType="application/inkml+xml"/>
  <Override PartName="/ppt/ink/ink905.xml" ContentType="application/inkml+xml"/>
  <Override PartName="/ppt/ink/ink906.xml" ContentType="application/inkml+xml"/>
  <Override PartName="/ppt/ink/ink907.xml" ContentType="application/inkml+xml"/>
  <Override PartName="/ppt/ink/ink908.xml" ContentType="application/inkml+xml"/>
  <Override PartName="/ppt/ink/ink909.xml" ContentType="application/inkml+xml"/>
  <Override PartName="/ppt/ink/ink910.xml" ContentType="application/inkml+xml"/>
  <Override PartName="/ppt/ink/ink911.xml" ContentType="application/inkml+xml"/>
  <Override PartName="/ppt/ink/ink912.xml" ContentType="application/inkml+xml"/>
  <Override PartName="/ppt/ink/ink913.xml" ContentType="application/inkml+xml"/>
  <Override PartName="/ppt/ink/ink914.xml" ContentType="application/inkml+xml"/>
  <Override PartName="/ppt/ink/ink915.xml" ContentType="application/inkml+xml"/>
  <Override PartName="/ppt/ink/ink916.xml" ContentType="application/inkml+xml"/>
  <Override PartName="/ppt/ink/ink917.xml" ContentType="application/inkml+xml"/>
  <Override PartName="/ppt/ink/ink918.xml" ContentType="application/inkml+xml"/>
  <Override PartName="/ppt/ink/ink919.xml" ContentType="application/inkml+xml"/>
  <Override PartName="/ppt/ink/ink920.xml" ContentType="application/inkml+xml"/>
  <Override PartName="/ppt/ink/ink921.xml" ContentType="application/inkml+xml"/>
  <Override PartName="/ppt/ink/ink922.xml" ContentType="application/inkml+xml"/>
  <Override PartName="/ppt/ink/ink923.xml" ContentType="application/inkml+xml"/>
  <Override PartName="/ppt/ink/ink924.xml" ContentType="application/inkml+xml"/>
  <Override PartName="/ppt/ink/ink925.xml" ContentType="application/inkml+xml"/>
  <Override PartName="/ppt/ink/ink926.xml" ContentType="application/inkml+xml"/>
  <Override PartName="/ppt/ink/ink927.xml" ContentType="application/inkml+xml"/>
  <Override PartName="/ppt/ink/ink928.xml" ContentType="application/inkml+xml"/>
  <Override PartName="/ppt/ink/ink929.xml" ContentType="application/inkml+xml"/>
  <Override PartName="/ppt/ink/ink930.xml" ContentType="application/inkml+xml"/>
  <Override PartName="/ppt/ink/ink931.xml" ContentType="application/inkml+xml"/>
  <Override PartName="/ppt/ink/ink932.xml" ContentType="application/inkml+xml"/>
  <Override PartName="/ppt/ink/ink933.xml" ContentType="application/inkml+xml"/>
  <Override PartName="/ppt/ink/ink934.xml" ContentType="application/inkml+xml"/>
  <Override PartName="/ppt/ink/ink935.xml" ContentType="application/inkml+xml"/>
  <Override PartName="/ppt/ink/ink936.xml" ContentType="application/inkml+xml"/>
  <Override PartName="/ppt/ink/ink937.xml" ContentType="application/inkml+xml"/>
  <Override PartName="/ppt/ink/ink938.xml" ContentType="application/inkml+xml"/>
  <Override PartName="/ppt/ink/ink939.xml" ContentType="application/inkml+xml"/>
  <Override PartName="/ppt/ink/ink940.xml" ContentType="application/inkml+xml"/>
  <Override PartName="/ppt/ink/ink941.xml" ContentType="application/inkml+xml"/>
  <Override PartName="/ppt/ink/ink942.xml" ContentType="application/inkml+xml"/>
  <Override PartName="/ppt/ink/ink943.xml" ContentType="application/inkml+xml"/>
  <Override PartName="/ppt/ink/ink944.xml" ContentType="application/inkml+xml"/>
  <Override PartName="/ppt/ink/ink945.xml" ContentType="application/inkml+xml"/>
  <Override PartName="/ppt/ink/ink946.xml" ContentType="application/inkml+xml"/>
  <Override PartName="/ppt/ink/ink947.xml" ContentType="application/inkml+xml"/>
  <Override PartName="/ppt/ink/ink948.xml" ContentType="application/inkml+xml"/>
  <Override PartName="/ppt/ink/ink949.xml" ContentType="application/inkml+xml"/>
  <Override PartName="/ppt/ink/ink950.xml" ContentType="application/inkml+xml"/>
  <Override PartName="/ppt/ink/ink951.xml" ContentType="application/inkml+xml"/>
  <Override PartName="/ppt/ink/ink952.xml" ContentType="application/inkml+xml"/>
  <Override PartName="/ppt/ink/ink953.xml" ContentType="application/inkml+xml"/>
  <Override PartName="/ppt/ink/ink954.xml" ContentType="application/inkml+xml"/>
  <Override PartName="/ppt/ink/ink955.xml" ContentType="application/inkml+xml"/>
  <Override PartName="/ppt/ink/ink956.xml" ContentType="application/inkml+xml"/>
  <Override PartName="/ppt/ink/ink957.xml" ContentType="application/inkml+xml"/>
  <Override PartName="/ppt/ink/ink958.xml" ContentType="application/inkml+xml"/>
  <Override PartName="/ppt/ink/ink959.xml" ContentType="application/inkml+xml"/>
  <Override PartName="/ppt/ink/ink960.xml" ContentType="application/inkml+xml"/>
  <Override PartName="/ppt/ink/ink961.xml" ContentType="application/inkml+xml"/>
  <Override PartName="/ppt/ink/ink962.xml" ContentType="application/inkml+xml"/>
  <Override PartName="/ppt/ink/ink963.xml" ContentType="application/inkml+xml"/>
  <Override PartName="/ppt/ink/ink964.xml" ContentType="application/inkml+xml"/>
  <Override PartName="/ppt/ink/ink965.xml" ContentType="application/inkml+xml"/>
  <Override PartName="/ppt/ink/ink966.xml" ContentType="application/inkml+xml"/>
  <Override PartName="/ppt/ink/ink967.xml" ContentType="application/inkml+xml"/>
  <Override PartName="/ppt/ink/ink968.xml" ContentType="application/inkml+xml"/>
  <Override PartName="/ppt/ink/ink969.xml" ContentType="application/inkml+xml"/>
  <Override PartName="/ppt/ink/ink970.xml" ContentType="application/inkml+xml"/>
  <Override PartName="/ppt/ink/ink971.xml" ContentType="application/inkml+xml"/>
  <Override PartName="/ppt/ink/ink972.xml" ContentType="application/inkml+xml"/>
  <Override PartName="/ppt/ink/ink973.xml" ContentType="application/inkml+xml"/>
  <Override PartName="/ppt/ink/ink974.xml" ContentType="application/inkml+xml"/>
  <Override PartName="/ppt/ink/ink975.xml" ContentType="application/inkml+xml"/>
  <Override PartName="/ppt/ink/ink976.xml" ContentType="application/inkml+xml"/>
  <Override PartName="/ppt/ink/ink977.xml" ContentType="application/inkml+xml"/>
  <Override PartName="/ppt/ink/ink978.xml" ContentType="application/inkml+xml"/>
  <Override PartName="/ppt/ink/ink979.xml" ContentType="application/inkml+xml"/>
  <Override PartName="/ppt/ink/ink980.xml" ContentType="application/inkml+xml"/>
  <Override PartName="/ppt/ink/ink981.xml" ContentType="application/inkml+xml"/>
  <Override PartName="/ppt/ink/ink982.xml" ContentType="application/inkml+xml"/>
  <Override PartName="/ppt/ink/ink983.xml" ContentType="application/inkml+xml"/>
  <Override PartName="/ppt/ink/ink984.xml" ContentType="application/inkml+xml"/>
  <Override PartName="/ppt/ink/ink985.xml" ContentType="application/inkml+xml"/>
  <Override PartName="/ppt/ink/ink986.xml" ContentType="application/inkml+xml"/>
  <Override PartName="/ppt/ink/ink987.xml" ContentType="application/inkml+xml"/>
  <Override PartName="/ppt/ink/ink988.xml" ContentType="application/inkml+xml"/>
  <Override PartName="/ppt/ink/ink989.xml" ContentType="application/inkml+xml"/>
  <Override PartName="/ppt/ink/ink990.xml" ContentType="application/inkml+xml"/>
  <Override PartName="/ppt/ink/ink991.xml" ContentType="application/inkml+xml"/>
  <Override PartName="/ppt/ink/ink992.xml" ContentType="application/inkml+xml"/>
  <Override PartName="/ppt/ink/ink993.xml" ContentType="application/inkml+xml"/>
  <Override PartName="/ppt/ink/ink994.xml" ContentType="application/inkml+xml"/>
  <Override PartName="/ppt/ink/ink995.xml" ContentType="application/inkml+xml"/>
  <Override PartName="/ppt/ink/ink996.xml" ContentType="application/inkml+xml"/>
  <Override PartName="/ppt/ink/ink997.xml" ContentType="application/inkml+xml"/>
  <Override PartName="/ppt/ink/ink998.xml" ContentType="application/inkml+xml"/>
  <Override PartName="/ppt/ink/ink999.xml" ContentType="application/inkml+xml"/>
  <Override PartName="/ppt/ink/ink1000.xml" ContentType="application/inkml+xml"/>
  <Override PartName="/ppt/ink/ink1001.xml" ContentType="application/inkml+xml"/>
  <Override PartName="/ppt/ink/ink1002.xml" ContentType="application/inkml+xml"/>
  <Override PartName="/ppt/ink/ink1003.xml" ContentType="application/inkml+xml"/>
  <Override PartName="/ppt/ink/ink1004.xml" ContentType="application/inkml+xml"/>
  <Override PartName="/ppt/ink/ink1005.xml" ContentType="application/inkml+xml"/>
  <Override PartName="/ppt/ink/ink1006.xml" ContentType="application/inkml+xml"/>
  <Override PartName="/ppt/ink/ink1007.xml" ContentType="application/inkml+xml"/>
  <Override PartName="/ppt/ink/ink1008.xml" ContentType="application/inkml+xml"/>
  <Override PartName="/ppt/ink/ink1009.xml" ContentType="application/inkml+xml"/>
  <Override PartName="/ppt/ink/ink1010.xml" ContentType="application/inkml+xml"/>
  <Override PartName="/ppt/ink/ink1011.xml" ContentType="application/inkml+xml"/>
  <Override PartName="/ppt/ink/ink1012.xml" ContentType="application/inkml+xml"/>
  <Override PartName="/ppt/ink/ink1013.xml" ContentType="application/inkml+xml"/>
  <Override PartName="/ppt/ink/ink1014.xml" ContentType="application/inkml+xml"/>
  <Override PartName="/ppt/ink/ink1015.xml" ContentType="application/inkml+xml"/>
  <Override PartName="/ppt/ink/ink1016.xml" ContentType="application/inkml+xml"/>
  <Override PartName="/ppt/ink/ink1017.xml" ContentType="application/inkml+xml"/>
  <Override PartName="/ppt/ink/ink1018.xml" ContentType="application/inkml+xml"/>
  <Override PartName="/ppt/ink/ink1019.xml" ContentType="application/inkml+xml"/>
  <Override PartName="/ppt/ink/ink1020.xml" ContentType="application/inkml+xml"/>
  <Override PartName="/ppt/ink/ink1021.xml" ContentType="application/inkml+xml"/>
  <Override PartName="/ppt/ink/ink1022.xml" ContentType="application/inkml+xml"/>
  <Override PartName="/ppt/ink/ink1023.xml" ContentType="application/inkml+xml"/>
  <Override PartName="/ppt/ink/ink1024.xml" ContentType="application/inkml+xml"/>
  <Override PartName="/ppt/ink/ink1025.xml" ContentType="application/inkml+xml"/>
  <Override PartName="/ppt/ink/ink1026.xml" ContentType="application/inkml+xml"/>
  <Override PartName="/ppt/ink/ink1027.xml" ContentType="application/inkml+xml"/>
  <Override PartName="/ppt/ink/ink1028.xml" ContentType="application/inkml+xml"/>
  <Override PartName="/ppt/ink/ink1029.xml" ContentType="application/inkml+xml"/>
  <Override PartName="/ppt/ink/ink1030.xml" ContentType="application/inkml+xml"/>
  <Override PartName="/ppt/ink/ink1031.xml" ContentType="application/inkml+xml"/>
  <Override PartName="/ppt/ink/ink1032.xml" ContentType="application/inkml+xml"/>
  <Override PartName="/ppt/ink/ink1033.xml" ContentType="application/inkml+xml"/>
  <Override PartName="/ppt/ink/ink1034.xml" ContentType="application/inkml+xml"/>
  <Override PartName="/ppt/ink/ink1035.xml" ContentType="application/inkml+xml"/>
  <Override PartName="/ppt/ink/ink1036.xml" ContentType="application/inkml+xml"/>
  <Override PartName="/ppt/ink/ink1037.xml" ContentType="application/inkml+xml"/>
  <Override PartName="/ppt/ink/ink1038.xml" ContentType="application/inkml+xml"/>
  <Override PartName="/ppt/ink/ink1039.xml" ContentType="application/inkml+xml"/>
  <Override PartName="/ppt/ink/ink1040.xml" ContentType="application/inkml+xml"/>
  <Override PartName="/ppt/ink/ink1041.xml" ContentType="application/inkml+xml"/>
  <Override PartName="/ppt/ink/ink1042.xml" ContentType="application/inkml+xml"/>
  <Override PartName="/ppt/ink/ink1043.xml" ContentType="application/inkml+xml"/>
  <Override PartName="/ppt/ink/ink1044.xml" ContentType="application/inkml+xml"/>
  <Override PartName="/ppt/ink/ink1045.xml" ContentType="application/inkml+xml"/>
  <Override PartName="/ppt/ink/ink1046.xml" ContentType="application/inkml+xml"/>
  <Override PartName="/ppt/ink/ink1047.xml" ContentType="application/inkml+xml"/>
  <Override PartName="/ppt/ink/ink1048.xml" ContentType="application/inkml+xml"/>
  <Override PartName="/ppt/ink/ink1049.xml" ContentType="application/inkml+xml"/>
  <Override PartName="/ppt/ink/ink1050.xml" ContentType="application/inkml+xml"/>
  <Override PartName="/ppt/ink/ink1051.xml" ContentType="application/inkml+xml"/>
  <Override PartName="/ppt/ink/ink1052.xml" ContentType="application/inkml+xml"/>
  <Override PartName="/ppt/ink/ink1053.xml" ContentType="application/inkml+xml"/>
  <Override PartName="/ppt/ink/ink1054.xml" ContentType="application/inkml+xml"/>
  <Override PartName="/ppt/ink/ink1055.xml" ContentType="application/inkml+xml"/>
  <Override PartName="/ppt/ink/ink1056.xml" ContentType="application/inkml+xml"/>
  <Override PartName="/ppt/ink/ink1057.xml" ContentType="application/inkml+xml"/>
  <Override PartName="/ppt/ink/ink1058.xml" ContentType="application/inkml+xml"/>
  <Override PartName="/ppt/ink/ink1059.xml" ContentType="application/inkml+xml"/>
  <Override PartName="/ppt/ink/ink1060.xml" ContentType="application/inkml+xml"/>
  <Override PartName="/ppt/ink/ink1061.xml" ContentType="application/inkml+xml"/>
  <Override PartName="/ppt/ink/ink1062.xml" ContentType="application/inkml+xml"/>
  <Override PartName="/ppt/ink/ink1063.xml" ContentType="application/inkml+xml"/>
  <Override PartName="/ppt/ink/ink1064.xml" ContentType="application/inkml+xml"/>
  <Override PartName="/ppt/ink/ink1065.xml" ContentType="application/inkml+xml"/>
  <Override PartName="/ppt/ink/ink1066.xml" ContentType="application/inkml+xml"/>
  <Override PartName="/ppt/ink/ink1067.xml" ContentType="application/inkml+xml"/>
  <Override PartName="/ppt/ink/ink1068.xml" ContentType="application/inkml+xml"/>
  <Override PartName="/ppt/ink/ink1069.xml" ContentType="application/inkml+xml"/>
  <Override PartName="/ppt/ink/ink1070.xml" ContentType="application/inkml+xml"/>
  <Override PartName="/ppt/ink/ink1071.xml" ContentType="application/inkml+xml"/>
  <Override PartName="/ppt/ink/ink1072.xml" ContentType="application/inkml+xml"/>
  <Override PartName="/ppt/ink/ink1073.xml" ContentType="application/inkml+xml"/>
  <Override PartName="/ppt/ink/ink1074.xml" ContentType="application/inkml+xml"/>
  <Override PartName="/ppt/ink/ink1075.xml" ContentType="application/inkml+xml"/>
  <Override PartName="/ppt/ink/ink1076.xml" ContentType="application/inkml+xml"/>
  <Override PartName="/ppt/ink/ink1077.xml" ContentType="application/inkml+xml"/>
  <Override PartName="/ppt/ink/ink1078.xml" ContentType="application/inkml+xml"/>
  <Override PartName="/ppt/ink/ink1079.xml" ContentType="application/inkml+xml"/>
  <Override PartName="/ppt/ink/ink1080.xml" ContentType="application/inkml+xml"/>
  <Override PartName="/ppt/ink/ink1081.xml" ContentType="application/inkml+xml"/>
  <Override PartName="/ppt/ink/ink1082.xml" ContentType="application/inkml+xml"/>
  <Override PartName="/ppt/ink/ink1083.xml" ContentType="application/inkml+xml"/>
  <Override PartName="/ppt/ink/ink1084.xml" ContentType="application/inkml+xml"/>
  <Override PartName="/ppt/ink/ink1085.xml" ContentType="application/inkml+xml"/>
  <Override PartName="/ppt/ink/ink1086.xml" ContentType="application/inkml+xml"/>
  <Override PartName="/ppt/ink/ink1087.xml" ContentType="application/inkml+xml"/>
  <Override PartName="/ppt/ink/ink1088.xml" ContentType="application/inkml+xml"/>
  <Override PartName="/ppt/ink/ink1089.xml" ContentType="application/inkml+xml"/>
  <Override PartName="/ppt/ink/ink1090.xml" ContentType="application/inkml+xml"/>
  <Override PartName="/ppt/ink/ink1091.xml" ContentType="application/inkml+xml"/>
  <Override PartName="/ppt/ink/ink1092.xml" ContentType="application/inkml+xml"/>
  <Override PartName="/ppt/ink/ink1093.xml" ContentType="application/inkml+xml"/>
  <Override PartName="/ppt/ink/ink1094.xml" ContentType="application/inkml+xml"/>
  <Override PartName="/ppt/ink/ink1095.xml" ContentType="application/inkml+xml"/>
  <Override PartName="/ppt/ink/ink1096.xml" ContentType="application/inkml+xml"/>
  <Override PartName="/ppt/ink/ink1097.xml" ContentType="application/inkml+xml"/>
  <Override PartName="/ppt/ink/ink1098.xml" ContentType="application/inkml+xml"/>
  <Override PartName="/ppt/ink/ink1099.xml" ContentType="application/inkml+xml"/>
  <Override PartName="/ppt/ink/ink1100.xml" ContentType="application/inkml+xml"/>
  <Override PartName="/ppt/ink/ink1101.xml" ContentType="application/inkml+xml"/>
  <Override PartName="/ppt/ink/ink1102.xml" ContentType="application/inkml+xml"/>
  <Override PartName="/ppt/ink/ink1103.xml" ContentType="application/inkml+xml"/>
  <Override PartName="/ppt/ink/ink1104.xml" ContentType="application/inkml+xml"/>
  <Override PartName="/ppt/ink/ink1105.xml" ContentType="application/inkml+xml"/>
  <Override PartName="/ppt/ink/ink1106.xml" ContentType="application/inkml+xml"/>
  <Override PartName="/ppt/ink/ink1107.xml" ContentType="application/inkml+xml"/>
  <Override PartName="/ppt/ink/ink1108.xml" ContentType="application/inkml+xml"/>
  <Override PartName="/ppt/ink/ink1109.xml" ContentType="application/inkml+xml"/>
  <Override PartName="/ppt/ink/ink1110.xml" ContentType="application/inkml+xml"/>
  <Override PartName="/ppt/ink/ink1111.xml" ContentType="application/inkml+xml"/>
  <Override PartName="/ppt/ink/ink1112.xml" ContentType="application/inkml+xml"/>
  <Override PartName="/ppt/ink/ink1113.xml" ContentType="application/inkml+xml"/>
  <Override PartName="/ppt/ink/ink1114.xml" ContentType="application/inkml+xml"/>
  <Override PartName="/ppt/ink/ink1115.xml" ContentType="application/inkml+xml"/>
  <Override PartName="/ppt/ink/ink1116.xml" ContentType="application/inkml+xml"/>
  <Override PartName="/ppt/ink/ink1117.xml" ContentType="application/inkml+xml"/>
  <Override PartName="/ppt/ink/ink1118.xml" ContentType="application/inkml+xml"/>
  <Override PartName="/ppt/ink/ink1119.xml" ContentType="application/inkml+xml"/>
  <Override PartName="/ppt/ink/ink1120.xml" ContentType="application/inkml+xml"/>
  <Override PartName="/ppt/ink/ink1121.xml" ContentType="application/inkml+xml"/>
  <Override PartName="/ppt/ink/ink1122.xml" ContentType="application/inkml+xml"/>
  <Override PartName="/ppt/ink/ink1123.xml" ContentType="application/inkml+xml"/>
  <Override PartName="/ppt/ink/ink1124.xml" ContentType="application/inkml+xml"/>
  <Override PartName="/ppt/ink/ink1125.xml" ContentType="application/inkml+xml"/>
  <Override PartName="/ppt/ink/ink1126.xml" ContentType="application/inkml+xml"/>
  <Override PartName="/ppt/ink/ink1127.xml" ContentType="application/inkml+xml"/>
  <Override PartName="/ppt/ink/ink1128.xml" ContentType="application/inkml+xml"/>
  <Override PartName="/ppt/ink/ink1129.xml" ContentType="application/inkml+xml"/>
  <Override PartName="/ppt/ink/ink1130.xml" ContentType="application/inkml+xml"/>
  <Override PartName="/ppt/ink/ink1131.xml" ContentType="application/inkml+xml"/>
  <Override PartName="/ppt/ink/ink1132.xml" ContentType="application/inkml+xml"/>
  <Override PartName="/ppt/ink/ink1133.xml" ContentType="application/inkml+xml"/>
  <Override PartName="/ppt/ink/ink1134.xml" ContentType="application/inkml+xml"/>
  <Override PartName="/ppt/ink/ink1135.xml" ContentType="application/inkml+xml"/>
  <Override PartName="/ppt/ink/ink1136.xml" ContentType="application/inkml+xml"/>
  <Override PartName="/ppt/ink/ink1137.xml" ContentType="application/inkml+xml"/>
  <Override PartName="/ppt/ink/ink1138.xml" ContentType="application/inkml+xml"/>
  <Override PartName="/ppt/ink/ink1139.xml" ContentType="application/inkml+xml"/>
  <Override PartName="/ppt/ink/ink1140.xml" ContentType="application/inkml+xml"/>
  <Override PartName="/ppt/ink/ink1141.xml" ContentType="application/inkml+xml"/>
  <Override PartName="/ppt/ink/ink1142.xml" ContentType="application/inkml+xml"/>
  <Override PartName="/ppt/ink/ink1143.xml" ContentType="application/inkml+xml"/>
  <Override PartName="/ppt/ink/ink1144.xml" ContentType="application/inkml+xml"/>
  <Override PartName="/ppt/ink/ink1145.xml" ContentType="application/inkml+xml"/>
  <Override PartName="/ppt/ink/ink1146.xml" ContentType="application/inkml+xml"/>
  <Override PartName="/ppt/ink/ink1147.xml" ContentType="application/inkml+xml"/>
  <Override PartName="/ppt/ink/ink1148.xml" ContentType="application/inkml+xml"/>
  <Override PartName="/ppt/ink/ink1149.xml" ContentType="application/inkml+xml"/>
  <Override PartName="/ppt/ink/ink1150.xml" ContentType="application/inkml+xml"/>
  <Override PartName="/ppt/ink/ink1151.xml" ContentType="application/inkml+xml"/>
  <Override PartName="/ppt/ink/ink1152.xml" ContentType="application/inkml+xml"/>
  <Override PartName="/ppt/ink/ink1153.xml" ContentType="application/inkml+xml"/>
  <Override PartName="/ppt/ink/ink1154.xml" ContentType="application/inkml+xml"/>
  <Override PartName="/ppt/ink/ink1155.xml" ContentType="application/inkml+xml"/>
  <Override PartName="/ppt/ink/ink1156.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60"/>
  </p:notesMasterIdLst>
  <p:sldIdLst>
    <p:sldId id="256" r:id="rId2"/>
    <p:sldId id="257" r:id="rId3"/>
    <p:sldId id="264" r:id="rId4"/>
    <p:sldId id="265" r:id="rId5"/>
    <p:sldId id="266" r:id="rId6"/>
    <p:sldId id="258" r:id="rId7"/>
    <p:sldId id="268" r:id="rId8"/>
    <p:sldId id="259" r:id="rId9"/>
    <p:sldId id="267" r:id="rId10"/>
    <p:sldId id="301" r:id="rId11"/>
    <p:sldId id="304" r:id="rId12"/>
    <p:sldId id="271" r:id="rId13"/>
    <p:sldId id="270" r:id="rId14"/>
    <p:sldId id="272" r:id="rId15"/>
    <p:sldId id="269" r:id="rId16"/>
    <p:sldId id="273" r:id="rId17"/>
    <p:sldId id="277" r:id="rId18"/>
    <p:sldId id="305" r:id="rId19"/>
    <p:sldId id="316" r:id="rId20"/>
    <p:sldId id="281" r:id="rId21"/>
    <p:sldId id="339" r:id="rId22"/>
    <p:sldId id="282" r:id="rId23"/>
    <p:sldId id="283" r:id="rId24"/>
    <p:sldId id="284" r:id="rId25"/>
    <p:sldId id="306" r:id="rId26"/>
    <p:sldId id="307" r:id="rId27"/>
    <p:sldId id="308" r:id="rId28"/>
    <p:sldId id="318" r:id="rId29"/>
    <p:sldId id="319" r:id="rId30"/>
    <p:sldId id="274" r:id="rId31"/>
    <p:sldId id="275" r:id="rId32"/>
    <p:sldId id="276" r:id="rId33"/>
    <p:sldId id="287" r:id="rId34"/>
    <p:sldId id="294" r:id="rId35"/>
    <p:sldId id="312" r:id="rId36"/>
    <p:sldId id="291" r:id="rId37"/>
    <p:sldId id="292" r:id="rId38"/>
    <p:sldId id="293" r:id="rId39"/>
    <p:sldId id="289" r:id="rId40"/>
    <p:sldId id="290" r:id="rId41"/>
    <p:sldId id="288" r:id="rId42"/>
    <p:sldId id="313" r:id="rId43"/>
    <p:sldId id="320" r:id="rId44"/>
    <p:sldId id="321" r:id="rId45"/>
    <p:sldId id="280" r:id="rId46"/>
    <p:sldId id="327" r:id="rId47"/>
    <p:sldId id="285" r:id="rId48"/>
    <p:sldId id="317" r:id="rId49"/>
    <p:sldId id="323" r:id="rId50"/>
    <p:sldId id="328" r:id="rId51"/>
    <p:sldId id="340" r:id="rId52"/>
    <p:sldId id="341" r:id="rId53"/>
    <p:sldId id="342" r:id="rId54"/>
    <p:sldId id="329" r:id="rId55"/>
    <p:sldId id="343" r:id="rId56"/>
    <p:sldId id="332" r:id="rId57"/>
    <p:sldId id="333" r:id="rId58"/>
    <p:sldId id="344" r:id="rId5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Office User" initials="MOU" lastIdx="1" clrIdx="0">
    <p:extLst>
      <p:ext uri="{19B8F6BF-5375-455C-9EA6-DF929625EA0E}">
        <p15:presenceInfo xmlns:p15="http://schemas.microsoft.com/office/powerpoint/2012/main" userId="Microsoft Office Us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5840"/>
  </p:normalViewPr>
  <p:slideViewPr>
    <p:cSldViewPr snapToGrid="0" snapToObjects="1">
      <p:cViewPr varScale="1">
        <p:scale>
          <a:sx n="107" d="100"/>
          <a:sy n="107" d="100"/>
        </p:scale>
        <p:origin x="736"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commentAuthors" Target="commentAuthor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3:48:35.067"/>
    </inkml:context>
    <inkml:brush xml:id="br0">
      <inkml:brushProperty name="width" value="0.05" units="cm"/>
      <inkml:brushProperty name="height" value="0.05" units="cm"/>
      <inkml:brushProperty name="color" value="#004F8B"/>
    </inkml:brush>
  </inkml:definitions>
  <inkml:trace contextRef="#ctx0" brushRef="#br0">1 34 24575,'3'-3'0,"-1"1"0,0-2 0,-1 2 0,-1-3 0,0-1 0,0 2 0,0-2 0,0 4 0,0 3 0,0-1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5T09:47:57.211"/>
    </inkml:context>
    <inkml:brush xml:id="br0">
      <inkml:brushProperty name="width" value="0.05" units="cm"/>
      <inkml:brushProperty name="height" value="0.05" units="cm"/>
      <inkml:brushProperty name="color" value="#E71224"/>
    </inkml:brush>
  </inkml:definitions>
  <inkml:trace contextRef="#ctx0" brushRef="#br0">0 1 24575,'0'8'0,"0"1"0,0-1 0,0 0 0,0 1 0,0-1 0,0 1 0,0-1 0,4 0 0,-3 1 0,3-1 0,0 1 0,-4-1 0,8 0 0,-7 1 0,6-1 0,-6 5 0,3-3 0,0 3 0,-3-1 0,6-2 0,-6 3 0,7 0 0,-7-4 0,7 4 0,-7-4 0,2 4 0,1-4 0,-3 4 0,3-5 0,0 1 0,-4-1 0,4 1 0,0-1 0,-3 0 0,3 1 0,-1-1 0,-2 1 0,3-1 0,0 0 0,-3 1 0,2-1 0,-3 1 0,4-5 0,-3 4 0,3-4 0,-4 5 0,0-1 0,4 1 0,-4-1 0,4 0 0,-4 1 0,4-1 0,-3 1 0,3-1 0,-4 0 0,0 1 0,3-1 0,-2-7 0,3-2 0,-4-8 0,4 5 0,0-4 0,5 7 0,4-7 0,1 7 0,4-7 0,1 3 0,-1-1 0,6-2 0,-4 2 0,9-4 0,-9 1 0,4-1 0,0 0 0,-4 5 0,4-4 0,0 3 0,-4-3 0,4-1 0,-6 5 0,1-4 0,5 4 0,-4-5 0,3 0 0,-4 1 0,5-1 0,-4 1 0,-1-1 0,-1 5 0,-4-3 0,0 7 0,-1-3 0,-5 0 0,0 3 0,-3-3 0,-1 4 0</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7:46:14.370"/>
    </inkml:context>
    <inkml:brush xml:id="br0">
      <inkml:brushProperty name="width" value="0.17143" units="cm"/>
      <inkml:brushProperty name="height" value="0.17143" units="cm"/>
      <inkml:brushProperty name="color" value="#004F8B"/>
    </inkml:brush>
  </inkml:definitions>
  <inkml:trace contextRef="#ctx0" brushRef="#br0">24 169 5734,'38'-52'0,"-27"32"0,20-35 0,-34 46 0,0 1 0,-1-5 0,0 5 0,-10 4 0,-12 27 0,5-5 0,-7 12 0</inkml:trace>
</inkml:ink>
</file>

<file path=ppt/ink/ink10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54:24.790"/>
    </inkml:context>
    <inkml:brush xml:id="br0">
      <inkml:brushProperty name="width" value="0.17143" units="cm"/>
      <inkml:brushProperty name="height" value="0.17143" units="cm"/>
      <inkml:brushProperty name="color" value="#004F8B"/>
    </inkml:brush>
  </inkml:definitions>
  <inkml:trace contextRef="#ctx0" brushRef="#br0">1 0 5734,'94'4'0,"-18"-1"0,-72 3 0,-4-2 0,0 1 0</inkml:trace>
</inkml:ink>
</file>

<file path=ppt/ink/ink10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54:25.593"/>
    </inkml:context>
    <inkml:brush xml:id="br0">
      <inkml:brushProperty name="width" value="0.17143" units="cm"/>
      <inkml:brushProperty name="height" value="0.17143" units="cm"/>
      <inkml:brushProperty name="color" value="#004F8B"/>
    </inkml:brush>
  </inkml:definitions>
  <inkml:trace contextRef="#ctx0" brushRef="#br0">7 31 5734,'-6'-1'0,"16"7"0,24 7 0,27-4 0,7-2 0,9 4 0,-12-7 0,-1-3 0,-5-8 0,25-11 0,-33 7 0,-19-18 0,-121 25 0,23-7-379,11 11 1,3 3 378,11 0 0,2 1-269,-22 5 269,29-5 0,-28 3 0,46-6 0,-5 0 0,18-1 735,65-13-735,-33 9 0,50-9 291,-46 13-291,31 1 0,6 0 0,-5-1 0,4 0 0,1 0 0</inkml:trace>
</inkml:ink>
</file>

<file path=ppt/ink/ink10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54:25.959"/>
    </inkml:context>
    <inkml:brush xml:id="br0">
      <inkml:brushProperty name="width" value="0.17143" units="cm"/>
      <inkml:brushProperty name="height" value="0.17143" units="cm"/>
      <inkml:brushProperty name="color" value="#004F8B"/>
    </inkml:brush>
  </inkml:definitions>
  <inkml:trace contextRef="#ctx0" brushRef="#br0">0 38 5734,'11'-20'0,"3"63"0,12 41 0,-12-24 0,0 0 0,12 35 0,-6-50 0,21-113 0,-12-7 0,-6 21 0,-1 1 0,0-16 0,-11 27 0,-7 24 0,3-6 0,-6 25 0,0-3 0,-3 14 0</inkml:trace>
</inkml:ink>
</file>

<file path=ppt/ink/ink10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54:26.427"/>
    </inkml:context>
    <inkml:brush xml:id="br0">
      <inkml:brushProperty name="width" value="0.17143" units="cm"/>
      <inkml:brushProperty name="height" value="0.17143" units="cm"/>
      <inkml:brushProperty name="color" value="#004F8B"/>
    </inkml:brush>
  </inkml:definitions>
  <inkml:trace contextRef="#ctx0" brushRef="#br0">81 176 5734,'78'-13'0,"-20"1"0,-22-11 0,-29-29 0,-1 23 0,-17-18 0,-55 56 0,22 15 0,-30 4 0,40 8 0,14-5 0,4 19 0,17 3 0,11 3 0,12-13 0,5-1 0,-6 7 0,4-8 0,40-11 0,-33-31 0,-6-3 0,40-28 0,-8-23 0,5-7-298,-13-12 1,-26 18 0,-1-2 0</inkml:trace>
</inkml:ink>
</file>

<file path=ppt/ink/ink10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54:27.283"/>
    </inkml:context>
    <inkml:brush xml:id="br0">
      <inkml:brushProperty name="width" value="0.17143" units="cm"/>
      <inkml:brushProperty name="height" value="0.17143" units="cm"/>
      <inkml:brushProperty name="color" value="#004F8B"/>
    </inkml:brush>
  </inkml:definitions>
  <inkml:trace contextRef="#ctx0" brushRef="#br0">2338 543 5734,'-25'-31'0,"-14"-8"0,-29-12 0,3 10 0,-3 1 0,22 11 0,-4-1 0,-28-10 0,-15-3 0,-1 6 0,3 14 0,0 7 0,1-2-1325,6-7 0,2-2 1,0 5 1324,-4 7 0,0 5 0,12 5 0,-20 6 221,15 12 0,-2 4-221,21-7 0,-3 10-551,-5 18 1,-11 17-1,3 4 1,15-10 550,16-10 0,5 2 0,-18 20 0,-6 9 0,20-9 0,29 4 0,8-1 0,2 3 0,-2 20 659,9-24 0,4 9 0,7-4-659,24 5 0,9-3 0,4 14 0,10-1-288,-5-26 1,7-3-1,-2-8 288,-2-7 0,4-6 0,14 0 0,10-1 0,-11-6 0,-23-9 0,0-2 0,20 4 0,9 1 0,-7-4 1392,-13-5 0,2-4-1392,17 0 0,9 0 0,-5-2 0,3-3 0,-1-1-580,-15-1 1,2 0 0,-9-3 579,-12-2 0,-2-4-1,23-11 0,4-9 1,0-10 0,1-3 0,1 7 0,-2-7 0,-16-8 0,-2-8 0,-11 2-36,-15 6 1,-6 0 35,22-13 0,-18-14-348,-42 15 0,-20-15 0,-13-8 0,-7 1 0,2 7 1,8 14 347,-17-13 0,-7 4 0,17 11 0,-9-15 0,-4-5 0,-2 3 0,2 12 0,4 20 0,-30 16 0,1 18 0,-9-5 0,-1 3 0,29 5 0,-1 1 0,0 1 0,-2 1 0,1 0 0,-1 1 0,-1 0 0,0 1 0,0-1 0</inkml:trace>
</inkml:ink>
</file>

<file path=ppt/ink/ink10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54:28.772"/>
    </inkml:context>
    <inkml:brush xml:id="br0">
      <inkml:brushProperty name="width" value="0.17143" units="cm"/>
      <inkml:brushProperty name="height" value="0.17143" units="cm"/>
      <inkml:brushProperty name="color" value="#004F8B"/>
    </inkml:brush>
  </inkml:definitions>
  <inkml:trace contextRef="#ctx0" brushRef="#br0">2679 705 5734,'-29'-39'0,"2"4"0,-1-1 0,-4 3 0,-4-6 0,-9 3 0,-1 8 0,-15 0 0,-7 0 0,20 9 0,-6 0 0,-19-4 0,-12 0 0,-7 4 0,15 11 0,-7 4 0,-3 3 0,2 0 0,7-2-799,-10-4 0,7-1 1,-5 3 798,-8 5 0,-9 2 0,6 2 0,23 2 0,1 9 0,2 2 0,0 5 0,-7 6 0,2 8 0,-2 5 0,16-11 0,-2 2 0,5 12-650,11 13 1,3 15-1,6 0 1,4-9 649,-2-3 0,7 1 0,6 12 0,4 9 0,9-19 0,15-15 0,4 5 0,5 7 0,5 9 0,7 4 0,-1-5 0,6 4 0,9 0 0,7-7 0,9 0 0,5-2 0,2-5 314,0-7 1,2-4 0,5-4 0,7-4-315,-4-7 0,7-3 0,4-1 0,2-4 0,-2-3 0,-4-5-500,16-3 0,-3-7 0,-1-4 1,0-2 499,-1 1 0,1-2 0,-3-3 0,-9-4 509,-8-6 1,-7-3-1,-3-3-509,12-8 0,0-8 0,3-8 0,7-9 0,-3-1 0,-12 8 0,-1-1 0,2-8 0,-9 2 0,5-6 0,-1-5 0,-3-3 0,-7-1 0,-4-14 0,-7-5 0,-4 0 0,-1 3-382,-1 15 0,-1 3 0,-3 0 0,-4-1 382,3-29 0,-7-1 0,-11 15 0,-15-10 0,-9 3 0,-19 13 0,-8 0 0,14 29 0,-9 2 298,-19-1 0,-14-3 0,-11 4 0,-1 13-298,-13 17 0,-7 15 0,-3 6 0,3-6 0,7-9 0,1-3 0,0 2 0,-2 8 0,11 13 0,-1 1 0,1 0 0,-1 0 0,1 0 0</inkml:trace>
</inkml:ink>
</file>

<file path=ppt/ink/ink10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53:58.589"/>
    </inkml:context>
    <inkml:brush xml:id="br0">
      <inkml:brushProperty name="width" value="0.17143" units="cm"/>
      <inkml:brushProperty name="height" value="0.17143" units="cm"/>
      <inkml:brushProperty name="color" value="#004F8B"/>
    </inkml:brush>
  </inkml:definitions>
  <inkml:trace contextRef="#ctx0" brushRef="#br0">0 315 5734,'62'-48'0,"-1"1"0,-10 8 0,19-7 0,3 6 0,-18 22 0,18-3 0,-24 3 0,-2-1 0,-45 9 0,-6 1 0</inkml:trace>
</inkml:ink>
</file>

<file path=ppt/ink/ink10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53:58.768"/>
    </inkml:context>
    <inkml:brush xml:id="br0">
      <inkml:brushProperty name="width" value="0.17143" units="cm"/>
      <inkml:brushProperty name="height" value="0.17143" units="cm"/>
      <inkml:brushProperty name="color" value="#004F8B"/>
    </inkml:brush>
  </inkml:definitions>
  <inkml:trace contextRef="#ctx0" brushRef="#br0">0 0 5734,'12'78'0,"0"0"0,1-1 0,-1 1 0,-3-4 0,0-5 0,4-4 0,14 16 0,1-14 0,-2-23 0</inkml:trace>
</inkml:ink>
</file>

<file path=ppt/ink/ink10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53:59.073"/>
    </inkml:context>
    <inkml:brush xml:id="br0">
      <inkml:brushProperty name="width" value="0.17143" units="cm"/>
      <inkml:brushProperty name="height" value="0.17143" units="cm"/>
      <inkml:brushProperty name="color" value="#004F8B"/>
    </inkml:brush>
  </inkml:definitions>
  <inkml:trace contextRef="#ctx0" brushRef="#br0">0 43 5734,'13'98'0,"17"-25"0,13 10 0,-6-18 0,0-11-694,21 34 0,-8-28 694,-43-69 441,3-63-441,8-20 0,3-6 0,-9 40 0,0 0 0,6-38 0,3 24 0,-9 64 0</inkml:trace>
</inkml:ink>
</file>

<file path=ppt/ink/ink10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53:59.441"/>
    </inkml:context>
    <inkml:brush xml:id="br0">
      <inkml:brushProperty name="width" value="0.17143" units="cm"/>
      <inkml:brushProperty name="height" value="0.17143" units="cm"/>
      <inkml:brushProperty name="color" value="#004F8B"/>
    </inkml:brush>
  </inkml:definitions>
  <inkml:trace contextRef="#ctx0" brushRef="#br0">0 271 5734,'21'-30'0,"46"-20"0,-9 3 0,21-13 0,-52 14 0,-27 9 0,-57 62 0,-5 35 0,53 5 0,17 9 0,-6 11 0,11-3 0,24-11 0,17-18-499,21-36 1,-4-22 498,-26-19 0,-2-9-151,-1-6 0,-3-9 0,0-4 0</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7:46:15.738"/>
    </inkml:context>
    <inkml:brush xml:id="br0">
      <inkml:brushProperty name="width" value="0.17143" units="cm"/>
      <inkml:brushProperty name="height" value="0.17143" units="cm"/>
      <inkml:brushProperty name="color" value="#004F8B"/>
    </inkml:brush>
  </inkml:definitions>
  <inkml:trace contextRef="#ctx0" brushRef="#br0">639 73 5734,'-13'-9'0,"0"0"0,5 4 0,0-1 0,0 1 0,-17-6 0,7 4 0,-13-4 0,-17 8 0,17 5 0,-15 1 0,12 11 0,9 1 0,-11 10 0,-23 46 0,31-35 0,-21 35 0,32-38 0,-21 48 0,8-7 0,3 17 0,4 7 0,16-28 0,3-1 0,-4 6 0,3-4 0,14 20 0,2-46 0,15 29 0,18 7 0,-14-34 0,2-3 0,25 14 0,-9-23 0,-1-18 0,39-21 0,-14-4 0,13-9 0,-30-16 0,-32 16 0,37-39 0,-10-17 0,-19 5 0,1-16 0,-4 6 0,-2 4 0,-4 1 0,-3 4 0,0-3 0,-8 7 0,-11 10 0,-6 6 0,-11-36 0,6 36 0,-2 0 0,-17-31 0,5 39 0,-32-13 0,30 32 0,-28-19 0,18 18 0,-38-2 0,22 6 0,-20 4 0</inkml:trace>
</inkml:ink>
</file>

<file path=ppt/ink/ink10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55:00.522"/>
    </inkml:context>
    <inkml:brush xml:id="br0">
      <inkml:brushProperty name="width" value="0.17143" units="cm"/>
      <inkml:brushProperty name="height" value="0.17143" units="cm"/>
      <inkml:brushProperty name="color" value="#004F8B"/>
    </inkml:brush>
  </inkml:definitions>
  <inkml:trace contextRef="#ctx0" brushRef="#br0">48 1064 5734,'-11'-10'0,"-7"-8"0,10 10 0,-2-5 0,11 11 0,6 1 0,42-9 0,21-4 0,14-6 0,6-2-421,-24 7 1,2 1-1,6-4 421,8-3 0,8-4 0,1-1 0,-7 1 0,-3 1 0,-5 1 0,9-4 0,-13 4 0,9-3 0,4-2 0,1-1 0,-2 0 0,-4 2-411,15-5 0,-5 0 1,0 0-1,3-1 411,-8 2 0,3-1 0,0-1 0,-1 1 0,-5-1 0,7-3 0,-2-1 0,-5 2 0,-9 3 0,16-6 0,-12 2 0,-6-1 0,-32 13 0,-57 27 0,-34 18 0,-9 7 0,-16 10 0,11-4 0,0-1 0</inkml:trace>
</inkml:ink>
</file>

<file path=ppt/ink/ink10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55:00.851"/>
    </inkml:context>
    <inkml:brush xml:id="br0">
      <inkml:brushProperty name="width" value="0.17143" units="cm"/>
      <inkml:brushProperty name="height" value="0.17143" units="cm"/>
      <inkml:brushProperty name="color" value="#004F8B"/>
    </inkml:brush>
  </inkml:definitions>
  <inkml:trace contextRef="#ctx0" brushRef="#br0">1 1167 5734,'93'-34'0,"1"0"0,-1 1 0,0-1 0,1 0 0,-1 1 0,0-1 0,1 0 0,-1 0 0,0 1 0,1-1 0,-1 0 0,0 1 0,1-1 0,2-2 0,3 0 0,3-2 0,1 0 0,-1 0 0,0 0 0,-2 1 0,-4 0 0,-4 3 0,-5 0 0,-6 3 0,-8 2 0,-8 3 0,20-9 0,-15 5 0,-7 2 0,2-2 0,41-17 0,-1 0 0,-59 22 0,-122 41 0,-1 12 0,-14 5 0,1 0 0</inkml:trace>
</inkml:ink>
</file>

<file path=ppt/ink/ink10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55:01.126"/>
    </inkml:context>
    <inkml:brush xml:id="br0">
      <inkml:brushProperty name="width" value="0.17143" units="cm"/>
      <inkml:brushProperty name="height" value="0.17143" units="cm"/>
      <inkml:brushProperty name="color" value="#004F8B"/>
    </inkml:brush>
  </inkml:definitions>
  <inkml:trace contextRef="#ctx0" brushRef="#br0">1 779 5734,'86'-31'0,"0"-1"0,0 0 0,0 1 0,0-1 0,0 0 0,0 1 0,1-1 0,-1 1 0,0-1 0,0 0 0,7-2 0,0-1 0,-1 1 0,-2 1 0,-3 0 0,-3 2 0,-5 2 0,-5 1-1116,23-8 1,-7 2-1,-9 3 1,-13 5 1115,-3 0 0,-24 9 0,-36 13 1214,-9 5-1214,-54 19 0,8 0 0,-41 16 0</inkml:trace>
</inkml:ink>
</file>

<file path=ppt/ink/ink10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53:52.242"/>
    </inkml:context>
    <inkml:brush xml:id="br0">
      <inkml:brushProperty name="width" value="0.17143" units="cm"/>
      <inkml:brushProperty name="height" value="0.17143" units="cm"/>
      <inkml:brushProperty name="color" value="#004F8B"/>
    </inkml:brush>
  </inkml:definitions>
  <inkml:trace contextRef="#ctx0" brushRef="#br0">22 42 5734,'-13'-25'0,"5"9"0,12 26 0,18 36 0,-3 0 0,3 7 0,4 19 0,-1 7 0,-5-12 0,-2 4 0,-1-5 0,-1 0 0,-3-4 0,-6-3 0,1-1 0</inkml:trace>
</inkml:ink>
</file>

<file path=ppt/ink/ink10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53:52.445"/>
    </inkml:context>
    <inkml:brush xml:id="br0">
      <inkml:brushProperty name="width" value="0.17143" units="cm"/>
      <inkml:brushProperty name="height" value="0.17143" units="cm"/>
      <inkml:brushProperty name="color" value="#004F8B"/>
    </inkml:brush>
  </inkml:definitions>
  <inkml:trace contextRef="#ctx0" brushRef="#br0">34 1 5734,'-28'75'0,"22"-1"0,8 15 0,0-14 0,0 3 0,5-9 0,-1-1 0,0 1 0</inkml:trace>
</inkml:ink>
</file>

<file path=ppt/ink/ink10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53:52.897"/>
    </inkml:context>
    <inkml:brush xml:id="br0">
      <inkml:brushProperty name="width" value="0.17143" units="cm"/>
      <inkml:brushProperty name="height" value="0.17143" units="cm"/>
      <inkml:brushProperty name="color" value="#004F8B"/>
    </inkml:brush>
  </inkml:definitions>
  <inkml:trace contextRef="#ctx0" brushRef="#br0">1 593 5734,'74'-3'0,"-1"-1"0,-6 1 0,-5 0 0,29 1 0,-25-11 0,1-2 0,31-1 0,-29-15 0,-15-4 0,-38 9 0,9-19 0,-28 28 0,0 8 0,7 1 0,10 9 0,6 0 0,63-6 0,19-6 0,-39-4 0,1-3 0,9 7 0,7 0 0,-9 0 0,-13-2 0,-8 3 0,10 11 0,14 17 0,-34-9 0,18-1 0,-13-16 0,4-14 0,9-8 0,-7-9 0,-15 0 0,-11 7 0,-4-16 0,-12 15 0,0-11 0</inkml:trace>
</inkml:ink>
</file>

<file path=ppt/ink/ink10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55:02.484"/>
    </inkml:context>
    <inkml:brush xml:id="br0">
      <inkml:brushProperty name="width" value="0.17143" units="cm"/>
      <inkml:brushProperty name="height" value="0.17143" units="cm"/>
      <inkml:brushProperty name="color" value="#004F8B"/>
    </inkml:brush>
  </inkml:definitions>
  <inkml:trace contextRef="#ctx0" brushRef="#br0">21 861 5734,'-11'-6'0,"2"2"0,42-12 0,-5 4 0,56-14 0,14-4 0,-48 15 0,2 1-358,10-4 1,7-2 0,2-1 357,6-2 0,2-2 0,-6 2 0,1 1 0,5-3 0,-8 3 0,13-5 0,5-1 0,-3 0 0,-10 4 0,-4 2 0,-8 1 0,5 0-292,8-3 1,6-3 0,-1 1-1,-8 4 292,11-5 0,-7 3 0,3 2 0,-10 2 0,-10 1 0,-12 8 0,-102 29 0,-41 12 0,30-9 0,-4 1 0,-1 1-394,-1 0 1,-2 1 0,-1 0 393,-9 3 0,-2 1 0,-5 1 0,3-3 0,-6 2 0,0-1 0,8-2 0,6-1 0,5-3 0,-5 2 0,-4 1 0,-8 3 0,3-2 0,11-5 0,-4-1 0,12-4-322,-26 4 322,-1 0 1156,29-7-1156,52-13 0,5-1 0,79-20 0,-7 4-550,19-5 0,22-6 0,-9 3 550,-22 6 0,1 0 0,4-2 0,13-2 0,0-1 0,-14 5 133,-3 1 0,-1 1-133,-6 1 0,10-2 0,2 0 0,-8 1 0,24-4 0,2-1 0,-6 1 0,12-3 0,-1 0 0,-14 3 0,-3 1 0,-6 2 0,-3 0 0,3 0 0,-25 4 0,-34 7 0,-27 8 0,-16 1 3106,-18 5-3106,-37 9 0,-20 6 0,15-4 0,-6 2 0,-4 1-71,8-3 1,-4 2 0,-2-1 0,-2 1 70,14-2 0,-3 0 0,0 0 0,1-1 0,4 0 0,-5 0 0,2 0 0,3-2 0,5 0 0,-2 0 0,5 0 0,11-4 0,-16 1 0,139-30 0,47-12 0,-43 12 0,3-1 0,9-3-503,-6 3 1,11-4 0,6 0 0,-1-1 0,-4 1-1,-12 4 503,7-3 0,-10 2 0,4 0 0,7-2 0,9-1 0,-7 1 0,-24 7 0,-18 5 0,2-1 765,-2 0-765,-12 3 0,-11 2 0,-19 5 3392,-10 0-3392,5 1 0,-3-1 0,8 0 0,-2-4 0,1 3 0,-4-4 0,-4 0 0,-12-5 0,-4-4 0,-10-4 0</inkml:trace>
</inkml:ink>
</file>

<file path=ppt/ink/ink10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53:54.176"/>
    </inkml:context>
    <inkml:brush xml:id="br0">
      <inkml:brushProperty name="width" value="0.17143" units="cm"/>
      <inkml:brushProperty name="height" value="0.17143" units="cm"/>
      <inkml:brushProperty name="color" value="#004F8B"/>
    </inkml:brush>
  </inkml:definitions>
  <inkml:trace contextRef="#ctx0" brushRef="#br0">42 68 5734,'-6'90'0,"-1"0"0,0 0 0,-4-10 0,0-2 0,16-33 0,24-44 0,-15-18 0,14-35 0,-1-5 0,-8 9 0,-1 0 0,0 2 0,-5 9 0,-4 13 0,8-13 0,-9 26 0,11 18 0,18 63 0,-19-27 0,15 23 0,-30-61 0,-2-3 0,5-86 0,-5 50-163,2-17 1,0 2 162,-3 23 0,2-5 0,14-10 0,2 20 0,13 1 0,-10 27 0,0 4 0</inkml:trace>
</inkml:ink>
</file>

<file path=ppt/ink/ink10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53:55.196"/>
    </inkml:context>
    <inkml:brush xml:id="br0">
      <inkml:brushProperty name="width" value="0.17143" units="cm"/>
      <inkml:brushProperty name="height" value="0.17143" units="cm"/>
      <inkml:brushProperty name="color" value="#004F8B"/>
    </inkml:brush>
  </inkml:definitions>
  <inkml:trace contextRef="#ctx0" brushRef="#br0">0 204 5734,'12'-41'0,"36"-37"0,-25 52 0,29-32 0</inkml:trace>
</inkml:ink>
</file>

<file path=ppt/ink/ink10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53:55.352"/>
    </inkml:context>
    <inkml:brush xml:id="br0">
      <inkml:brushProperty name="width" value="0.17143" units="cm"/>
      <inkml:brushProperty name="height" value="0.17143" units="cm"/>
      <inkml:brushProperty name="color" value="#004F8B"/>
    </inkml:brush>
  </inkml:definitions>
  <inkml:trace contextRef="#ctx0" brushRef="#br0">2 301 5734,'-1'-69'0,"6"1"0,44 15 0,-5 11 0,19-5 0,-23 26 0</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7:46:16.404"/>
    </inkml:context>
    <inkml:brush xml:id="br0">
      <inkml:brushProperty name="width" value="0.17143" units="cm"/>
      <inkml:brushProperty name="height" value="0.17143" units="cm"/>
      <inkml:brushProperty name="color" value="#004F8B"/>
    </inkml:brush>
  </inkml:definitions>
  <inkml:trace contextRef="#ctx0" brushRef="#br0">1656 17 5734,'-17'-7'0,"-25"1"0,-17 3-1887,-21 6 0,-14 4 0,6-1 1887,0-5 0,0 1 0,0 4 0,-7 4 0,12-1 626,22-1 1,6 0-627,-6 2 0,-3 1 0,-29 4 0,-1 2 0,21-3 0,3 0 0,5 0 0,5-1 882,-10 0-882,31-6 0,18-5 0,13-2 3325,8-1-3325,18-12 201,-5 1-201,16-11 0,-10 5 0,-1-2 0</inkml:trace>
</inkml:ink>
</file>

<file path=ppt/ink/ink10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53:55.503"/>
    </inkml:context>
    <inkml:brush xml:id="br0">
      <inkml:brushProperty name="width" value="0.17143" units="cm"/>
      <inkml:brushProperty name="height" value="0.17143" units="cm"/>
      <inkml:brushProperty name="color" value="#004F8B"/>
    </inkml:brush>
  </inkml:definitions>
  <inkml:trace contextRef="#ctx0" brushRef="#br0">0 228 5734,'28'-58'0,"0"-1"0,-3 5 0,-2 12 0,-7 27 0</inkml:trace>
</inkml:ink>
</file>

<file path=ppt/ink/ink10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53:55.668"/>
    </inkml:context>
    <inkml:brush xml:id="br0">
      <inkml:brushProperty name="width" value="0.17143" units="cm"/>
      <inkml:brushProperty name="height" value="0.17143" units="cm"/>
      <inkml:brushProperty name="color" value="#004F8B"/>
    </inkml:brush>
  </inkml:definitions>
  <inkml:trace contextRef="#ctx0" brushRef="#br0">98 175 5734,'-6'-46'0,"-2"-3"0,3 25 0,-10-8 0,-3 19 0,-4 3 0,-2 14 0</inkml:trace>
</inkml:ink>
</file>

<file path=ppt/ink/ink10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53:56.086"/>
    </inkml:context>
    <inkml:brush xml:id="br0">
      <inkml:brushProperty name="width" value="0.17143" units="cm"/>
      <inkml:brushProperty name="height" value="0.17143" units="cm"/>
      <inkml:brushProperty name="color" value="#004F8B"/>
    </inkml:brush>
  </inkml:definitions>
  <inkml:trace contextRef="#ctx0" brushRef="#br0">1 300 5734,'48'-73'0,"0"0"0,-22 24 0,0 6 0,45-18 0</inkml:trace>
</inkml:ink>
</file>

<file path=ppt/ink/ink10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53:56.252"/>
    </inkml:context>
    <inkml:brush xml:id="br0">
      <inkml:brushProperty name="width" value="0.17143" units="cm"/>
      <inkml:brushProperty name="height" value="0.17143" units="cm"/>
      <inkml:brushProperty name="color" value="#004F8B"/>
    </inkml:brush>
  </inkml:definitions>
  <inkml:trace contextRef="#ctx0" brushRef="#br0">1 207 5734,'23'-89'0,"-8"39"0,22-7 0,-18 46 0</inkml:trace>
</inkml:ink>
</file>

<file path=ppt/ink/ink10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53:56.392"/>
    </inkml:context>
    <inkml:brush xml:id="br0">
      <inkml:brushProperty name="width" value="0.17143" units="cm"/>
      <inkml:brushProperty name="height" value="0.17143" units="cm"/>
      <inkml:brushProperty name="color" value="#004F8B"/>
    </inkml:brush>
  </inkml:definitions>
  <inkml:trace contextRef="#ctx0" brushRef="#br0">154 118 5734,'-59'-67'0,"8"16"0,7 64 0</inkml:trace>
</inkml:ink>
</file>

<file path=ppt/ink/ink10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53:56.571"/>
    </inkml:context>
    <inkml:brush xml:id="br0">
      <inkml:brushProperty name="width" value="0.17143" units="cm"/>
      <inkml:brushProperty name="height" value="0.17143" units="cm"/>
      <inkml:brushProperty name="color" value="#004F8B"/>
    </inkml:brush>
  </inkml:definitions>
  <inkml:trace contextRef="#ctx0" brushRef="#br0">137 1 5734,'-74'7'0,"12"1"0</inkml:trace>
</inkml:ink>
</file>

<file path=ppt/ink/ink10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53:56.725"/>
    </inkml:context>
    <inkml:brush xml:id="br0">
      <inkml:brushProperty name="width" value="0.17143" units="cm"/>
      <inkml:brushProperty name="height" value="0.17143" units="cm"/>
      <inkml:brushProperty name="color" value="#004F8B"/>
    </inkml:brush>
  </inkml:definitions>
  <inkml:trace contextRef="#ctx0" brushRef="#br0">2 11 5734,'-1'-9'0,"11"7"0,-5 3 0,8 5 0</inkml:trace>
</inkml:ink>
</file>

<file path=ppt/ink/ink10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53:56.900"/>
    </inkml:context>
    <inkml:brush xml:id="br0">
      <inkml:brushProperty name="width" value="0.17143" units="cm"/>
      <inkml:brushProperty name="height" value="0.17143" units="cm"/>
      <inkml:brushProperty name="color" value="#004F8B"/>
    </inkml:brush>
  </inkml:definitions>
  <inkml:trace contextRef="#ctx0" brushRef="#br0">1 157 5734,'55'-42'0,"-1"0"0,-6 6 0,0 0 0</inkml:trace>
</inkml:ink>
</file>

<file path=ppt/ink/ink10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53:57.050"/>
    </inkml:context>
    <inkml:brush xml:id="br0">
      <inkml:brushProperty name="width" value="0.17143" units="cm"/>
      <inkml:brushProperty name="height" value="0.17143" units="cm"/>
      <inkml:brushProperty name="color" value="#004F8B"/>
    </inkml:brush>
  </inkml:definitions>
  <inkml:trace contextRef="#ctx0" brushRef="#br0">75 94 5734,'-8'-42'0,"-6"2"0,5 33 0,-6 3 0,2 15 0,-2 4 0</inkml:trace>
</inkml:ink>
</file>

<file path=ppt/ink/ink10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53:57.399"/>
    </inkml:context>
    <inkml:brush xml:id="br0">
      <inkml:brushProperty name="width" value="0.17143" units="cm"/>
      <inkml:brushProperty name="height" value="0.17143" units="cm"/>
      <inkml:brushProperty name="color" value="#004F8B"/>
    </inkml:brush>
  </inkml:definitions>
  <inkml:trace contextRef="#ctx0" brushRef="#br0">0 182 5734,'61'-55'0,"-24"26"0,42-26 0,-37 34 0,2-1 0</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7:46:16.939"/>
    </inkml:context>
    <inkml:brush xml:id="br0">
      <inkml:brushProperty name="width" value="0.17143" units="cm"/>
      <inkml:brushProperty name="height" value="0.17143" units="cm"/>
      <inkml:brushProperty name="color" value="#004F8B"/>
    </inkml:brush>
  </inkml:definitions>
  <inkml:trace contextRef="#ctx0" brushRef="#br0">761 0 5734,'-58'7'0,"15"-2"0,9 8 0,12-2 0,-1 1 0,-2 1 0,-44 29 0,19-10 0,-4 4 0,-14 11 0,-1 3 0,4-1 0,4-2 0,-13 14 0,37-22 0,32-32 0,1 6 0,16-3 0,-2-2 0,17 4 0,-8-7 0,25 5 0,-18-4 0,38 8 0,1 6 0,2 1 0,24 18 0,-30 3 0,-5-6 0,-20-4 0,-13-9 0,3-9 0,-3 0 0,7-10 0,-15-11 0,2-1 0</inkml:trace>
</inkml:ink>
</file>

<file path=ppt/ink/ink10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53:57.610"/>
    </inkml:context>
    <inkml:brush xml:id="br0">
      <inkml:brushProperty name="width" value="0.17143" units="cm"/>
      <inkml:brushProperty name="height" value="0.17143" units="cm"/>
      <inkml:brushProperty name="color" value="#004F8B"/>
    </inkml:brush>
  </inkml:definitions>
  <inkml:trace contextRef="#ctx0" brushRef="#br0">1 172 5734,'22'-31'0,"52"-32"0,-40 35 0,38-22 0</inkml:trace>
</inkml:ink>
</file>

<file path=ppt/ink/ink10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55:03.960"/>
    </inkml:context>
    <inkml:brush xml:id="br0">
      <inkml:brushProperty name="width" value="0.17143" units="cm"/>
      <inkml:brushProperty name="height" value="0.17143" units="cm"/>
      <inkml:brushProperty name="color" value="#004F8B"/>
    </inkml:brush>
  </inkml:definitions>
  <inkml:trace contextRef="#ctx0" brushRef="#br0">0 616 5734,'41'-32'0,"-1"1"0,20-12 0,1 2 0,-20 17 0,5-1 0,13-6 0,12-6 0,3-1 0,-6 3 0,-2 2 0,-4 2 0,2 0-1242,13-7 0,2-1 0,-9 5 1242,-13 6 0,-14 5 1060,-23 10-1060,-9 5 593,-56 9-593,-10 14 0,-34 7 0,27 1 0,-5 6 0,-1 2 0,-5 6 0,6-4 0,2-3 0,2-1 0,-33 19 0,20-8 0,59-29 2073,5-2-2073,9-6 0,16-7 0,58-32 0,-23 10 0,5-1 0,-2 0 0,-15 4 0,4 1 0,-32 16 0,-8 7 0,0-3 0,-4 3 0,5-6 0,0 12 0,4-2 0,3 10 0,-1-1 0,-1 4 0,3 1 0,0 3 0</inkml:trace>
</inkml:ink>
</file>

<file path=ppt/ink/ink10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54:16.824"/>
    </inkml:context>
    <inkml:brush xml:id="br0">
      <inkml:brushProperty name="width" value="0.17143" units="cm"/>
      <inkml:brushProperty name="height" value="0.17143" units="cm"/>
      <inkml:brushProperty name="color" value="#004F8B"/>
    </inkml:brush>
  </inkml:definitions>
  <inkml:trace contextRef="#ctx0" brushRef="#br0">7 17 5734,'-4'-17'0,"2"37"0,7 12 0,0 22 0,2-3 0,1 0 0,-2-4-235,8 46 0,-11-60 1,0 0-1</inkml:trace>
</inkml:ink>
</file>

<file path=ppt/ink/ink10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54:17.207"/>
    </inkml:context>
    <inkml:brush xml:id="br0">
      <inkml:brushProperty name="width" value="0.17143" units="cm"/>
      <inkml:brushProperty name="height" value="0.17143" units="cm"/>
      <inkml:brushProperty name="color" value="#004F8B"/>
    </inkml:brush>
  </inkml:definitions>
  <inkml:trace contextRef="#ctx0" brushRef="#br0">0 0 5734,'57'2'0,"0"0"0,6 3 0,-16 9 0,-43 31 0,16-13 0,-32 12 0,7-18 0,5-12 0,0 13 0,4-5 0,-2-8 0,2 8 0,-3-10 0,-3 4 0,-7 6 0,-11 5 0,-14 6 0,-26-4 0,24-12 0,-7-6 0</inkml:trace>
</inkml:ink>
</file>

<file path=ppt/ink/ink10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54:17.504"/>
    </inkml:context>
    <inkml:brush xml:id="br0">
      <inkml:brushProperty name="width" value="0.17143" units="cm"/>
      <inkml:brushProperty name="height" value="0.17143" units="cm"/>
      <inkml:brushProperty name="color" value="#004F8B"/>
    </inkml:brush>
  </inkml:definitions>
  <inkml:trace contextRef="#ctx0" brushRef="#br0">241 101 5734,'47'55'0,"-1"-1"0,-3-2 0,-8-18 0,-18-38 0,-1-4 0,8-34 0,-13 20 0,-25-32 0,-11 0 0,-6 25-382,-6-9 1,-3 5 381,-2 28 0,-31 0 0,11 4 0,-26 1 0,20 2 0</inkml:trace>
</inkml:ink>
</file>

<file path=ppt/ink/ink10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55:05.748"/>
    </inkml:context>
    <inkml:brush xml:id="br0">
      <inkml:brushProperty name="width" value="0.17143" units="cm"/>
      <inkml:brushProperty name="height" value="0.17143" units="cm"/>
      <inkml:brushProperty name="color" value="#004F8B"/>
    </inkml:brush>
  </inkml:definitions>
  <inkml:trace contextRef="#ctx0" brushRef="#br0">129 435 5734,'17'-27'0,"50"-5"0,6 4-2051,23 4 2051,-26 18 633,27 2-633,0 3 0,-35-1 0,0 0 167,-8 0 1,-5-1-168,21-6 0,-24-2 0,-36 1 1083,-14 2-1083,-46-8 0,-15 1 0,-12-3 0,9 2 0,-5-1 0,2 0-1132,-22-5 1,2 2 1131,0-1 0,12 3 0,12 1-562,-5 2 562,20 3 0,6 4 0,82 25 0,30 6 0,18-5 0,7-1 0,-3 8 0,2-1-554,-14-11 0,4-4 0,-14-2 554,10-4 602,4-4 1,1-3-603,0-6 0,-24 5 0,-4-5 528,4-25-528,-98 11 0,-17-2 0,25-12 0,-25 20 0,-21 6 0,12 5 0,-4 8 0,3 3 0,1 3 0,9 5 0,-1 1 2163,27 2-2163,25 0 591,10 7-591,37 4 0,17-4 0,-2-10 0,3-2 0,12 7 0,2-5-249,-12-13 1,-5-6 0,14-9 0,3-3 0</inkml:trace>
</inkml:ink>
</file>

<file path=ppt/ink/ink10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55:14.899"/>
    </inkml:context>
    <inkml:brush xml:id="br0">
      <inkml:brushProperty name="width" value="0.17143" units="cm"/>
      <inkml:brushProperty name="height" value="0.17143" units="cm"/>
      <inkml:brushProperty name="color" value="#004F8B"/>
    </inkml:brush>
  </inkml:definitions>
  <inkml:trace contextRef="#ctx0" brushRef="#br0">145 1487 5734,'-19'-4'0,"1"-1"0,-28-2 0,25 3 0,-19-2 0,40 7 0,0 0 0,23 6 0,16 0 0,27-3 0,23-5 0,-15-6 0,14-6 0,5-1 0,0-1 0,-8 3-381,11 1 1,-7 3 0,17-7 380,-31 1 0,13-4 0,8-2 0,5-3 0,2 0 0,-3-1 0,-5 2 0,-10 1 0,-12 4-1005,18-6 1,-16 3-1,11-3 1005,-8 2 0,12-2 0,5-2 0,0-1 0,-6 2 0,-10 2 0,14-4 0,-11 2 0,1-1-183,5 0 0,2-1 1,16-4 182,-34 10 0,11-3 0,7-2 0,6-2 0,2 0 0,1 0 0,-2 1 0,-5 1 0,-6 2 0,12-3 0,-6 3 0,-3 0 0,-1 0 0,3 0 0,4-1-129,-8 1 0,5-2 0,2 0 0,1 0 0,-1 0 0,-3 1 0,-5 2 1,-6 2 128,24-5 0,-7 4 0,-8 1 0,-10 3 0,5-1 0,-5 1 134,-5 2 1,3-1 0,-9 0-135,-10 0 0,-9 0 0,24-5 2433,-88 6-2433,-7 8 0,-52-10 0,24 6 0,-34-6 0</inkml:trace>
</inkml:ink>
</file>

<file path=ppt/ink/ink10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55:15.385"/>
    </inkml:context>
    <inkml:brush xml:id="br0">
      <inkml:brushProperty name="width" value="0.17143" units="cm"/>
      <inkml:brushProperty name="height" value="0.17143" units="cm"/>
      <inkml:brushProperty name="color" value="#004F8B"/>
    </inkml:brush>
  </inkml:definitions>
  <inkml:trace contextRef="#ctx0" brushRef="#br0">0 1054 5734,'20'-4'0,"6"0"0,23-4 0,27-5 0,17-4 0,9-1 0,-1 0 0,-20 4 0,6-2 0,6 0 0,2-2 0,3 1 0,0-1 0,-1 0 0,-3 1 0,-4 1-809,7-1 0,-2 0 1,-2 0-1,-1 1 1,0-1-1,2 0 0,4-1 809,-9 2 0,7-1 0,4-2 0,2 1 0,-3 0 0,-5 0 0,-7 2 0,-10 2 0,-14 2 145,27-6 0,-14 2-145,-6 2 0,3-2 0,8-2 0,-7 0 0,7-2 0,4-2 0,-1 0 0,-6 2 0,0 0 0,-4 1 0,0 0 0,4-3 0,8-3 0,8-3 0,1 0 0,-9 1 0,-15 4 0,-1 1 0,-16-3 995,13-39-995,-91 49 0,-35-9 0,29 14 0</inkml:trace>
</inkml:ink>
</file>

<file path=ppt/ink/ink10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55:20.011"/>
    </inkml:context>
    <inkml:brush xml:id="br0">
      <inkml:brushProperty name="width" value="0.17143" units="cm"/>
      <inkml:brushProperty name="height" value="0.17143" units="cm"/>
      <inkml:brushProperty name="color" value="#004F8B"/>
    </inkml:brush>
  </inkml:definitions>
  <inkml:trace contextRef="#ctx0" brushRef="#br0">0 0 5734,'12'13'0,"6"10"0,12 25 0,-5-6 0,8 20 0,-8 6 0,-11-7 0,1 13 0,1 10 0,1 0 0,3 10 0,-1 6 0,0-2 0,-2-7 0,-3-7 0,-2-5 0,-1 0 0,2 3-243,1 1 1,3 7-1,-1-1 1,-3-9-1,-7-18 243,-12 22 0,-5-24 0,-12 35 0,-1-26 0,3-16 0,-19-82 0,5-43 0,-4-10 0,0-7 0,24 52 0,-17-37 0,13 36 0,-22-51 0,26 56 0,-9-31 0,20 46 1213,24-11-1213,32 111 0,3-26 0,-23 0 0,-6 4 0,6 14 0,-18-40 0,17 33 0,-13-32 0,10 15 0,-15-32 0,29-15 0,3-33 0,2-14 0,0 7 0,-1-4-107,6-10 0,-1-7 107,-5-7 0,-5-8 0,-9 6 0,-2-5 0,-2 3 0,9-16 0,-3-1 0,-8 10 0,-1 0 0,0 0 0</inkml:trace>
</inkml:ink>
</file>

<file path=ppt/ink/ink10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56:03.003"/>
    </inkml:context>
    <inkml:brush xml:id="br0">
      <inkml:brushProperty name="width" value="0.17143" units="cm"/>
      <inkml:brushProperty name="height" value="0.17143" units="cm"/>
      <inkml:brushProperty name="color" value="#004F8B"/>
    </inkml:brush>
  </inkml:definitions>
  <inkml:trace contextRef="#ctx0" brushRef="#br0">43 135 5734,'-15'-3'0,"18"0"0,1 0 0,23 0 0,5 1 0,8-1 0,10 0 0,10-2 0,7-1 0,-6 1 0,6-1-471,7-1 1,8 0 0,-3 0 470,9-1 0,4 0-732,-13 1 1,9-1 0,-1 1 0,-13 1 731,-5 0 0,-4 1 0,7-2 0,5 0 0,-22 5 0,-30 6 0,-15-3 0,-61 9 0,-19-2 0,21-4 0,-8 2 0,-10 1 0,-7 2 0,6-2 354,15-1 1,-3 0-355,-14 0 0,-14 2 0,-5 0 0,5 0 1091,-15 3 1,2-1 0,5-1-1092,20-1 0,3-1 0,2 1 0,-50 4 0,47-2 0,104-8 0,6-4 0,29 0 0,8 0 0,7 0 0,-10 0 0,6 1-304,-6 1 0,11 1 0,0-1 0,-11-1 0,4-2 0,-5-1 0,-2 2 0,-1 0 0,1-1 0</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7:47:01.172"/>
    </inkml:context>
    <inkml:brush xml:id="br0">
      <inkml:brushProperty name="width" value="0.17143" units="cm"/>
      <inkml:brushProperty name="height" value="0.17143" units="cm"/>
      <inkml:brushProperty name="color" value="#004F8B"/>
    </inkml:brush>
  </inkml:definitions>
  <inkml:trace contextRef="#ctx0" brushRef="#br0">0 1639 5734,'9'-2'0,"1"-2"0,-1 2 0,-3 1 0,-1 4 0,-7 6 0,0 2 0,-2 29 0,15 54 0,-7-33 0,15 28 0,30-90 0,29-28 0,13-13 0,-2-4 0,-17 10-1696,4-2 0,0-3 1696,0 5 0,15-5 0,7-5 0,-3-3 0,-10-4 0,-20 1 0,-5-3 0,-4-4 0,0-2 0,4-4-379,3-4 1,2-6 0,1-3 0,0-1 0,-2 2 0,-1 4 378,1 1 0,-2 2 0,-1 2 0,-1 0 0,-2-1-10,5-8 1,6-6 0,-5 3 0,-14 12 0,-25 21 0,-28 18 0,-15 25 0</inkml:trace>
</inkml:ink>
</file>

<file path=ppt/ink/ink10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56:09.442"/>
    </inkml:context>
    <inkml:brush xml:id="br0">
      <inkml:brushProperty name="width" value="0.17143" units="cm"/>
      <inkml:brushProperty name="height" value="0.17143" units="cm"/>
      <inkml:brushProperty name="color" value="#004F8B"/>
    </inkml:brush>
  </inkml:definitions>
  <inkml:trace contextRef="#ctx0" brushRef="#br0">4576 557 5734,'-1'-9'0,"-1"2"0,-1 4 0,0 0 0,0 0 0,-10-5 0,-44-7 0,25 5 0,-33-4 0,17 9 0,-12 6 0,-16 1 0,4 1 0,2-2 0,0 1-681,-7 1 0,-7 0 0,12 1 681,-20 3 0,26-1-174,4 1 1,-13 4-1,4 0 174,-2 0 0,-5 2 0,2 1 0,-12 2 0,-1 2 0,10-1 0,-19 8 0,8-1 0,-5 2 0,4 1 0,22-1 0,5-1 0,19-5 0,-4 2 0,-22 10 0,-16 7 0,-5 3 0,11-4 0,12-5 0,6-2 0,-10 6 0,0 2 0,-12 7 0,-7 4 0,2 1 0,7-5 0,14-6-1094,-13 9 0,7 0 1094,-5 4 0,-5 6 0,16-9 0,-1 13 0,17-14 0,2 9 0,-10 15 0,9-9 0,20-25 0,1 1 0,-24 36 0,-9 15 0,15-17 0,13-11 0,-4 14 0,1 0 1368,12-20-1368,2 7 0,-6 14 0,5-2 0,5 4 0,2 2-577,-4 2 0,-3 7 0,5-8 577,7-7 0,4-5 0,0-3 0,2-4 2043,4 10-2043,3-19 0,3 2 0,6 38-492,1-40 0,3-3 492,9 15 0,22-1 0,16 11 0,-7-11 0,9 8 0,-16-23 0,11 10 0,5-1 0,0-10 0,10-13 0,2-11 0,-2 0 0,-8 1 0,-2 0 0,2-3 0,11 3 0,3-3 0,-2-4 0,16-8 0,-8-5 0,13-1 0,-15-6 0,15-2 0,-12-1 0,-30 0 0,2-3 0,8-1 0,10-2 0,8-3 0,5-7-240,-11-3 0,7-6 0,4-5 1,2-1-1,-1-1 0,-5 3 1,-7 5 239,9-1 0,-9 5 0,0-1 0,8-4 0,-8 0 0,11-5 0,5-3 0,-1 0 0,-6 1 0,-11 4 0,-17 6 0,-4-1 0,-11 2 0,2 1 0,4-5 0,14-13 0,8-7 0,-4 1 0,5-8 0,0-1 0,-6 6 0,4-3 0,-8 4 0,-7 0 0,-4-1 0,0-4 0,3-5 0,-4 2 209,5-2 1,1-15-210,-24 17 0,6-16 0,3-12 0,1-9 0,2-5 0,-1-3 0,-1 2 0,-4 6 0,-4 7 0,-5 13 0,3-17 0,-8 13 0,-1 0 0,4-13 0,-2 16 0,6-11 0,4-7 0,0-4 0,0-1 0,-4 3 0,-5 6 0,-7 8 0,-11 13 0,-15-20 0,-14 15 0,1 9-71,5 7 1,-2 1 70,-9-21 0,-5-10 0,1 10 0,3 12 0,-2 3 576,-13-26 1,-3 2-577,7 25 0,-2 5 0,-1 4 0,-9 8-133,-5 12 0,-10 8 1,-11 10 132,5 14 0,-11 11 0,-6 7 0,-3 2 0,3-1 0,8-4 0,-9-3 0,7-4 0,-1 2 0,-5 6 0,-1 11 0,0 0 0,1 0 0,-1 1 0,1-1 0,-1 0 0</inkml:trace>
</inkml:ink>
</file>

<file path=ppt/ink/ink10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56:11.939"/>
    </inkml:context>
    <inkml:brush xml:id="br0">
      <inkml:brushProperty name="width" value="0.17143" units="cm"/>
      <inkml:brushProperty name="height" value="0.17143" units="cm"/>
      <inkml:brushProperty name="color" value="#004F8B"/>
    </inkml:brush>
  </inkml:definitions>
  <inkml:trace contextRef="#ctx0" brushRef="#br0">1 4822 5734,'14'-12'0,"1"-1"0,56-51 0,-30 27-397,0-3 1,3-2 396,-7 7 0,0-1 0,8-5 0,7-7 0,7-4 0,12-9 0,5-4 0,-3 2 0,-6 5 0,0 2 0,2-2 0,4-4-220,-10 8 1,3-2-1,3-2 1,2-2 0,1-2-1,3-2 220,-5 3 0,4-3 0,3-4 0,1 0 0,0 1 0,-3 1 0,-4 4 0,-5 4-474,3-2 0,-6 6 0,-2 1 0,0 0 0,5-5 474,-3 3 0,4-4 0,3-3 0,0 0 0,-1 2 0,-4 3 0,-6 5 0,9-6 0,-4 5 0,-5 4 0,-3 2-51,-5 5 1,-4 2 0,12-10 50,-7 7 0,11-9 0,8-7 0,6-4 0,3-4 0,2-1 0,-1 1 0,-4 4 0,-6 4 0,-7 7 0,9-8 0,-8 8 0,-3 2 0,2-1 0,8-7-138,-3 2 0,7-7 0,5-4 0,1-1 0,0 1 0,-4 3 0,-6 6 1,-9 8 137,21-17 0,-10 11 0,-7 5 0,3-1 0,-1 0 0,0-3 0,4-5 0,-5 4 0,1 0 0,-5 3 0,8-9 0,-15 10 0,-33 26 1922,-13 13-1922,-1 2 173,-5 3-173,-5 9 2945,-7 9-2945,0-4 694,-5 4-694,2-10 0,-3-1 0,-1-2 0</inkml:trace>
</inkml:ink>
</file>

<file path=ppt/ink/ink10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56:14.588"/>
    </inkml:context>
    <inkml:brush xml:id="br0">
      <inkml:brushProperty name="width" value="0.17143" units="cm"/>
      <inkml:brushProperty name="height" value="0.17143" units="cm"/>
      <inkml:brushProperty name="color" value="#004F8B"/>
    </inkml:brush>
  </inkml:definitions>
  <inkml:trace contextRef="#ctx0" brushRef="#br0">1 260 5734,'60'5'0,"-15"-2"0,20 0 0,-16-2 0,39-2 0,-17-2 0,4 0-483,-14 1 1,4-1 482,7-2 0,10 0 0,3-1 0,-5 0 0,3-1 0,2 1 0,-1 0 0,-6 0 0,-1 1 0,1-1 0,0 1-377,6-1 0,2 0 0,-2 0 0,-7 2 377,-4 0 0,-6 1 0,-5 2 0,-3 0 0,-1 1 168,41-1 1,0 0-169,-32 4 0,-9-5 0,8-26 0,-97 2 0,-50-10 0,-3 9 0,49 17 411,-43-8-411,11 10 0,11-1 0,16 6 1456,88 19-1456,-10-7 0,27 11 0,-7-7 0,-22-7 269,56 10-269,-37-8 0,38 3 0,-40 11 0,-75 43 0,7-15-201,-23-10 0,-12-2 201,3-8 0,-2-4-278,-36 16 0,23-13 1,-2-1-1,13-9 0,0 0 1</inkml:trace>
</inkml:ink>
</file>

<file path=ppt/ink/ink10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56:15.784"/>
    </inkml:context>
    <inkml:brush xml:id="br0">
      <inkml:brushProperty name="width" value="0.17143" units="cm"/>
      <inkml:brushProperty name="height" value="0.17143" units="cm"/>
      <inkml:brushProperty name="color" value="#004F8B"/>
    </inkml:brush>
  </inkml:definitions>
  <inkml:trace contextRef="#ctx0" brushRef="#br0">271 14 5734,'-2'-7'0,"1"2"0,-1 4 0,2 30 0,0-6 0,-1 45 0,-1 23-1131,2-2 0,-1 10 1,0-5 1130,0-21 0,0-3 0,0 2 0,0 19 0,1 2 0,0-3-230,1-18 0,0-3 0,0-7 230,0 37 0,0-4 0,1-8 0,-1-35 0,-2-46 0,1 0 0,-1-34 3051,1-27-3051,1-20-591,0 1 1,-1-22 0,0-4 0,0 15 590,0 9 0,0-1 0,0-15 0,0-18 0,-1 4 0,1 28 0,0 8 0,2-23 0,0-1 0,-1 26-168,1 8 1,-1 7 167,-2 29 0,-1 15 0,-3 4 3227,-8 16-3227,-14 36 0,-10 25 0,6-10 0,-6 9-397,5-7 0,-4 9 0,11-20 397,16-32 439,-3 11-439,8-16 0,43-63 0,-16 16-284,6-13 0,0-1 284,-8 6 0,7-17 0,-4 2 0,0-1 0,6-11 0,10-19 1173,7 127-1173,7 33 0,5 13 0,-12-23 0,2 2-352,-3 1 0,2 5 1,-7-12-1,8 11 0,-6-6 1</inkml:trace>
</inkml:ink>
</file>

<file path=ppt/ink/ink10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56:19.861"/>
    </inkml:context>
    <inkml:brush xml:id="br0">
      <inkml:brushProperty name="width" value="0.17143" units="cm"/>
      <inkml:brushProperty name="height" value="0.17143" units="cm"/>
      <inkml:brushProperty name="color" value="#004F8B"/>
    </inkml:brush>
  </inkml:definitions>
  <inkml:trace contextRef="#ctx0" brushRef="#br0">1 1 5734,'40'8'0,"-14"-2"0,13 3 0,28 17 0,-31-11 0,40 18 0,-17-8 0,-12-3 0,22 9 0,20 10 0,-25-9 0,10 7 0,4 3 0,-1-1 0,-7-5-775,10 6 1,-5-4-1,7 4 775,-5 0 0,9 4 0,2 3 0,-2-2 0,-7-3 0,7 5 0,-7-4 0,7 2-251,-11-8 0,6 2 1,3 2-1,1-1 0,-2 0 251,0 0 0,-1 0 0,1 1 0,-1-2 0,-2-1-304,10 3 1,-1-1 0,-3-2 0,-5-2 303,2 1 0,-4-2 0,-10-5 0,-14-6 0,-3 0-24,33 14 1,4 2 23,-16-6 0,1 1 0,13 4 0,-6-2 0,0 0 0,-25-14 0,-56-27 1585,-1-1-1585,-10-5 1315,4 2-1315,-35-28 0,1-8 0,-9-4 0,7-2 0</inkml:trace>
</inkml:ink>
</file>

<file path=ppt/ink/ink10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56:20.279"/>
    </inkml:context>
    <inkml:brush xml:id="br0">
      <inkml:brushProperty name="width" value="0.17143" units="cm"/>
      <inkml:brushProperty name="height" value="0.17143" units="cm"/>
      <inkml:brushProperty name="color" value="#004F8B"/>
    </inkml:brush>
  </inkml:definitions>
  <inkml:trace contextRef="#ctx0" brushRef="#br0">71 1 5734,'51'85'0,"-23"-37"0,2-4 0,7 3 0,10 7 0,6 2 0,-7-10 0,4 1 0,-2 0 0,14 15 0,0-2 0,14 9 0,-5-8 0,-2-14 0,-20-11 0,3 0 0,-47-29 0,-58 36 0,22-21-647,-53 28 647,38-28 0,-9 2 0,-16 2 0,-21 4 0,10-3 0,20-8 0,0 0 0,-28 8 0,1 0 0,-1 0 0</inkml:trace>
</inkml:ink>
</file>

<file path=ppt/ink/ink10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56:23.537"/>
    </inkml:context>
    <inkml:brush xml:id="br0">
      <inkml:brushProperty name="width" value="0.17143" units="cm"/>
      <inkml:brushProperty name="height" value="0.17143" units="cm"/>
      <inkml:brushProperty name="color" value="#004F8B"/>
    </inkml:brush>
  </inkml:definitions>
  <inkml:trace contextRef="#ctx0" brushRef="#br0">3485 525 5734,'-70'-47'0,"0"1"0,-2 5 0,-2 1 0,-13-11 0,2 1-574,16 16 1,4 6 573,-25-4 0,10 10 0,-7 1 0,-4 1 0,-6 2 0,9 3 0,-8 1 0,-8 9-713,13 9 1,-9 7 0,-2 4 0,3-1 0,10-2 712,-3-3 0,8-1 0,-4 4-26,10 3 0,-8 2 1,-1 2-1,8 1 1,13 0 25,-3 8 0,12 0 0,11-6 0,-3 3 0,-16 13 0,-9 9 0,5 3-30,13-4 1,4 3 0,-1 9 29,7 3 0,-3 9 0,1 6 0,2-3 0,5-7-56,-3 3 0,4-6 1,6 7 55,6 10 0,3 10 0,7 0 0,9-11 0,15 4 0,10-4 0,3 18 0,4-1 0,-2-21 0,9-3 0,12-7 0,10 1 0,-1-7 0,6-2 0,5-3 0,-4 4 0,9 4 0,20-10 0,-21-29 0,12-4 0,9-3 0,8-4 0,4-3 0,2-3 0,-1-2 0,-4-2 0,-5-2 0,-2-4 0,-3-3 0,-1-4 0,-1-2 0,1-2 0,2 0 0,3-1 0,5 2 0,-11 2 0,5 0 0,3 1 0,4-1 0,1 0 0,1 0 0,0-2 0,-3 0 0,-2-1 0,-4-2 0,-5-1 0,-6-2 0,27-12 0,-6-3 0,-6-2 0,-6-2 0,-4-1 0,-5 0-161,14-13 0,-5-2 0,-11 0 1,-13 7 160,-13 8 0,-10-11 0,-11-16 0,0-22 0,-1-14 0,-4-4 0,-5 7 0,-6 15 0,-8 0 0,-9 10 0,3-11 0,10 3 0,8-15 0,2-6 0,-7 2 0,-12 9 0,-20 17 0,-33 6 0,-21 15 0,-15 12 0,-8 5 0,14 14 0,-10 7 0,-8 5 0,-3 4 0,-1 0 0,4-2 0,7-3 0,7-4 0,6-3 0,1-1 0,1 1 0,-4 3 0,-4 5 0,1 5 0,-7 2 0,-4 3 0,-1 2 0,2 3 0,5 0 0,7 2 0,12 1 0,-9 10 0,-1 0 0,0 0 0</inkml:trace>
</inkml:ink>
</file>

<file path=ppt/ink/ink10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59:25.002"/>
    </inkml:context>
    <inkml:brush xml:id="br0">
      <inkml:brushProperty name="width" value="0.17143" units="cm"/>
      <inkml:brushProperty name="height" value="0.17143" units="cm"/>
      <inkml:brushProperty name="color" value="#004F8B"/>
    </inkml:brush>
  </inkml:definitions>
  <inkml:trace contextRef="#ctx0" brushRef="#br0">181 0 5734,'-1'18'0,"0"-1"0,4 18 0,-2-15 0,2 18 0,-1-21 0,0 12 0,3 30 0,1 28 0,1 6 0,-4-42 0,0 0-137,3 39 0,-1-6 137,-5-22 0,-1 22 0,-1-11 0,-1 1 0,0 15 0,0-32 0,0-10 0,3-34 0,-2-2 0,1-5 0,-2-7 0,-4-22 274,2 3-274,-6-16 0,-24-45 0,19 44 0,-23-46 0,18 46 0,-3-16 0,3-4 0,4 12 0,13 20 0,2 16 0,1 17 0,8 47 0,-4-18 0,7 38 0,-6-46 0,0 0 0,3 27 0,-1-6 0,3 20 0,-3-26 0,4 11 0,-1-23 0,0 5 0,5-10 0,-1-14 0,57-29 0,-21-10 0,24-16 0,-30 1 0,-21 13 0,9-14 0,-13 15 0,3-8 0,-14 23 0,12-21 0,23-2 0,7-1 0,5-18 0,2 12 0,-1 1 0</inkml:trace>
</inkml:ink>
</file>

<file path=ppt/ink/ink10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59:26.267"/>
    </inkml:context>
    <inkml:brush xml:id="br0">
      <inkml:brushProperty name="width" value="0.17143" units="cm"/>
      <inkml:brushProperty name="height" value="0.17143" units="cm"/>
      <inkml:brushProperty name="color" value="#004F8B"/>
    </inkml:brush>
  </inkml:definitions>
  <inkml:trace contextRef="#ctx0" brushRef="#br0">139 0 5734,'18'22'0,"11"44"0,1 24 0,-6-2 0,-1 1 0,-8-36 0,-2-2 0,2 15 0,-3 1 0,-6-6 0,-4-3 0,2 31 0,-4-13 0,-1 14 0,0-14 0,-1 16 0,-1-9 0,0-9 0,2-38 0,0 23 0,0-28 0,1 11 0,-1-48 0,0-1 0,-12-41 0,-2 6 0,-14-30 0,7 26 0,-16-25 0,-5-1 0,-8-10 0,4 4 0,22 37 0,11 13 0,7 10 0,2 5 0,1 0 0,3 13 0,18 40 0,11 20 0,3 16 0,-4-13 0,-1-2 0,-2 0 0,-9-24 0,9 17 0,-5-14 0,26 27 0,-5-53 0,3 11 0,39-64 0,-49 14 0,11-12 0,-1-3 0,-14 7 0,21-31 0,-16 8 0,-7 10 0,5-16 0,-14 15 0,2 0 0,6-45 0,-17 44 0,4-30 0</inkml:trace>
</inkml:ink>
</file>

<file path=ppt/ink/ink10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59:33.857"/>
    </inkml:context>
    <inkml:brush xml:id="br0">
      <inkml:brushProperty name="width" value="0.17143" units="cm"/>
      <inkml:brushProperty name="height" value="0.17143" units="cm"/>
      <inkml:brushProperty name="color" value="#004F8B"/>
    </inkml:brush>
  </inkml:definitions>
  <inkml:trace contextRef="#ctx0" brushRef="#br0">1354 560 5734,'-7'-1'0,"1"0"0,3 0 0,2 0 0,-18-18 0,11 11 0,-22-25 0,15 13 0,-16-17 0,-3-10 0,-4 4 0,9 5 0,8 15 0,6 9 0,-5-9 0,-16-10 0,-3-1 0,4 1 0,-34-25 0,50 46 0,5 3 0,-43-16 0,34 15 0,-46-12 0,45 15 0,-33 1 0,22 4 0,-28 10 0,23 2 0,-3 5 0,18-5 0,-9 17 0,9-8 0,-16 19 0,0 2 0,8-11 0,-25 30 0,33-24 0,6-5 0,-12 19 0,17-24 0,3-1 0,-1 2 0,0 15 0,0-8 0,4 2 0,3-17 0,-5 19 0,3-9 0,-3 23 0,2 2 0,4-18 0,-5 47 0,10-66 0,6 43 0,2-13 0,2 17 0,20 24 0,6-24 0,-12-18 0,1-1 0,14 7 0,-4-18 0,-19-19 0,28 15 0,-15-11 0,12 6 0,-9-9 0,3-2 0,3 0 0,37 4 0,11-16 0,-36-1 0,-1-3 0,29-7 0,-16-7 0,-37 9 0,49-25 0,-25-2 0,-1-2 0,30-12 0,-33 12 0,-6 0 0,-8-2 0,24-38 0,-18 25-341,11-18 341,-40 53 0,0-1 0,6-20 0,-6 16 0,5-29 0,-12-22 0,-2 4 0,-3-6 0,-4 34 0,0 23 341,-1-6-341,-4 0 0,-2-5 0,1 10 0,-12-20 0,-26-20 0,16 16 0,-29 2 0,-5 5 0,12 16-263,-5 0 0,-1 0 0,-3-2 0,-4-2 0</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7:47:01.526"/>
    </inkml:context>
    <inkml:brush xml:id="br0">
      <inkml:brushProperty name="width" value="0.17143" units="cm"/>
      <inkml:brushProperty name="height" value="0.17143" units="cm"/>
      <inkml:brushProperty name="color" value="#004F8B"/>
    </inkml:brush>
  </inkml:definitions>
  <inkml:trace contextRef="#ctx0" brushRef="#br0">28 959 5734,'10'-11'0,"-2"15"0,-24 71 0,10-26-719,-5 2 1,1-1 718,7-5 455,7 18-455,37 27 0,10-47 0,17-10 0,5-15 0,12-8 0,3-11-440,-8-7 1,3-7 0,4-10-1,7-11 440,-20 1 0,7-10 0,4-7 0,4-6 0,1-3 0,0 0 0,-3 0 0,-5 3 0,-6 5 0,6-3 0,-7 3 0,-3 1 0,-1 0 0,2-4 0,5-5 0,-3-3 0,1 0 0,-1-1 0,1 1 0,-1-1 0,1 1 0,0 0 0,-1-1 0,1 1 0</inkml:trace>
</inkml:ink>
</file>

<file path=ppt/ink/ink10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59:51.759"/>
    </inkml:context>
    <inkml:brush xml:id="br0">
      <inkml:brushProperty name="width" value="0.17143" units="cm"/>
      <inkml:brushProperty name="height" value="0.17143" units="cm"/>
      <inkml:brushProperty name="color" value="#004F8B"/>
    </inkml:brush>
  </inkml:definitions>
  <inkml:trace contextRef="#ctx0" brushRef="#br0">0 0 5734,'11'7'0,"-2"-1"0,5 1 0,63 20 0,1-9 0,-15-9 0,11 0 0,-8-2 0,-15-4 0,-2-1-459,27-3 1,-8-1 458,-24-4 0,-4-2-56,12-7 1,-19 1 0,8-5 0</inkml:trace>
</inkml:ink>
</file>

<file path=ppt/ink/ink10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59:51.989"/>
    </inkml:context>
    <inkml:brush xml:id="br0">
      <inkml:brushProperty name="width" value="0.17143" units="cm"/>
      <inkml:brushProperty name="height" value="0.17143" units="cm"/>
      <inkml:brushProperty name="color" value="#004F8B"/>
    </inkml:brush>
  </inkml:definitions>
  <inkml:trace contextRef="#ctx0" brushRef="#br0">95 22 5734,'-32'-22'0,"0"111"0,17-16 0,7 0 0,3 12 0,3-4 0,2 7 0,1-6-629,3 1 1,0-1 0,-1 5 0,0 7 0,1-12 0,5-22 0,-1 1 0</inkml:trace>
</inkml:ink>
</file>

<file path=ppt/ink/ink10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59:52.459"/>
    </inkml:context>
    <inkml:brush xml:id="br0">
      <inkml:brushProperty name="width" value="0.17143" units="cm"/>
      <inkml:brushProperty name="height" value="0.17143" units="cm"/>
      <inkml:brushProperty name="color" value="#004F8B"/>
    </inkml:brush>
  </inkml:definitions>
  <inkml:trace contextRef="#ctx0" brushRef="#br0">13 70 5734,'2'-37'0,"-1"7"0,1 28 0,-2 98 0,-1-46 0,-1 5 0,1 32 0,-1 1 0,-1-27 0,0 2 0,1 20 0,0 11 0,1-15 0,0 11 0,1-21 0,0 0 0,0 0 0</inkml:trace>
</inkml:ink>
</file>

<file path=ppt/ink/ink10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59:52.705"/>
    </inkml:context>
    <inkml:brush xml:id="br0">
      <inkml:brushProperty name="width" value="0.17143" units="cm"/>
      <inkml:brushProperty name="height" value="0.17143" units="cm"/>
      <inkml:brushProperty name="color" value="#004F8B"/>
    </inkml:brush>
  </inkml:definitions>
  <inkml:trace contextRef="#ctx0" brushRef="#br0">0 206 5734,'65'-24'0,"-1"-1"0,1 0 0,-9-2 0,1 4 0,31 7 0,6 5 0,-10 2 0,0 1 0,10 1 0,1 0 0,-8-1 0,-4 0-338,-6 3 1,-16 2 0,-37 3 0,-3 1 0</inkml:trace>
</inkml:ink>
</file>

<file path=ppt/ink/ink10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59:54.391"/>
    </inkml:context>
    <inkml:brush xml:id="br0">
      <inkml:brushProperty name="width" value="0.17143" units="cm"/>
      <inkml:brushProperty name="height" value="0.17143" units="cm"/>
      <inkml:brushProperty name="color" value="#004F8B"/>
    </inkml:brush>
  </inkml:definitions>
  <inkml:trace contextRef="#ctx0" brushRef="#br0">0 2382 5734,'5'-8'0,"1"2"0,0 2 0,3-2 0,31-23 0,12-6 0,20-13-1158,-10 7 1,1-1 1157,19-9 0,-31 20 0,19-12 0,13-7 0,10-6 0,3-3 0,1 0 0,-4 3 0,-10 6 0,-13 7-569,3-1 1,-12 7-1,0 0 1,14-8 568,-12 6 0,10-5 0,8-6 0,5-2 0,2-1 0,-1-1 0,-1 3 0,-5 2 0,-8 5 0,-10 7 0,13-8 0,-10 7 0,-5 4 0,0 0-252,11-7 0,-1 2 0,5-3 252,7-3 0,9-5 0,-1 2 0,-10 5 0,-17 9 0,-7 4 0,3-2 0,22-10 0,4-3 0,-14 7 0,16-9 0,-31 15 0,7-3 0,-8 4 0,26-17 0,-28 15 0,-4 2 0,-10 3 1037,-21 12-1037,-21 15 2938,-1 0-2938,-11-10 0,4-1 0,-9-11 0</inkml:trace>
</inkml:ink>
</file>

<file path=ppt/ink/ink10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9:00:01.610"/>
    </inkml:context>
    <inkml:brush xml:id="br0">
      <inkml:brushProperty name="width" value="0.17143" units="cm"/>
      <inkml:brushProperty name="height" value="0.17143" units="cm"/>
      <inkml:brushProperty name="color" value="#004F8B"/>
    </inkml:brush>
  </inkml:definitions>
  <inkml:trace contextRef="#ctx0" brushRef="#br0">6 1909 5734,'5'-6'0,"-1"2"0,-3 2 0,-9 3 0,7 2 0,-5 0 0,6 0 0,8-3 0,-7 1 0,5-2 0,-5 0 0,0 0 0,7-2 0,-4 0 0,28-18 0,-21 15 0,20-14 0,-18 15 0,-3 2 0,4-2 0,38-13 0,-13 1 0,12-4 0,0-1 0,-7 1 0,7-2 0,7-4 0,3 0 0,-2 0 0,-10 6 0,-1 0-345,12-6 1,-8 5 344,-23 11 0,0 0 0,30-15 0,15-10 0,-8 0 0,5-5 0,1 0 0,-1 3 0,0-1 0,4-2 0,-2-2 0,5-4 0,-3 1 0,-12 7 0,-9 4 0,-6 4-453,19-11 0,-8 5 453,-24 14 0,43-23 0,5-3 0,-19 10 0,17-9 0,-4 3 0,-37 22 0,-10 7 0,49-23 0,-42 21 0,50-23 0,-57 27 311,18-10 1,3-2-312,0 1 0,26-14 0,-39 15 0,-6 8 972,2-4-972,-4 6 0,-8 2 0,-15 9 0,5-4 0,-7 4 0,5-3 0,-7 2 0,4-1 0,0 3 0,8 0 0,0-2 0,3 0 0,-8-1 0,-5-1 0,8-47 0,-7 13 0,11-51 0,-8 23 0</inkml:trace>
</inkml:ink>
</file>

<file path=ppt/ink/ink10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9:00:06.529"/>
    </inkml:context>
    <inkml:brush xml:id="br0">
      <inkml:brushProperty name="width" value="0.17143" units="cm"/>
      <inkml:brushProperty name="height" value="0.17143" units="cm"/>
      <inkml:brushProperty name="color" value="#004F8B"/>
    </inkml:brush>
  </inkml:definitions>
  <inkml:trace contextRef="#ctx0" brushRef="#br0">1195 313 5734,'-27'-40'0,"2"7"0,15 25 0,-39-23 0,21 15 0,-30-16 0,19 15 0,8 3 0,-49-25 0,14 25 0,-12 3 0,7 0 0,13-4 0,1 1-105,-14 4 1,-7 2 0,17 9 104,12 17 0,4 13 0,1 6 0,-21 24-822,38 10 0,3 27 0,5 4 0,5-19 822,4-19 0,6-1 0,0 15 0,1 15 0,6-2 0,10-19-54,20-17 1,8-11 53,3 5 0,8-4 0,25 10 0,17-14-507,-17-36 1,11-13-1,1-5 1,-10 3 506,12 8 0,-2-6 0,5-11 0,5-9 0,-17-9 0,-26-13 0,-15-9 0,-8-7 0,-3-4 0,11-1 0,-5-2 549,-23-11 0,-12 6-549,-13 11 45,-12-12 1,-15-3-46,-20 11 0,-18 8 0,14 27 0,-12 2 0,-1 4 0,6 1 0,-22-16 0,1 14 0,7 25 0,-4 12 0,25 12-82,29 35 1,6 4 0,21 8-1</inkml:trace>
</inkml:ink>
</file>

<file path=ppt/ink/ink10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9:00:07.214"/>
    </inkml:context>
    <inkml:brush xml:id="br0">
      <inkml:brushProperty name="width" value="0.17143" units="cm"/>
      <inkml:brushProperty name="height" value="0.17143" units="cm"/>
      <inkml:brushProperty name="color" value="#004F8B"/>
    </inkml:brush>
  </inkml:definitions>
  <inkml:trace contextRef="#ctx0" brushRef="#br0">1169 348 5734,'-18'-23'0,"-1"-1"0,-4 1 0,-17-6 0,-4-1 0,-4 2 0,2 0 0,-1 2 0,-12 8 0,14 5 0,-8 3 0,-3 3 0,-14 4 0,-23 0 0,28 22 0,-6 13 0,9 5 0,15 9 0,2 4-217,-13-10 1,-7 1-1,15 4 217,21 19 0,16-2 0,10-4 0,20 9 0,13 15 0,2-7 0,9-9 0,4-2 0,-9 3 0,2 7 0,9-10 0,12-14 0,9-8 0,1-10 0,26-12 0,1-6-461,-2 16 0,0-7 461,8-27 0,-12-12 0,-29-7 0,23-23 0,-12-32-496,-64 1 0,-23-23 0,-12-10 1,2 3-1,14 17 496,23 11 0,6 11 0,-13-9-100,-20-13 1,-11-17-1,-10-1 1,-8 17-1,-4 33 100,-42 41 0,-9 32 0,28-2 0,-2 6 0,0 0-395,-2-3 0,0 0 0,3 4 395,2 9 0,3 4 0,7 0 0,7 3 0,4 0 0,-1 2 0,0 1 0</inkml:trace>
</inkml:ink>
</file>

<file path=ppt/ink/ink10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9:00:11.776"/>
    </inkml:context>
    <inkml:brush xml:id="br0">
      <inkml:brushProperty name="width" value="0.17143" units="cm"/>
      <inkml:brushProperty name="height" value="0.17143" units="cm"/>
      <inkml:brushProperty name="color" value="#004F8B"/>
    </inkml:brush>
  </inkml:definitions>
  <inkml:trace contextRef="#ctx0" brushRef="#br0">515 23 5734,'4'-11'0,"11"6"0,10-2 0,9 7 0,-4 2 0,3 0 0,15 4 0,5 2 0,25 10 0,-8 2 0,1 9 0,-16 16 0,-8 10 0,-10 10 0,-7 3 0,-2-6 0,-9 0-728,-16 10 0,-9-6 728,-3-1 0,-1-7 0,-2 13 0,1 6 0,4 3 0,2 8 0,0 0 0,0-5 0,-4-1 0,-1-5 0,4 8 0,4-4 0,2 13 0,2 0 0,1-10 0,0-19-1170,7 14 1170,1 3 0,0-7 0,-3-36 0,-1-4 0,4 32 0,-7-35 1263,0 26-1263,-7-44 0,-24 25 0,-2-12 1363,-43 29-1363,-12-11 0,4-10 0,-6-2 0,9-7 0,-2-2 0,13-5 0,-2-2 0,-1-4 0,-3-7 0,-1-4 0,8-2 0,10 0 0,5-2 0,-18-5 0,21-7 0,46-6 0</inkml:trace>
</inkml:ink>
</file>

<file path=ppt/ink/ink10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9:00:12.191"/>
    </inkml:context>
    <inkml:brush xml:id="br0">
      <inkml:brushProperty name="width" value="0.17143" units="cm"/>
      <inkml:brushProperty name="height" value="0.17143" units="cm"/>
      <inkml:brushProperty name="color" value="#004F8B"/>
    </inkml:brush>
  </inkml:definitions>
  <inkml:trace contextRef="#ctx0" brushRef="#br0">1 412 5734,'20'-24'0,"6"0"0,6 5 0,44-13 0,10-1 0,-6 2-1580,10-2 1,-4 1 1579,-27 13 175,11-4 1,2-1-176,2-1 0,8-3 0,-6 0 0,-39 13 0,11-7 0</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7:48:16.907"/>
    </inkml:context>
    <inkml:brush xml:id="br0">
      <inkml:brushProperty name="width" value="0.17143" units="cm"/>
      <inkml:brushProperty name="height" value="0.17143" units="cm"/>
      <inkml:brushProperty name="color" value="#004F8B"/>
    </inkml:brush>
  </inkml:definitions>
  <inkml:trace contextRef="#ctx0" brushRef="#br0">81 1 5734,'-23'15'0,"10"-7"0,-5 6 0,10-5 0,3-2 0,-2 1 0,4 2 0,0 0 0,5 3 0,15-5 0,43-3 0,3-2 0,11-1 0,-20 1 0,3 0 0,-4 0 0,-1 1 0,5-1 0,0 0-119,4 0 0,-3 1 119,17-1 0,-15 0 0,2 0 0,25 0 0,-11 0 0,-3-1 0,-6 0 0,11 1 0,0 1 0,-8 0 0,-4 0 0,13 2 0,-5 1 0,-8-1 0,2 2 0,14 1 0,9 1 0,-11 0 0,-20-2 0,-4 0-572,19 3 0,-8-1 572,-20-3 0,15-1 0,8-2 0,0-2 0,4-1 0,23 0 0,0 0-107,-23-1 0,-1-1 107,9 0 0,-2 1 0,-20 1 0,0 0 0,11-1 0,2 0-165,-1 2 1,-3-1 164,-7 0 0,-4 0 1074,38 1-1074,-26 1 0,10 1 0,-3 0 0,7-2 0,4 0-100,-14 1 0,7 0 0,3-1 1,-3 0 99,14-1 0,-2 0 0,4-1 0,-9 2 0,3-1 0,1 1 0,-1-1-708,-3 1 1,1 0 0,-2-1 0,-5 1 707,3 0 0,-6 0 0,-5 0 0,18 1 0,-26 0 395,-51-3-395,1 0 0,0-3 0,-2-7 73,-3 1 0,-6-6 0,-4 4 0</inkml:trace>
</inkml:ink>
</file>

<file path=ppt/ink/ink10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9:00:12.606"/>
    </inkml:context>
    <inkml:brush xml:id="br0">
      <inkml:brushProperty name="width" value="0.17143" units="cm"/>
      <inkml:brushProperty name="height" value="0.17143" units="cm"/>
      <inkml:brushProperty name="color" value="#004F8B"/>
    </inkml:brush>
  </inkml:definitions>
  <inkml:trace contextRef="#ctx0" brushRef="#br0">35 391 5734,'9'9'0,"-1"0"0,-4 0 0,-1 3 0,-14 63 0,2 17 0,0 6 0,1-33 0,1 0 0,-8 33 0,19-5 0,36-29 0,29-20 0,-5-37 0,17-17 0,9-8 0,2-2 0,-4 6-679,-7 8 1,0 2-1,0 0 1,2-3 0,3-6 678,3-7 0,5-6 0,1-4 0,1-4 0,-1-2 0,-3-3-114,-13 3 1,1-4-1,-1-3 1,-2-1-1,-1 0 1,-2 0 0,-3 3-1,6-5 1,-4 2-1,-3-1 1,2 0 0,4-4-1,-4 2 1,1 0-1,-1 0 1,1 1 0,-1-1-1,1 0 1,-1 0-1</inkml:trace>
</inkml:ink>
</file>

<file path=ppt/ink/ink10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9:00:33.613"/>
    </inkml:context>
    <inkml:brush xml:id="br0">
      <inkml:brushProperty name="width" value="0.17143" units="cm"/>
      <inkml:brushProperty name="height" value="0.17143" units="cm"/>
      <inkml:brushProperty name="color" value="#004F8B"/>
    </inkml:brush>
  </inkml:definitions>
  <inkml:trace contextRef="#ctx0" brushRef="#br0">2252 756 5734,'0'-10'0,"1"1"0,0 1 0,1 0 0,-1 0 0,-47-71 0,26 49 0,-17-21 0,-3 2 0,14 28 0,-38-29 0,25 22 0,-9-6 0,-7 0 0,13 13 0,-20-7 0,21 10 0,-26-2 0,30 11 0,-20 0 0,-3 2 0,6 3 0,-7 0 0,0 0 0,6 3 0,-26 3 0,-13 3 0,10 6 0,-1 3 0,19-4 0,-2 1 0,4 1 0,-10 4 0,8 3 0,-21 29 0,46-15 0,2 2 0,-25 17 0,23 4 0,-6 20 0,1 5 0,9-9 0,7 7 0,3-1-815,-14 11 0,-5 6 1,12-11 814,19-29 0,8 0-329,7 21 1,6 11-1,0-11 329,-1-22 0,1-1 0,0 25 0,1 11 0,4-14 0,22 9 0,-4-29 0,2-6 0,7 3 0,7-4 0,10-3 0,16-10 0,12-4 0,-6-2 0,-10 5 0,4-7 0,1-16 0,14-7 0,-3-4 0,-16-2 714,19-12-714,-4 0 0,1-3 0,4-11 1088,-20 5-1088,12-15 0,2-4 0,-6 0-680,-17 5 1,8-8 0,-11 5 679,11-14 0,6-14 0,-1-1 0,-10 4 0,3-10 0,-2-1 0,-13 8 0,2-4 0,-2-19 0,-26 12 0,-7-13 0,-3-3 0,0 7 0,0 4 0,-2 5 0,-1-5 174,1-3 0,0-8 0,-4 2 0,-11 12-174,-17-10 0,-25 16 0,-9 37 0,-18 8 0,-7 4 0,4 0 0,-10-7 0,0 2 0,-5 3 0,-2 5 0,-7 1 0,0 4 0,7 6 0,7 12 0,0-1 0,0 1 0</inkml:trace>
</inkml:ink>
</file>

<file path=ppt/ink/ink10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9:00:35.357"/>
    </inkml:context>
    <inkml:brush xml:id="br0">
      <inkml:brushProperty name="width" value="0.17143" units="cm"/>
      <inkml:brushProperty name="height" value="0.17143" units="cm"/>
      <inkml:brushProperty name="color" value="#004F8B"/>
    </inkml:brush>
  </inkml:definitions>
  <inkml:trace contextRef="#ctx0" brushRef="#br0">502 143 5734,'-9'-30'0,"0"1"0,-12-18 0,-7 10 0,-26 37 0,-6 12 0,2 1 0,-6 23 0,3 24 0,29 20 0,12 18 0,3-11-1199,-1-24 0,2-1 1199,-2 25 0,2 11 0,15-21 0,42-18 0,-5-18 0,23-11 0,5-7 0,-2-8 0,24-19 0,-2-10 0,-25-11 0,-3-7 0,-5-4 0,-18-2 0,-3-24 0,-4-2 0,-11 16 0,22 16 2398,-29 52-2398,36 57 0,10 6 0,-13-37 0,4-2 0,-8-17 0,-32-36 0,-22-33 0,2 15 0,-13-17 0,-2-4 0,-6-11 0,7 14 0,2 0 0,12-3 0,47 13 0,22-6 0,-10 20 0,6 3 0,14 3 0,1 5 0,18 2 0,-24 10 0,-5 13 0,-7 54 0,-5-34 0,-20 19 0,-20-63 0,5-17 0,12-40 0,3-10 0,0-18 0,-1 16 0,-2 6 0,-12 18 0</inkml:trace>
</inkml:ink>
</file>

<file path=ppt/ink/ink10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9:00:35.793"/>
    </inkml:context>
    <inkml:brush xml:id="br0">
      <inkml:brushProperty name="width" value="0.17143" units="cm"/>
      <inkml:brushProperty name="height" value="0.17143" units="cm"/>
      <inkml:brushProperty name="color" value="#004F8B"/>
    </inkml:brush>
  </inkml:definitions>
  <inkml:trace contextRef="#ctx0" brushRef="#br0">272 100 5734,'-9'-28'0,"-19"-23"0,11 30 0,-31 44 0,-2 20 0,19 8-413,-11 14 0,5 5 413,28 22 0,26-19 0,13 11 0,-1-5 0,-3-3 0,3-2-794,4 3 0,5 4 0,-1-17 794,23-1-81,-2-40 0,2-9 0,0-3 0,0-7 1,-1-1-1</inkml:trace>
</inkml:ink>
</file>

<file path=ppt/ink/ink10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9:00:36.013"/>
    </inkml:context>
    <inkml:brush xml:id="br0">
      <inkml:brushProperty name="width" value="0.17143" units="cm"/>
      <inkml:brushProperty name="height" value="0.17143" units="cm"/>
      <inkml:brushProperty name="color" value="#004F8B"/>
    </inkml:brush>
  </inkml:definitions>
  <inkml:trace contextRef="#ctx0" brushRef="#br0">135 0 5734,'56'56'0,"0"-1"0,-1 1 0,1-1 0,13 14 0,-3-1 0,-19-5-206,-27-15 0,-14 6 206,-7 13 0,-9 14 0,-5 5 0,-5-6-1334,-13 11 0,-9-4 1,1 5 1333,9-6 0,1 5 0,-2-1 0,-4-9 0,-17 0 0,-4-8 0,3-8 0,3-9 0,0 1 0</inkml:trace>
</inkml:ink>
</file>

<file path=ppt/ink/ink10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59:39.838"/>
    </inkml:context>
    <inkml:brush xml:id="br0">
      <inkml:brushProperty name="width" value="0.17143" units="cm"/>
      <inkml:brushProperty name="height" value="0.17143" units="cm"/>
      <inkml:brushProperty name="color" value="#004F8B"/>
    </inkml:brush>
  </inkml:definitions>
  <inkml:trace contextRef="#ctx0" brushRef="#br0">20 106 5734,'5'-14'0,"-3"6"0,-1 1 0,-1 2 0,0 2 0,0-1 0,0-2 0,0 0 0,-2 1 0,0 1 0,0 3 0,0 0 0,-1 1 0,2-4 0,0 2 0,-1-3 0,1 3 0,-2 0 0,-1-7 0,3 4 0,-3-8 0</inkml:trace>
</inkml:ink>
</file>

<file path=ppt/ink/ink10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59:42.434"/>
    </inkml:context>
    <inkml:brush xml:id="br0">
      <inkml:brushProperty name="width" value="0.17143" units="cm"/>
      <inkml:brushProperty name="height" value="0.17143" units="cm"/>
      <inkml:brushProperty name="color" value="#004F8B"/>
    </inkml:brush>
  </inkml:definitions>
  <inkml:trace contextRef="#ctx0" brushRef="#br0">1 155 5734,'5'10'0,"5"-11"0,3-13 0,-2-5 0,1-5 0,-9 0 0,1-4 0,-2-1 0,1 3 0,11 64 0,-7-18 0,11 52 0,1 9 0,-6-29-369,1 9 0,-1-4 369,-6-25 0,-1 10 0,-24 38 0,6-35 0,-17 17 0,6-55 0,-9-17 0,13 7 0,-5-10 738,23 9-738,1 0 0,24-25 0,11-15 0,3-3 0,11-17 0,-8 11 0,-6 2 0,-19 13 0</inkml:trace>
</inkml:ink>
</file>

<file path=ppt/ink/ink10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59:42.699"/>
    </inkml:context>
    <inkml:brush xml:id="br0">
      <inkml:brushProperty name="width" value="0.17143" units="cm"/>
      <inkml:brushProperty name="height" value="0.17143" units="cm"/>
      <inkml:brushProperty name="color" value="#004F8B"/>
    </inkml:brush>
  </inkml:definitions>
  <inkml:trace contextRef="#ctx0" brushRef="#br0">0 83 5734,'57'-2'0,"-1"1"0,2-12 0,1 0 0,6 6 0,-3 0 0,26-23 0,-75 20 0</inkml:trace>
</inkml:ink>
</file>

<file path=ppt/ink/ink10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59:43.277"/>
    </inkml:context>
    <inkml:brush xml:id="br0">
      <inkml:brushProperty name="width" value="0.17143" units="cm"/>
      <inkml:brushProperty name="height" value="0.17143" units="cm"/>
      <inkml:brushProperty name="color" value="#004F8B"/>
    </inkml:brush>
  </inkml:definitions>
  <inkml:trace contextRef="#ctx0" brushRef="#br0">0 1 5734,'3'10'0,"6"10"0,-3-11 0,5 9 0,37-3 0,-26-12 0,33 5 0</inkml:trace>
</inkml:ink>
</file>

<file path=ppt/ink/ink10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59:44.306"/>
    </inkml:context>
    <inkml:brush xml:id="br0">
      <inkml:brushProperty name="width" value="0.17143" units="cm"/>
      <inkml:brushProperty name="height" value="0.17143" units="cm"/>
      <inkml:brushProperty name="color" value="#004F8B"/>
    </inkml:brush>
  </inkml:definitions>
  <inkml:trace contextRef="#ctx0" brushRef="#br0">1 0 5734,'59'38'0,"0"0"0,-14-6 0,-1 2 0,8 6 0,-3 2 0,15 25 0,-40-42 0,2 2 0,-19-28 0,-2-5 0,0-4 0</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7:48:28.703"/>
    </inkml:context>
    <inkml:brush xml:id="br0">
      <inkml:brushProperty name="width" value="0.17143" units="cm"/>
      <inkml:brushProperty name="height" value="0.17143" units="cm"/>
      <inkml:brushProperty name="color" value="#004F8B"/>
    </inkml:brush>
  </inkml:definitions>
  <inkml:trace contextRef="#ctx0" brushRef="#br0">0 19 5734,'7'1'0,"-2"1"0,-3-2 0,6 0 0,36 2 0,36-1 0,-5 0 0,16-1 0,-1 0 0,-10 0 0,0-1 0,1 1-311,10-1 0,1 0 0,0 0 311,-1 0 0,-1 1 0,-4-1 0,-15 1 0,-3 0 0,2-1-71,13 1 0,3-1 0,-3 0 71,-10 0 0,-1 1 0,-6-1 0,2-1 0,-9 0 0,11-2 0,-43 1 0,-33 0 0,-6 2 0,-18 1 0</inkml:trace>
</inkml:ink>
</file>

<file path=ppt/ink/ink10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59:44.588"/>
    </inkml:context>
    <inkml:brush xml:id="br0">
      <inkml:brushProperty name="width" value="0.17143" units="cm"/>
      <inkml:brushProperty name="height" value="0.17143" units="cm"/>
      <inkml:brushProperty name="color" value="#004F8B"/>
    </inkml:brush>
  </inkml:definitions>
  <inkml:trace contextRef="#ctx0" brushRef="#br0">374 0 5734,'-53'80'0,"6"-11"0,33-41 0,-9 15 0,-3 4 0,-3 3 0,4-5 0,1-2 0,0-5 0,-23 1 0,26-21 0,-20 1 0</inkml:trace>
</inkml:ink>
</file>

<file path=ppt/ink/ink10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59:44.933"/>
    </inkml:context>
    <inkml:brush xml:id="br0">
      <inkml:brushProperty name="width" value="0.17143" units="cm"/>
      <inkml:brushProperty name="height" value="0.17143" units="cm"/>
      <inkml:brushProperty name="color" value="#004F8B"/>
    </inkml:brush>
  </inkml:definitions>
  <inkml:trace contextRef="#ctx0" brushRef="#br0">7 82 5734,'-5'-7'0,"3"1"0,41 5 0,-15 0 0,29-1 0,-25 1 0,45-7 0,-9 1 0,11-1 0,-19 1 0,-25 3 0,3-2 0,-13-1 0,-7 0 0,-12-2 0</inkml:trace>
</inkml:ink>
</file>

<file path=ppt/ink/ink10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9:00:52.134"/>
    </inkml:context>
    <inkml:brush xml:id="br0">
      <inkml:brushProperty name="width" value="0.17143" units="cm"/>
      <inkml:brushProperty name="height" value="0.17143" units="cm"/>
      <inkml:brushProperty name="color" value="#004F8B"/>
    </inkml:brush>
  </inkml:definitions>
  <inkml:trace contextRef="#ctx0" brushRef="#br0">439 135 5734,'-15'-3'0,"-19"-9"0,17 8 0,-14-6 0,24 9 0,-1 0 0,-5-1 0,11 2 0,-4-2 0,61 3 0,38-5 0,-30 1 0,10-1 0,13-3 0,11-2 0,3 1-626,-13 2 0,4 0 0,-1 0 0,-2 1 626,-10-1 0,-3 0 0,0 0 0,-2 1 0,25-1 0,-2 1 0,-12 3 0,-12 1 0,-14 1 0,-12 0 0,24-1 0,-100-2 0,-2 2 0,-35 1 0,-7 1 0,-2 1 0,13 1 0,-13 1 0,-5 0 0,5 2 0,-6 1 0,-3 0 0,-3 0 0,2-1 0,-5 0 0,-1 0 0,0 0 0,4 0-641,-5 1 0,2 0 1,3 0-1,2 0 641,-23 0 0,4-1 0,27-2 0,30-3 1675,12 0-1675,6-1 0,20 1 0,83-4 0,-17 0-665,21 0 0,6-1 665,10-1 0,-28 2 0,15-2 0,4 1 0,-7 0 809,-4 0 1,-4 1 0,7-1-810,15-1 0,10 0 0,0-1 0,-12 1 0,11-1 0,-10 1 0,-5 1 0,-16 0 0,-33-1 0,-98 4 0,-20 5 0,-24 2 0,27-2 0,-12 1 0,-5 0 0,2 0 0,9 0-451,-7 1 1,7 0-1,-4 0 451,-3 0 0,-10 0 0,10 0 0,30-1 0,30-3 253,1 1-253,53 0 0,66-5 0,24-3 0,-21-1 0,5-2 0,-4 2 0,8-2 0,-10 0 0,-7-5 0,0 1 0</inkml:trace>
</inkml:ink>
</file>

<file path=ppt/ink/ink10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9:01:27.394"/>
    </inkml:context>
    <inkml:brush xml:id="br0">
      <inkml:brushProperty name="width" value="0.17143" units="cm"/>
      <inkml:brushProperty name="height" value="0.17143" units="cm"/>
      <inkml:brushProperty name="color" value="#004F8B"/>
    </inkml:brush>
  </inkml:definitions>
  <inkml:trace contextRef="#ctx0" brushRef="#br0">599 10 5734,'-3'-5'0,"0"0"0,1 5 0,-3 3 0,-2 0 0,-10 13 0,-29 52 0,-4 10 0,8-15-181,-9 17 0,4-2 181,25-25 0,6-11 0,-3 14 0,1 2 0,2-3 0,-2 10 0,1-2 0,5-19 0,0 16 0,-1 0 0,3-19 0,-4 26 0,7-68 0,-7-42 0,-3-17 0,-1-2 0,-4-9 181,4 11 0,4 8-181,7 28 0,-3-13 0,5 13 0,-2-3 0,7 21 0,0 4 0,0-1 0,1 31 0,2 34 0,-1-6 0,2 17 0,1-20 0,-2-19 0,3 18 0,0-1 0,-2-18 0,15 48 0,25-85 0,3-5 0,7-19 0,-7-21 0,-29 27 0,29-47 0,-24 32 0,9-13 0,-18 28 0,-11 16 0,5-2 0,-4 4 0,0-2 0,-5 4 0,22 7 0,-9-6 0,23 6 0,-12-11 0,4-3 0,3-2 0</inkml:trace>
</inkml:ink>
</file>

<file path=ppt/ink/ink10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9:01:28.647"/>
    </inkml:context>
    <inkml:brush xml:id="br0">
      <inkml:brushProperty name="width" value="0.17143" units="cm"/>
      <inkml:brushProperty name="height" value="0.17143" units="cm"/>
      <inkml:brushProperty name="color" value="#004F8B"/>
    </inkml:brush>
  </inkml:definitions>
  <inkml:trace contextRef="#ctx0" brushRef="#br0">325 0 5734,'-10'90'0,"1"-12"0,7-28 0,-3 36 0,0-20 0,-4 7 0,-2 16 0,1-14 0,-2 4-1007,-3 21 0,0-6 1007,6-45 0,-3 18 231,2-14 1,0 3-232,-2 2 0,0 0 0,2-5 0,-1-5 0,-8 11 0,15-52 0,-1-11 1551,4-6-1551,-6-40 0,-2 2 0,-2-15 0,-5-13 0,8 33 0,-6-25 0,7 33 0,-3-13 0,3 7 0,0 2 0,0 5 0,6 26 0,-2 3 0,12 48 0,3 10 0,0 16 0,0 3 0,1 3-283,-5-21 1,-2-7 282,-4-24 0,0-1 0,4 17 0,-4-19 0,6 21 0,-6-31 0,3 5 565,-1-11-565,26-19 0,31-41 0,-24 19 0,0-1 0,-2 0 0,-2 0 0,10-20 0,-15 20 0,36-36 0,-18 23 0,8-7 0,-4 1 0,6-10 0,0-1 0,-3 6 0,-1 1 0,1-1 0</inkml:trace>
</inkml:ink>
</file>

<file path=ppt/ink/ink10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9:01:33.785"/>
    </inkml:context>
    <inkml:brush xml:id="br0">
      <inkml:brushProperty name="width" value="0.17143" units="cm"/>
      <inkml:brushProperty name="height" value="0.17143" units="cm"/>
      <inkml:brushProperty name="color" value="#004F8B"/>
    </inkml:brush>
  </inkml:definitions>
  <inkml:trace contextRef="#ctx0" brushRef="#br0">1 1 5734,'62'17'0,"1"-1"0,22 1 0,5 0 0,-2 2 0,2-1-2255,11-3 1,-4-3 2254,-35-5 0,7-3 0,0-2 0,17 0 0,10-1 0,3 0 0,-2-2 0,-9 1 297,7-2 1,-6-1 0,1-1-1,10 0-297,-20 1 0,9 0 0,6-1 0,3 1 0,-2-1 0,-5 0 0,-8-1 0,-11 1-325,20-3 0,-15 0 0,-4-1 325,46-6 0,-50 4 0,-82 11 0,-43 4 0,-18 2 0,-20 0 0,-2 2 0</inkml:trace>
</inkml:ink>
</file>

<file path=ppt/ink/ink10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9:01:34.111"/>
    </inkml:context>
    <inkml:brush xml:id="br0">
      <inkml:brushProperty name="width" value="0.17143" units="cm"/>
      <inkml:brushProperty name="height" value="0.17143" units="cm"/>
      <inkml:brushProperty name="color" value="#004F8B"/>
    </inkml:brush>
  </inkml:definitions>
  <inkml:trace contextRef="#ctx0" brushRef="#br0">0 30 5734,'96'-3'0,"0"0"0,0 0 0,1 0 0,-1 0 0,-4 0 0,-3 0 0,-2 0 0,-2 1-1887,19 0 0,-3 2 0,-8-1 1887,0 1 0,-6 0 0,-2 0 0,15 0-10,-29 0 1,16 0 0,11 0 0,6 0 0,1 1 0,-4-1 0,-9 0 0,-14 0 9,19 0 0,-15 0 0,14 1 0,-10-1 0,18 0 0,9 0 0,0 0 0,-8 0 0,-18 0 0,-27 0 0,2 0 0,-14 0 0,-15 2 73,-31 0-73,-20 2 0,-64 4 0,7-2 0,18-1 0,-3-1 0,-36 3 0</inkml:trace>
</inkml:ink>
</file>

<file path=ppt/ink/ink10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9:01:34.336"/>
    </inkml:context>
    <inkml:brush xml:id="br0">
      <inkml:brushProperty name="width" value="0.17143" units="cm"/>
      <inkml:brushProperty name="height" value="0.17143" units="cm"/>
      <inkml:brushProperty name="color" value="#004F8B"/>
    </inkml:brush>
  </inkml:definitions>
  <inkml:trace contextRef="#ctx0" brushRef="#br0">1 33 5734,'81'-3'0,"1"-1"0,-1 0 0,1 0 0,-1 0 0,-5-2 0,-8 1 0,19 2 0,-20 4 0,15 1 0,10 1 0,8 1 0,6 2 0,1-1 0,-1 1 0,-4 0 0,-8-1 0,-9 0 0,-15-1-1887,31 2 0,-20-1 0,15 2 1887,-17-2 0,15 1 0,10 1 0,3 0 0,-3 0 0,-8 0 0,-14 0 0,-21-1 0,-3 3 0,-17-2 346,4 0 0,12 4 1,-56-13-1</inkml:trace>
</inkml:ink>
</file>

<file path=ppt/ink/ink10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56:53.479"/>
    </inkml:context>
    <inkml:brush xml:id="br0">
      <inkml:brushProperty name="width" value="0.17143" units="cm"/>
      <inkml:brushProperty name="height" value="0.17143" units="cm"/>
      <inkml:brushProperty name="color" value="#004F8B"/>
    </inkml:brush>
  </inkml:definitions>
  <inkml:trace contextRef="#ctx0" brushRef="#br0">665 134 5734,'3'-21'0,"-12"-35"0,-1 34 0,-46-1 0,-16 12 0,-8 34 0,9-12 0,2 4 0,-5 38 0,15 10 0,11-8 0,14-1 0,4 3 0,6 17 0,-3 17 0,23-36 0,5-3 0,4 3 0,15 13 0,6-1 0,4-17 0,6 0 0,5-5 0,20-11 0,-9-17 0,1-2 0,22-1 0,-13-13 0,4-11 0,16-36 0,-4-6 0,-26 26 0,0-3 0,8-21 0,3-11 0,-14 4 0,-8-20 0,-14 32 0,-3 0 0,-6-14 0,-16 43 0,-4-4 0,-5 17 0,-5 7 0,0 8 0,-2 32 0,3 14 0,11-8 0,4 4 0,8 29 0,4-2 0,-2-30 0,5-7 0,35 18 0,-3-64 0,-1-15 0,-5-6-224,5 2 1,-6-4 223,-26-12 0,-31-59 0,-17 27 0,9 13 0,-3 3 0,-20 4 0,2 13 0,0-5 0,52 11 447,59-24-447,-20 38 0,5 5 0,1-5 0,-1 0 0,22-7 0,-29 16 0,6 4 0,0 37 0,-24-10 0,6 54 0,-6 11 0,-6-15 0,-1-7 0,-1-4 0,-6-20 0,15 38 0,-17-48 0,12-3 0,-11-21 0,14-59 0,-14-10 0,0-7 0,2-16 0,-2 11 0,5-21 0,-1-4 0,1 7 0,3 42 0,-9 16 0,6 8 0,-14 28 0</inkml:trace>
</inkml:ink>
</file>

<file path=ppt/ink/ink10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56:53.825"/>
    </inkml:context>
    <inkml:brush xml:id="br0">
      <inkml:brushProperty name="width" value="0.17143" units="cm"/>
      <inkml:brushProperty name="height" value="0.17143" units="cm"/>
      <inkml:brushProperty name="color" value="#004F8B"/>
    </inkml:brush>
  </inkml:definitions>
  <inkml:trace contextRef="#ctx0" brushRef="#br0">504 0 5734,'-61'32'0,"0"0"0,1 0 0,3-11 0,5 4 0,-9 33 0,8 15 0,12 10 0,14 10 0,22-12 0,9 7 0,-4-3-514,-11-12 1,-3-2-1,9 1 514,14 12 0,11 1 0,12-12 0,35-10 0,5-13 0,-31-14 0,1-3 181,31 15 0,3-14-181,-22-32 0,-4-8 0,17-2 0,-15-2 0,0 0 0</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7:48:29.121"/>
    </inkml:context>
    <inkml:brush xml:id="br0">
      <inkml:brushProperty name="width" value="0.17143" units="cm"/>
      <inkml:brushProperty name="height" value="0.17143" units="cm"/>
      <inkml:brushProperty name="color" value="#004F8B"/>
    </inkml:brush>
  </inkml:definitions>
  <inkml:trace contextRef="#ctx0" brushRef="#br0">0 1 5734,'19'2'0,"-3"-1"0,30 5 0,-5-2-1133,20 0 1,29 1 0,14 0 0,-3-1 0,-19 0 1132,1 1 0,1-1 14,-1 0 1,18 1-1,4 0 1,-7 0-1,-20-2-14,-10 0 0,-7-1 467,29 1 0,3 0-467,-2-3 0,1 0 0,3 0 0,-7-1 0,3-4 0,-37-4 0,-46 7 0,-14-12 0,-6 7 0,-18-6 0,10 7 0</inkml:trace>
</inkml:ink>
</file>

<file path=ppt/ink/ink10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56:54.103"/>
    </inkml:context>
    <inkml:brush xml:id="br0">
      <inkml:brushProperty name="width" value="0.17143" units="cm"/>
      <inkml:brushProperty name="height" value="0.17143" units="cm"/>
      <inkml:brushProperty name="color" value="#004F8B"/>
    </inkml:brush>
  </inkml:definitions>
  <inkml:trace contextRef="#ctx0" brushRef="#br0">0 0 5734,'41'7'0,"-3"1"0,18 28 0,15 19 0,-7-3 0,-17-8 0,0 1-1091,16 8 0,9 4 0,-17-7 1091,-9 10 238,-34-45 1,-5-10 0,-3-7-1</inkml:trace>
</inkml:ink>
</file>

<file path=ppt/ink/ink10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56:54.347"/>
    </inkml:context>
    <inkml:brush xml:id="br0">
      <inkml:brushProperty name="width" value="0.17143" units="cm"/>
      <inkml:brushProperty name="height" value="0.17143" units="cm"/>
      <inkml:brushProperty name="color" value="#004F8B"/>
    </inkml:brush>
  </inkml:definitions>
  <inkml:trace contextRef="#ctx0" brushRef="#br0">485 12 5734,'-33'-12'0,"-7"44"0,3 13 0,2 4-1416,-1 12 1,-13 22 0,1 3 0,10-19 1415,-7 16 0,4-13 0,-7 12 0,18-16 297,25-18 1,6-24 0,7 12-1</inkml:trace>
</inkml:ink>
</file>

<file path=ppt/ink/ink10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56:54.575"/>
    </inkml:context>
    <inkml:brush xml:id="br0">
      <inkml:brushProperty name="width" value="0.17143" units="cm"/>
      <inkml:brushProperty name="height" value="0.17143" units="cm"/>
      <inkml:brushProperty name="color" value="#004F8B"/>
    </inkml:brush>
  </inkml:definitions>
  <inkml:trace contextRef="#ctx0" brushRef="#br0">128 0 5734,'-26'49'0,"1"0"0,-18 36 0,27 0 0,9-32 0,-3 24 0,12-49 0</inkml:trace>
</inkml:ink>
</file>

<file path=ppt/ink/ink10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56:54.880"/>
    </inkml:context>
    <inkml:brush xml:id="br0">
      <inkml:brushProperty name="width" value="0.17143" units="cm"/>
      <inkml:brushProperty name="height" value="0.17143" units="cm"/>
      <inkml:brushProperty name="color" value="#004F8B"/>
    </inkml:brush>
  </inkml:definitions>
  <inkml:trace contextRef="#ctx0" brushRef="#br0">47 59 5734,'-8'-15'0,"-9"-6"0,9 11 0,-5-3 0,12 13 0,10 13 0,22 40 0,9 18 0,-3 2 0,0 7 0,0 2 0,2 7 0,-4-8 0,0-1 0,-7-8-121,-8-9 1,-4-15-1,-4-29 1,-4-12 0</inkml:trace>
</inkml:ink>
</file>

<file path=ppt/ink/ink10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56:55.321"/>
    </inkml:context>
    <inkml:brush xml:id="br0">
      <inkml:brushProperty name="width" value="0.17143" units="cm"/>
      <inkml:brushProperty name="height" value="0.17143" units="cm"/>
      <inkml:brushProperty name="color" value="#004F8B"/>
    </inkml:brush>
  </inkml:definitions>
  <inkml:trace contextRef="#ctx0" brushRef="#br0">300 26 5734,'5'-14'0,"-1"4"0,-3 8 0,-8 12 0,3-2 0,-16 20 0,-2 11 0,1-7 0,-9 17 0,-4 7 0,4-1 0,1 6 0,4 9 0,1 7 0,4-2 0,-1 7 0,6-3 0,8-2 0,7-10 0,12-16 0,-7-8 0,-3-17 0,1 18 0,0-21 0,-1-4 0,5 20 0,2-26 0,3 12 0,3-25 0</inkml:trace>
</inkml:ink>
</file>

<file path=ppt/ink/ink10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56:55.741"/>
    </inkml:context>
    <inkml:brush xml:id="br0">
      <inkml:brushProperty name="width" value="0.17143" units="cm"/>
      <inkml:brushProperty name="height" value="0.17143" units="cm"/>
      <inkml:brushProperty name="color" value="#004F8B"/>
    </inkml:brush>
  </inkml:definitions>
  <inkml:trace contextRef="#ctx0" brushRef="#br0">71 1 5734,'50'54'0,"0"0"0,1 5 0,0 12-1133,-16-3 1,3 17 0,-1 5 0,-2-1 0,-5-13 1132,0-7 0,-5-7 0,0 6-19,4 21 1,1 12 0,-5-3 0,-13-23 18,-22 9 97,-15-12 0,-11 13 1,-3-4-98,3-15 0,-2-3 0,-4 3-73,-6 7 0,-6 6 0,0-2 0,5-11 73,-6 4 0,4-13 0,-3-11 0,21-22 0,40-33 0</inkml:trace>
</inkml:ink>
</file>

<file path=ppt/ink/ink10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56:56.021"/>
    </inkml:context>
    <inkml:brush xml:id="br0">
      <inkml:brushProperty name="width" value="0.17143" units="cm"/>
      <inkml:brushProperty name="height" value="0.17143" units="cm"/>
      <inkml:brushProperty name="color" value="#004F8B"/>
    </inkml:brush>
  </inkml:definitions>
  <inkml:trace contextRef="#ctx0" brushRef="#br0">1 33 5734,'52'-18'0,"-26"13"0,54-4-852,-41 14 852,3 1 0,21 4 0,-14-2 137,10 3 1,2 4-138,15 11 0,12 6 0,-45-2 0</inkml:trace>
</inkml:ink>
</file>

<file path=ppt/ink/ink10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56:56.221"/>
    </inkml:context>
    <inkml:brush xml:id="br0">
      <inkml:brushProperty name="width" value="0.17143" units="cm"/>
      <inkml:brushProperty name="height" value="0.17143" units="cm"/>
      <inkml:brushProperty name="color" value="#004F8B"/>
    </inkml:brush>
  </inkml:definitions>
  <inkml:trace contextRef="#ctx0" brushRef="#br0">0 128 5734,'76'-5'0,"0"-1"0,0 1 0,0 0 0,11-2 0,-3 0 0,-10-5 0,-11-8 0,-10-3 0,22-15 0</inkml:trace>
</inkml:ink>
</file>

<file path=ppt/ink/ink10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56:57.594"/>
    </inkml:context>
    <inkml:brush xml:id="br0">
      <inkml:brushProperty name="width" value="0.17143" units="cm"/>
      <inkml:brushProperty name="height" value="0.17143" units="cm"/>
      <inkml:brushProperty name="color" value="#004F8B"/>
    </inkml:brush>
  </inkml:definitions>
  <inkml:trace contextRef="#ctx0" brushRef="#br0">490 25 5734,'73'16'0,"1"0"0,-5-1 0,-5-3 0,4-7 0,9-5 0,18-1 0,-4-1 0,0-2 0,1 0-643,-3 1 0,7 0 0,-10-1 643,-11-2 0,-12-1 599,7-7-599,-35 4 315,-106-10-315,14 17 0,-5 2 0,-13-3 0,-4 2 0,-8 3 0,0 3 0,12 2 0,-3 3 0,4-2 0,-4 1 0,4 0 0,-14 4 0,5 0 0,2 2 0,11 0 0,18 0 0,10 36 0,102 14 0,23 4 0,-35 13 101,6-34 1,15 0-1,-7-10-101,19-1 0,-18-11 0,22-1 0,24 3 0,-17-6 0,-41-11 0,-2-2 0,31 5 0,9-1 0,-34-13 0,-46-13 0,-28-14 0,-2 19 0,-1 2 0,-72 7 0,42 2-316,-15 6 1,0 3 315,8 7 0,-30 19 0,-4 4 0,46-20 0,-1 2 0,-20 9 0,-9 6 0,10-5 0,20-10 0,-1 1-224,-32 19 0,-14 8 0,10-4 224,21-11 0,2 0 0,-9 4 0,-5 4 0,15-8 0,8-3 0,61-49 0,38-21 0,7-8 0,33 0 0,-13 43 0,15 24 0,9 14 0,-14 1 0,-2 5 298,-22-10 1,1 2-1,1 2-298,9 7 0,2 1 0,2-3 0,6-6 0,4-4 0,-2-2 0,-5 0 0,0-1 0,1-5-258,9-3 0,2-5 0,-14-10 0,20-27 1,-12-13-1</inkml:trace>
</inkml:ink>
</file>

<file path=ppt/ink/ink10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57:04.330"/>
    </inkml:context>
    <inkml:brush xml:id="br0">
      <inkml:brushProperty name="width" value="0.17143" units="cm"/>
      <inkml:brushProperty name="height" value="0.17143" units="cm"/>
      <inkml:brushProperty name="color" value="#004F8B"/>
    </inkml:brush>
  </inkml:definitions>
  <inkml:trace contextRef="#ctx0" brushRef="#br0">267 0 5734,'-50'9'0,"1"25"0,4 8 0,7 4 0,0-1 0,4 15 0,22 12 0,11 18 0,5 1 0,0-16-1674,-1-12 0,2-1 1674,0 16 0,0 16 0,3-5 0,7-25 0,25-16 717,7-5-717,17-12 0,6-4 0,7 0 0,-6-10 0,0 1 0</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7:48:29.472"/>
    </inkml:context>
    <inkml:brush xml:id="br0">
      <inkml:brushProperty name="width" value="0.17143" units="cm"/>
      <inkml:brushProperty name="height" value="0.17143" units="cm"/>
      <inkml:brushProperty name="color" value="#004F8B"/>
    </inkml:brush>
  </inkml:definitions>
  <inkml:trace contextRef="#ctx0" brushRef="#br0">1 21 5734,'74'-1'0,"-1"0"0,-3 0 0,-6 1 0,12 1 0,-3-1 0,16 1 0,-8 0 0,-20-1 0,4 1 0,7 0 0,16 0 0,6 0 0,-6 0 0,-19 0-1895,-9 0 0,-5 0 1895,20 1 0,8 0 0,-14-2 0,2-1 1075,-31 0-1075,29-3 602,-47 1-602,7-5 0,-19 2 0,-2-3 0</inkml:trace>
</inkml:ink>
</file>

<file path=ppt/ink/ink10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57:04.745"/>
    </inkml:context>
    <inkml:brush xml:id="br0">
      <inkml:brushProperty name="width" value="0.17143" units="cm"/>
      <inkml:brushProperty name="height" value="0.17143" units="cm"/>
      <inkml:brushProperty name="color" value="#004F8B"/>
    </inkml:brush>
  </inkml:definitions>
  <inkml:trace contextRef="#ctx0" brushRef="#br0">0 83 5734,'24'75'0,"-1"-1"0,1 1 0,24-14 0,-10-10 0,-39 2 0,36-100 0,-8 11 0,11-23 0,-10 13 0,1-4 0,-4 3 0,-2 0 0,22-40 0,-31 43 0,-15 36 0,-13 28 0,0 15 0,-5 25 0,9 7 0,9 24 0,23-32 0,7 0 0,6 19 0,0-32 0,4-9 0,21-14 0,-14-9 0,13 3 0</inkml:trace>
</inkml:ink>
</file>

<file path=ppt/ink/ink10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57:04.881"/>
    </inkml:context>
    <inkml:brush xml:id="br0">
      <inkml:brushProperty name="width" value="0.17143" units="cm"/>
      <inkml:brushProperty name="height" value="0.17143" units="cm"/>
      <inkml:brushProperty name="color" value="#004F8B"/>
    </inkml:brush>
  </inkml:definitions>
  <inkml:trace contextRef="#ctx0" brushRef="#br0">45 0 5734,'-27'71'0,"26"-42"0,-16 42 0,29-62 0,-4-6 0</inkml:trace>
</inkml:ink>
</file>

<file path=ppt/ink/ink10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57:05.559"/>
    </inkml:context>
    <inkml:brush xml:id="br0">
      <inkml:brushProperty name="width" value="0.17143" units="cm"/>
      <inkml:brushProperty name="height" value="0.17143" units="cm"/>
      <inkml:brushProperty name="color" value="#004F8B"/>
    </inkml:brush>
  </inkml:definitions>
  <inkml:trace contextRef="#ctx0" brushRef="#br0">18 204 5734,'-9'-7'0,"1"0"0,48-11 0,20-1 0,-12 4-1416,20 1 1,27-3 0,3 1 0,-20 4 1415,20 1 0,-15 1 0,13 0 0,-26 2 1261,-35 3-1261,-4-2 220,-6-2 0,-5 0 0,-4 0 0</inkml:trace>
</inkml:ink>
</file>

<file path=ppt/ink/ink10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57:05.783"/>
    </inkml:context>
    <inkml:brush xml:id="br0">
      <inkml:brushProperty name="width" value="0.17143" units="cm"/>
      <inkml:brushProperty name="height" value="0.17143" units="cm"/>
      <inkml:brushProperty name="color" value="#004F8B"/>
    </inkml:brush>
  </inkml:definitions>
  <inkml:trace contextRef="#ctx0" brushRef="#br0">1 1 5734,'50'62'0,"1"0"0,-4-2 0,-1 1 0,4 9 0,-3-2-1110,-16-22 1,-2-4 1109,19 29 0,-26-41 0,-3-4 0,-1-3 0</inkml:trace>
</inkml:ink>
</file>

<file path=ppt/ink/ink10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57:06.005"/>
    </inkml:context>
    <inkml:brush xml:id="br0">
      <inkml:brushProperty name="width" value="0.17143" units="cm"/>
      <inkml:brushProperty name="height" value="0.17143" units="cm"/>
      <inkml:brushProperty name="color" value="#004F8B"/>
    </inkml:brush>
  </inkml:definitions>
  <inkml:trace contextRef="#ctx0" brushRef="#br0">430 10 5734,'-17'-6'0,"0"3"0,-2 4 0,-48 55 0,32-24 0,-9 30 0,-9 23 0,10-13 0,5 3 0,6 2 0,-3 16 0,12-21 0,20-28 0,0 39 0</inkml:trace>
</inkml:ink>
</file>

<file path=ppt/ink/ink10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57:06.211"/>
    </inkml:context>
    <inkml:brush xml:id="br0">
      <inkml:brushProperty name="width" value="0.17143" units="cm"/>
      <inkml:brushProperty name="height" value="0.17143" units="cm"/>
      <inkml:brushProperty name="color" value="#004F8B"/>
    </inkml:brush>
  </inkml:definitions>
  <inkml:trace contextRef="#ctx0" brushRef="#br0">22 71 5734,'-13'-12'0,"5"-6"0,23 6 0,2 0 0,22 8 0,17 5 0,8 1 0,-11-2 0,3-1-146,24 1 1,-2-2 0,15-3 0,-34-2 0</inkml:trace>
</inkml:ink>
</file>

<file path=ppt/ink/ink10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57:06.504"/>
    </inkml:context>
    <inkml:brush xml:id="br0">
      <inkml:brushProperty name="width" value="0.17143" units="cm"/>
      <inkml:brushProperty name="height" value="0.17143" units="cm"/>
      <inkml:brushProperty name="color" value="#004F8B"/>
    </inkml:brush>
  </inkml:definitions>
  <inkml:trace contextRef="#ctx0" brushRef="#br0">0 0 5734,'22'4'0,"4"6"0,38 40 0,8 13 0,-1 2-1332,-22-20 0,7 7 0,-10-6 1332,8 26 0,-21-21 0,-1 9 373,-8-1 0,-2 8 1,-10 5-374,-16 2 0,-10 7 0,-5 1 0,0-4 0,0 9 0,-3-3 0,-7-3 0,-12 5 0,-8-3 0,-1-17 0,-2-31 0,0 1 0</inkml:trace>
</inkml:ink>
</file>

<file path=ppt/ink/ink10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57:06.779"/>
    </inkml:context>
    <inkml:brush xml:id="br0">
      <inkml:brushProperty name="width" value="0.17143" units="cm"/>
      <inkml:brushProperty name="height" value="0.17143" units="cm"/>
      <inkml:brushProperty name="color" value="#004F8B"/>
    </inkml:brush>
  </inkml:definitions>
  <inkml:trace contextRef="#ctx0" brushRef="#br0">265 0 5734,'-67'68'0,"0"1"0,18-28 0,9 4 0,14 22 0,12 1-592,12 3 592,7-19 0,3 4 96,3 0 1,7 7-97,10 1 0,10 11 0,2 0 0,-5-10-328,1 2 0,1-3 0,10 10 1,5 5-1,-7-22 0,-3-27 0</inkml:trace>
</inkml:ink>
</file>

<file path=ppt/ink/ink10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57:07.266"/>
    </inkml:context>
    <inkml:brush xml:id="br0">
      <inkml:brushProperty name="width" value="0.17143" units="cm"/>
      <inkml:brushProperty name="height" value="0.17143" units="cm"/>
      <inkml:brushProperty name="color" value="#004F8B"/>
    </inkml:brush>
  </inkml:definitions>
  <inkml:trace contextRef="#ctx0" brushRef="#br0">67 13 5734,'-19'-9'0,"1"5"0,2 8 0,2 8 0,16 67 0,5-35-762,15 49 762,4-54 0,65-33 0,8-22 0,-48-10 88,40-19 1,-20-6-89,-80 10 0,4 11 0,23 101 0,8 38 0,-4-15 0,-10-24 0,1 16 0,-2 3 0,-5-13-1133,-11 2 1,-3-5 1132,5 21 0,-5-4 0,-4-28 0,-10-12 441,-38-14-441,10-30 0,-23-32 0,40-18 6,8-27-6,24-21 0,7 42 0,5-1 0,5-13 0,13 3 0,34 5 0,6 10 0,6-5 0,-13 31 0,0 0 0</inkml:trace>
</inkml:ink>
</file>

<file path=ppt/ink/ink10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57:07.969"/>
    </inkml:context>
    <inkml:brush xml:id="br0">
      <inkml:brushProperty name="width" value="0.17143" units="cm"/>
      <inkml:brushProperty name="height" value="0.17143" units="cm"/>
      <inkml:brushProperty name="color" value="#004F8B"/>
    </inkml:brush>
  </inkml:definitions>
  <inkml:trace contextRef="#ctx0" brushRef="#br0">84 1 5734,'-11'5'0,"-23"68"0,23 22 0,-4-44 0,2 1 0,16 39 0,17-11 0,-2-40 0,9 25 0,11-65 0,6-39 0,-1-1-177,1-23 0,-22 15 0,-1-3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5T09:48:16.632"/>
    </inkml:context>
    <inkml:brush xml:id="br0">
      <inkml:brushProperty name="width" value="0.05" units="cm"/>
      <inkml:brushProperty name="height" value="0.05" units="cm"/>
      <inkml:brushProperty name="color" value="#E71224"/>
    </inkml:brush>
  </inkml:definitions>
  <inkml:trace contextRef="#ctx0" brushRef="#br0">1521 1 24575,'-11'38'0,"-11"12"0,-2-3 0,-7 13 0,-4 0 0,4 0 0,-5 0 0,0-5 0,0 4 0,-7-3 0,11-2 0,-4 6 0,7-12 0,-2 11 0,1-12 0,-4 6 0,10-8 0,-4 1 0,-2 13 0,0-4 0,-2 13 0,2-8 0,1 0 0,3 0 0,-9 0 0,3 8 0,3-19 0,-21 26 0,24-39 0,-3 7 0,-1 0 0,-8 4 0,-9 30 0,-2-20 0,12 4 0,0-12 0,3 2 0,5-11 0,0 1 0,1-3 0,8-7 0,0-2 0,5-5 0,6-6 0,1-5 0,3-5 0,-3 1 0,3-1 0,-2 1 0,1 4 0,2-4 0,-4 4 0,3-5 0,-4 1 0,5-1 0,-4 1 0,7-1 0,-3 0 0,1-3 0,2 2 0,-3-2 0,4 4 0,0-1 0,-4 0 0,3 1 0,-3-1 0,4 1 0,-4-1 0,4 0 0,-8 1 0,7-1 0,-3 0 0,4 1 0,-4-1 0,3-7 0,-2-2 0,3-7 0,0-1 0,0 1 0,0-1 0,0 1 0,0-1 0,0 0 0,0 1 0,0-1 0,0 1 0,0-1 0,0 1 0,0-5 0,0-7 0,-4 0 0,2-9 0,-6 9 0,2-9 0,1 9 0,-4-4 0,8 5 0,-7 5 0,7 1 0,-2 4 0,3 1 0,0-1 0,0 8 0,0 6 0,0 4 0,0 3 0,0-3 0,0-1 0,0 0 0,0 1 0,0-1 0,0 1 0,0-1 0,0 0 0,0 1 0,0-1 0,0 1 0,0-1 0,0 0 0,0 1 0,0 4 0,0-4 0,0 9 0,0-4 0,0 4 0,4 1 0,-3-1 0,7-4 0,-7 4 0,2-4 0,1 0 0,-3-1 0,3 0 0,-1-4 0,2 4 0,0-4 0,-1-1 0,-1 0 0,-2 1 0,3-1 0,-4 1 0,4-1 0,-3 0 0,2 1 0,1-5 0,-3 4 0,6-7 0,-2 3 0,3-4 0,1 0 0,-1 0 0,11 0 0,-4 0 0,14-5 0,2 4 0,8-9 0,5-1 0,0-1 0,1-9 0,-1 3 0,1-4 0,-1 5 0,0-4 0,1 8 0,-7-7 0,5 8 0,-11 1 0,5 2 0,-12 4 0,-1-5 0,-10 1 0,3 4 0,-7-3 0,3 7 0,-5-3 0,-3 1 0,-1 2 0,-4-3 0</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7:48:30.644"/>
    </inkml:context>
    <inkml:brush xml:id="br0">
      <inkml:brushProperty name="width" value="0.17143" units="cm"/>
      <inkml:brushProperty name="height" value="0.17143" units="cm"/>
      <inkml:brushProperty name="color" value="#004F8B"/>
    </inkml:brush>
  </inkml:definitions>
  <inkml:trace contextRef="#ctx0" brushRef="#br0">0 0 5734,'76'4'0,"-1"1"0,-8-2 0,12 0 0,-1 0 0,20-1 0,10 0 0,2 1 0,-7-1 0,-15 0-1887,-5 0 0,-11-1 0,13 1 1887,-11 0 0,12 0 0,7 0 0,3 0 0,-3 0 0,-7 0 0,-13 0 0,12 1 0,-13 1 0,0-1 383,-1 0 1,0 0 0,4 0-384,22 1 0,5 0 0,-6 0 0,-23-1 0,-3-1 0,-8 1 0,0-2 0,-13 0 0,-19 1 0,-72-3 0</inkml:trace>
</inkml:ink>
</file>

<file path=ppt/ink/ink1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57:08.128"/>
    </inkml:context>
    <inkml:brush xml:id="br0">
      <inkml:brushProperty name="width" value="0.17143" units="cm"/>
      <inkml:brushProperty name="height" value="0.17143" units="cm"/>
      <inkml:brushProperty name="color" value="#004F8B"/>
    </inkml:brush>
  </inkml:definitions>
  <inkml:trace contextRef="#ctx0" brushRef="#br0">0 0 5734,'24'23'0,"-1"-1"0</inkml:trace>
</inkml:ink>
</file>

<file path=ppt/ink/ink1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57:08.441"/>
    </inkml:context>
    <inkml:brush xml:id="br0">
      <inkml:brushProperty name="width" value="0.17143" units="cm"/>
      <inkml:brushProperty name="height" value="0.17143" units="cm"/>
      <inkml:brushProperty name="color" value="#004F8B"/>
    </inkml:brush>
  </inkml:definitions>
  <inkml:trace contextRef="#ctx0" brushRef="#br0">0 147 5734,'53'-11'0,"16"-1"0,17-1 0,-14 2 0,-1-1 0,5-2 0,15-5 0,-29 3 0,-42 3 0,15-12 0</inkml:trace>
</inkml:ink>
</file>

<file path=ppt/ink/ink1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57:09.036"/>
    </inkml:context>
    <inkml:brush xml:id="br0">
      <inkml:brushProperty name="width" value="0.17143" units="cm"/>
      <inkml:brushProperty name="height" value="0.17143" units="cm"/>
      <inkml:brushProperty name="color" value="#004F8B"/>
    </inkml:brush>
  </inkml:definitions>
  <inkml:trace contextRef="#ctx0" brushRef="#br0">9 1 5734,'0'84'0,"-1"1"0,0-1 0,-5 5 0,10-8 0,33-3 0,14-16 0,28-26 0,-2-33 0,-4-47 0,-43-7 0,-8-13 0,-5-21 0,-6-3 0,0 9 0,-5 10 0,-6 18 0,2 92 0,3 48 0,-2-4 0,-1-3 0,-1 3-183,3 7 1,2 8 0,-1-11 182,-1-16 0,-3-4 0,-10 27 0,-4 2 0,4-19 0,-2-2 0,-1 6 0,-13-16 0,-54-32 0,30-34 0,1-61 0,8-17 0,22 14 0,31-12 0,14-17 0,5 18 0,24 13-816,2 0 1,1 3 815,-9 13 0,1-1 0,-8 4 0,-1-2 0,9-11 0,-14 12 0,0 1 0</inkml:trace>
</inkml:ink>
</file>

<file path=ppt/ink/ink1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57:09.252"/>
    </inkml:context>
    <inkml:brush xml:id="br0">
      <inkml:brushProperty name="width" value="0.17143" units="cm"/>
      <inkml:brushProperty name="height" value="0.17143" units="cm"/>
      <inkml:brushProperty name="color" value="#004F8B"/>
    </inkml:brush>
  </inkml:definitions>
  <inkml:trace contextRef="#ctx0" brushRef="#br0">1 106 5734,'97'-15'0,"1"1"0,-1-1 0,0 0 0,-16 4 0,-1-1 0,1 0 0,0 0 0</inkml:trace>
</inkml:ink>
</file>

<file path=ppt/ink/ink1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57:09.505"/>
    </inkml:context>
    <inkml:brush xml:id="br0">
      <inkml:brushProperty name="width" value="0.17143" units="cm"/>
      <inkml:brushProperty name="height" value="0.17143" units="cm"/>
      <inkml:brushProperty name="color" value="#004F8B"/>
    </inkml:brush>
  </inkml:definitions>
  <inkml:trace contextRef="#ctx0" brushRef="#br0">0 1 5734,'71'21'0,"-24"18"0,12 19 0,3 13 0,-4 4 0,-13-5 0,-13-1 0,-10 0 0,-5 5 0,1 9-333,-1 1 0,1 13 0,0 6 0,-2 3 0,-3-1 0,-5-7 0,-5-10 0,-8 6 0,-6-9 0,-7-3 0,-6 2 0,-12-5 0,0 0 0,-1-1 0,1 1 0,0 0 0</inkml:trace>
</inkml:ink>
</file>

<file path=ppt/ink/ink1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57:10.243"/>
    </inkml:context>
    <inkml:brush xml:id="br0">
      <inkml:brushProperty name="width" value="0.17143" units="cm"/>
      <inkml:brushProperty name="height" value="0.17143" units="cm"/>
      <inkml:brushProperty name="color" value="#004F8B"/>
    </inkml:brush>
  </inkml:definitions>
  <inkml:trace contextRef="#ctx0" brushRef="#br0">1 675 5734,'23'-1'0,"31"-4"0,14 1 0,7 0 0,-20 1 0,1-1-1856,35-1 1,-1 0 1855,-42 1 0,9-1 0,6-2 0,20-2 0,14-2 0,8-1 0,4-1 0,-3 1 0,-8 1 0,-14 2-506,8-1 0,-12 1 0,0 1 1,14-2 505,-15 1 0,8-1 0,7 0 0,4-1 0,3-1 0,0 1 0,-2 0 0,-3 1 0,-7 0 0,12 0 0,-9 0 0,-3 1 0,3 1 0,9-2 0,14 0 0,-41 3 0,7 1 0,5-2 0,5 1 0,4-1 0,4 0 0,3 0 0,1 0 0,2 0 0,1 0 0,0 0 0,-2-1 0,0 2 0,-3-1 0,-3 0 0,-4 1 0,-4 0 0,-5 0 0,21-1 0,-6 0 0,-5 0 0,-4 1 0,-1 0 0,0 0 0,1-1 0,3 1 0,6-1 0,6 1 0,-18 0 0,7 0 0,6-1 0,4 0 0,3 0 0,3 0 0,1-1 0,0 1 0,-1 0 0,-2 0 0,-2 0 0,-5 1 0,-5 1 0,-6 0 0,-8 1 0,-7 1 0,-10 0 0,34 0 0,-20 3 0,-7 0 0,8 0 0,2 0 0,3-1 0,2 1 0,3-1 0,3 1 0,-13 1 0,3-1 0,2 1 0,2 0 0,0 0 0,1-1 0,-1 1 0,3-1 0,1-1 0,0 1 0,0-1 0,0 1 0,-2-1 0,-1 1 0,8 0 0,4-1 0,-1 1 0,-6 0 0,-12 0 0,-15 2 0,8 1 0,-37 3 0,-69 2 0,-55 1 0,0 0 0,0-1 0</inkml:trace>
</inkml:ink>
</file>

<file path=ppt/ink/ink1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57:10.652"/>
    </inkml:context>
    <inkml:brush xml:id="br0">
      <inkml:brushProperty name="width" value="0.17143" units="cm"/>
      <inkml:brushProperty name="height" value="0.17143" units="cm"/>
      <inkml:brushProperty name="color" value="#004F8B"/>
    </inkml:brush>
  </inkml:definitions>
  <inkml:trace contextRef="#ctx0" brushRef="#br0">1 96 5734,'42'-39'0,"0"5"0,-2 16 0,25 14 0,4 17 0,-26 35 0,-1 7 0,21-23 0,-8 7 0,-34 51 0,-26 11 0,-14-33 0,-6-3 0,5 2 0,-2-2 0,-4 0 0,3-12 0,11-26 0,16-28 0,17-35 0,8-17 0,2 4 0,3-3 0,16-21 0,1 2 0,-14 20 0,2 15 0,54 31 0,-52 21 0,9 59 0,-29-16 0,-6-11 0,7 8 0,0-1 0,-2-6 0,21 33 0</inkml:trace>
</inkml:ink>
</file>

<file path=ppt/ink/ink1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57:10.813"/>
    </inkml:context>
    <inkml:brush xml:id="br0">
      <inkml:brushProperty name="width" value="0.17143" units="cm"/>
      <inkml:brushProperty name="height" value="0.17143" units="cm"/>
      <inkml:brushProperty name="color" value="#004F8B"/>
    </inkml:brush>
  </inkml:definitions>
  <inkml:trace contextRef="#ctx0" brushRef="#br0">0 65 5734,'78'-12'0,"0"1"0,0-1 0,20-4 0,-14 4 0,-19 10 0</inkml:trace>
</inkml:ink>
</file>

<file path=ppt/ink/ink1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57:11.007"/>
    </inkml:context>
    <inkml:brush xml:id="br0">
      <inkml:brushProperty name="width" value="0.17143" units="cm"/>
      <inkml:brushProperty name="height" value="0.17143" units="cm"/>
      <inkml:brushProperty name="color" value="#004F8B"/>
    </inkml:brush>
  </inkml:definitions>
  <inkml:trace contextRef="#ctx0" brushRef="#br0">57 0 5734,'-5'71'0,"5"19"0,2 3 0,-3-7-1638,3 3 0,-3-2 1638,-9-17 0,-4 0 0,0-1 0,-1-1 0</inkml:trace>
</inkml:ink>
</file>

<file path=ppt/ink/ink1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57:12.716"/>
    </inkml:context>
    <inkml:brush xml:id="br0">
      <inkml:brushProperty name="width" value="0.17143" units="cm"/>
      <inkml:brushProperty name="height" value="0.17143" units="cm"/>
      <inkml:brushProperty name="color" value="#004F8B"/>
    </inkml:brush>
  </inkml:definitions>
  <inkml:trace contextRef="#ctx0" brushRef="#br0">91 1060 5734,'-18'41'0,"1"0"0,1 0 0,5 14 0,2 1 0,0 3 0,0-6 0,8 7 0,15 3 0,13 5 0,5-1 0,10-4 0,8-2 0,3 3-1063,-2 2 0,5 5 0,1-2 0,0-8 1063,8-1 0,1-7 0,3-6 0,7-8 0,4-5 0,-7-7 222,-13-4 1,5-4-223,12 2 0,16 1 0,2 0 0,-12-4-384,1 0 0,3-3 384,-11-3 0,13 0 0,5 1 0,-6-2 0,-14-3 0,3 0 0,3-6 0,-11-5 0,14-2 0,11-2 0,4-2 0,-1-2 0,-5-1 0,-12 0 0,4-4 0,-10-2 0,0-2 0,11-6 0,-10 3 0,10-4 0,6-3 0,3-2 0,-2-1 0,-3 1 0,-9 0 0,-12 3-387,19-13 1,-16 2 0,0-6 386,13-14 0,0-7 0,-20 7 0,-30 15 0,-9 4 1277,16-25-1277,-7-18 0,-5-2 0,-10 4 0,-12 19 0,-4-10 0,-7 8 0,-8 11 0,-9 2 0,-11-14 0,-9-6 0,-5 2-61,-8 5 1,-6 4 0,-7-1 60,3 4 0,-6-1 0,-3 1 0,0 2-63,0 5 0,-1 1 0,-1 3 0,-2 1 63,-5 1 0,-2 2 0,1 2 0,5 3 0,7 3 0,5 3 0,-12 3 0,4 8 0,-12 0 0,-6 2 0,-2 2 0,5 3 0,9 3 283,-17 3 0,9 5 0,-12 3-283,22 0 0,-9-1 0,-6 1 0,-3 1 0,1 3 0,4 2 0,6 5-121,-5 8 0,4 6 0,3 3 0,3 1 0,0-2 0,-10 3 0,3 0 0,2 1 0,1 2 0,8 3 0,-1 1 0,1-1 0,0 1 1</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7:48:31.028"/>
    </inkml:context>
    <inkml:brush xml:id="br0">
      <inkml:brushProperty name="width" value="0.17143" units="cm"/>
      <inkml:brushProperty name="height" value="0.17143" units="cm"/>
      <inkml:brushProperty name="color" value="#004F8B"/>
    </inkml:brush>
  </inkml:definitions>
  <inkml:trace contextRef="#ctx0" brushRef="#br0">0 8 5734,'14'-2'0,"47"-1"0,-10 2-2160,47 0 2160,-18 1 0,9 0 0,16 0-15,-35 0 0,5 0 0,5 0 0,7 0 15,4 1 0,9 1 0,5-1 0,1 1 0,-3 0 0,-9-1 0,4 1 0,-7-2 0,0 1 0,7 1 0,-6 0 0,11 1 0,3 0 0,-4 0 0,-13-1 0,-20 0 0,-14 1 0,-6-1 0,50 1 0,-10 0 505,-46-3-505,-33-1 0,-44 2 0,-29-2 0,-24 2 0</inkml:trace>
</inkml:ink>
</file>

<file path=ppt/ink/ink1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57:19.993"/>
    </inkml:context>
    <inkml:brush xml:id="br0">
      <inkml:brushProperty name="width" value="0.17143" units="cm"/>
      <inkml:brushProperty name="height" value="0.17143" units="cm"/>
      <inkml:brushProperty name="color" value="#004F8B"/>
    </inkml:brush>
  </inkml:definitions>
  <inkml:trace contextRef="#ctx0" brushRef="#br0">22 76 5734,'-14'-3'0,"7"-1"0,50-11 0,48 2 0,13 3 0,-46 2 0,2 0-745,12 2 0,8 0 0,-15 3 745,-2 8-354,-2 4 1,0 2 353,1 2-132,3 17 1,-11 7 0,-39-5 0,7 32 0</inkml:trace>
</inkml:ink>
</file>

<file path=ppt/ink/ink1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57:20.199"/>
    </inkml:context>
    <inkml:brush xml:id="br0">
      <inkml:brushProperty name="width" value="0.17143" units="cm"/>
      <inkml:brushProperty name="height" value="0.17143" units="cm"/>
      <inkml:brushProperty name="color" value="#004F8B"/>
    </inkml:brush>
  </inkml:definitions>
  <inkml:trace contextRef="#ctx0" brushRef="#br0">1 1 5734,'45'33'0,"0"0"0,11-9 0,6-8 0,11-5 0,1-8-459,-5-5 1,-4-5 458,30-14-335,-22-1 1,21-9-1,-31 4 1</inkml:trace>
</inkml:ink>
</file>

<file path=ppt/ink/ink1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57:23.507"/>
    </inkml:context>
    <inkml:brush xml:id="br0">
      <inkml:brushProperty name="width" value="0.17143" units="cm"/>
      <inkml:brushProperty name="height" value="0.17143" units="cm"/>
      <inkml:brushProperty name="color" value="#004F8B"/>
    </inkml:brush>
  </inkml:definitions>
  <inkml:trace contextRef="#ctx0" brushRef="#br0">273 63 5734,'16'-7'0,"4"5"0,19 16 0,29 3 0,6 2 0,13 3 0,-14-4 0,5-3 0,-7-12 0,-4-5 0,31-5 0,-19-1 0,-4-3 0,-19-6 0,-25-4 0,-31 4 0,-1 7 0,-21-17 0,7 17 0,-27-10 0,17 14 0,-61 0 0,22 8 0,13 0 0,-7 2 0,-34 14 0,4 2 0,9-4 0,-10 6 0,14-1 0,57-16 0,-14 6 0,23-9 0,2 0 0,-7 3 0,5 0 0,-4 2 0,7-4 0,-6 5 0,10-4 0,-5 3 0,9-5 0,1 0 0,3-1 0,18 22 0,-12-9 0,16 21 0,-2 10 0,18 20 0,7 6 0,18-7 0,3-5 0,-12-12-517,3-3 0,-5-7 517,-30-27 0,68 1 0,-49-22 0,37 9 0,-67-18 0,-33-6 0,3 15 0,-21-8 0,-51 70 0,37-22 68,-1 5 0,3 1-68,6-3 0,-2-1 0,-31 25 0,-7 7 0,39-31 0,-2 2 0,-34 23 0,-14 9 0,17-13 0,10-9 0,5-4 0,10-15 0,35-32 0,1-6 0,-1-8 0,6-3 0,4-1 898,2 9-898,5-4 0,0 12 0,12-4 0,41 40 0,8 15 0,-7-13-185,11 15 0,-1 3 185,-12 2 0,-13-10 0,14 7 0,3 1 0,-5-4 0,5 4 0,10 1 0,6-9 0,-3-5 0,15 13 0,-4-18 0,-12-15 0,-46-23 0,19-10 0,-20-12 0,-6 3 0,6-12 0</inkml:trace>
</inkml:ink>
</file>

<file path=ppt/ink/ink1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57:24.071"/>
    </inkml:context>
    <inkml:brush xml:id="br0">
      <inkml:brushProperty name="width" value="0.17143" units="cm"/>
      <inkml:brushProperty name="height" value="0.17143" units="cm"/>
      <inkml:brushProperty name="color" value="#004F8B"/>
    </inkml:brush>
  </inkml:definitions>
  <inkml:trace contextRef="#ctx0" brushRef="#br0">479 0 5734,'-9'5'0,"-34"33"0,20-13 0,-14 22 0,-1 4 0,6 2 0,-5 16 0,-2 8-2261,8-6 0,2-1 2261,0-1 0,0 2 0,0 19 0,4 2 11,9-6 0,5 1-11,1 6 0,3 3 0,4-22 0,2 3 0,2-3 0,8 23 0,4-3 0,5 2 0,3-4 0,-3-20 0,3-2 0,4-6 0,4 2 0,-1-8 0,-7-13 0,6-1 0,30 24 0,16 6 0,-8-14 0,12-6 0,7-4 0,0 0 0</inkml:trace>
</inkml:ink>
</file>

<file path=ppt/ink/ink1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57:24.503"/>
    </inkml:context>
    <inkml:brush xml:id="br0">
      <inkml:brushProperty name="width" value="0.17143" units="cm"/>
      <inkml:brushProperty name="height" value="0.17143" units="cm"/>
      <inkml:brushProperty name="color" value="#004F8B"/>
    </inkml:brush>
  </inkml:definitions>
  <inkml:trace contextRef="#ctx0" brushRef="#br0">1 1 5734,'36'24'0,"-8"-4"0,19 18-1050,-12-7 1050,3 5 0,9 12 0,3 4 0,7 6 0,-13-12 0,6 8 0,-7-8 0,10 10 0,8 13 0,-1-2 0,-15-15 0,6 4 0,-3-3 0,-22-25 337,18 8-337,-34-47 0,-3-6 0,-5-13 0</inkml:trace>
</inkml:ink>
</file>

<file path=ppt/ink/ink1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57:24.731"/>
    </inkml:context>
    <inkml:brush xml:id="br0">
      <inkml:brushProperty name="width" value="0.17143" units="cm"/>
      <inkml:brushProperty name="height" value="0.17143" units="cm"/>
      <inkml:brushProperty name="color" value="#004F8B"/>
    </inkml:brush>
  </inkml:definitions>
  <inkml:trace contextRef="#ctx0" brushRef="#br0">680 0 5734,'-41'14'0,"6"24"0,3 10 0,1 33-1305,4-18 1,-1-3 1304,-3-9 0,0 1-142,-13 20 1,-3 7 141,19-27 0,-1 0 0,-15 24 0,-1 7 0,13-17 0,2 4 0,5-11 0,-5 14 0,-4 7 0,5-8 0,23-47 0</inkml:trace>
</inkml:ink>
</file>

<file path=ppt/ink/ink1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57:25.062"/>
    </inkml:context>
    <inkml:brush xml:id="br0">
      <inkml:brushProperty name="width" value="0.17143" units="cm"/>
      <inkml:brushProperty name="height" value="0.17143" units="cm"/>
      <inkml:brushProperty name="color" value="#004F8B"/>
    </inkml:brush>
  </inkml:definitions>
  <inkml:trace contextRef="#ctx0" brushRef="#br0">25 1 5734,'-10'56'0,"0"-3"0,7 0 0,2 5 0,6 5 0,2 1 0,-1 15 0,2-3 0,3-19 0,2-7 0,14 5 0,36-66 0,-31 4 0,31-38 0,-45 7 0</inkml:trace>
</inkml:ink>
</file>

<file path=ppt/ink/ink1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57:25.346"/>
    </inkml:context>
    <inkml:brush xml:id="br0">
      <inkml:brushProperty name="width" value="0.17143" units="cm"/>
      <inkml:brushProperty name="height" value="0.17143" units="cm"/>
      <inkml:brushProperty name="color" value="#004F8B"/>
    </inkml:brush>
  </inkml:definitions>
  <inkml:trace contextRef="#ctx0" brushRef="#br0">38 0 5734,'35'89'0,"-7"-25"0,12-60 0,-48-49 0,0 6 0,-26-13 0,20 43 0,2 1 0,-21 27 0,23-9 0,-12 21 0,27-18 0</inkml:trace>
</inkml:ink>
</file>

<file path=ppt/ink/ink1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57:25.802"/>
    </inkml:context>
    <inkml:brush xml:id="br0">
      <inkml:brushProperty name="width" value="0.17143" units="cm"/>
      <inkml:brushProperty name="height" value="0.17143" units="cm"/>
      <inkml:brushProperty name="color" value="#004F8B"/>
    </inkml:brush>
  </inkml:definitions>
  <inkml:trace contextRef="#ctx0" brushRef="#br0">14 112 5734,'-12'3'0,"11"1"0,43-3 0,19-3 0,-6 1 0,8-1 0,8-1 0,-6-2 0,-5-2 0,8-1 0,-9 2 0,-6-3 0,-23-3 0,-16-13 0,-7 9 0,-3-7 0</inkml:trace>
</inkml:ink>
</file>

<file path=ppt/ink/ink1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57:26.082"/>
    </inkml:context>
    <inkml:brush xml:id="br0">
      <inkml:brushProperty name="width" value="0.17143" units="cm"/>
      <inkml:brushProperty name="height" value="0.17143" units="cm"/>
      <inkml:brushProperty name="color" value="#004F8B"/>
    </inkml:brush>
  </inkml:definitions>
  <inkml:trace contextRef="#ctx0" brushRef="#br0">0 0 5734,'78'58'0,"-1"-1"0,1 0 0,-1 1 0,-15-10 0,-6-3 0,2 4-1066,3 3 1,5 5-1,-4-1 1,-15-9 1065,5 25 0,-44-58 1174,-2-4-1174,-2-8 0,-3-5 0,-1-5 0</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7:48:31.401"/>
    </inkml:context>
    <inkml:brush xml:id="br0">
      <inkml:brushProperty name="width" value="0.17143" units="cm"/>
      <inkml:brushProperty name="height" value="0.17143" units="cm"/>
      <inkml:brushProperty name="color" value="#004F8B"/>
    </inkml:brush>
  </inkml:definitions>
  <inkml:trace contextRef="#ctx0" brushRef="#br0">1 119 5734,'77'-3'0,"0"-1"0,-13 0 0,-2 1 0,2 1 0,-3 0-2939,38-1 2939,-50 1 0,8 0 0,19-1 0,18-1 0,2 0 0,-12 0-805,9 0 1,1 0 804,-7 0 0,14-1 0,-2 1 0,-16 0 0,-9 1 0,-2 0 0,14-1 0,9 1 0,-2 0 146,-19 0 0,-2 0 1,6 0-147,9 1 0,9-2 0,-1 1 0,-9 1 0,18-2 0,-9 2 0,-6-1 0,-10 1 0,-2 2 1130,-47-1-1130,-4 1 565,-15-3 1,-17 2 0,-5 0 0</inkml:trace>
</inkml:ink>
</file>

<file path=ppt/ink/ink1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57:26.291"/>
    </inkml:context>
    <inkml:brush xml:id="br0">
      <inkml:brushProperty name="width" value="0.17143" units="cm"/>
      <inkml:brushProperty name="height" value="0.17143" units="cm"/>
      <inkml:brushProperty name="color" value="#004F8B"/>
    </inkml:brush>
  </inkml:definitions>
  <inkml:trace contextRef="#ctx0" brushRef="#br0">403 0 5734,'-19'66'0,"-1"-1"0,-1-6 0,-2 7-1416,2 5 1,-3 14 0,0 0 0,2-10 1415,-3 3 0,-1-5 0,-10 27 0,-3-16 246,-4-43 1,16-14 0,-6-16 0</inkml:trace>
</inkml:ink>
</file>

<file path=ppt/ink/ink1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57:26.561"/>
    </inkml:context>
    <inkml:brush xml:id="br0">
      <inkml:brushProperty name="width" value="0.17143" units="cm"/>
      <inkml:brushProperty name="height" value="0.17143" units="cm"/>
      <inkml:brushProperty name="color" value="#004F8B"/>
    </inkml:brush>
  </inkml:definitions>
  <inkml:trace contextRef="#ctx0" brushRef="#br0">13 178 5734,'-12'-3'0,"72"-5"0,-28 5-947,61-3 947,-50 6 305,20-2-305,5-6 0,3-2 0,18-3 0,-9-7 0,-7-4 0,-27-2 0,3-8 0,-27 14 0</inkml:trace>
</inkml:ink>
</file>

<file path=ppt/ink/ink1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57:26.914"/>
    </inkml:context>
    <inkml:brush xml:id="br0">
      <inkml:brushProperty name="width" value="0.17143" units="cm"/>
      <inkml:brushProperty name="height" value="0.17143" units="cm"/>
      <inkml:brushProperty name="color" value="#004F8B"/>
    </inkml:brush>
  </inkml:definitions>
  <inkml:trace contextRef="#ctx0" brushRef="#br0">11 4 5734,'-6'-3'0,"2"2"0,13 7 0,5 1 0,42 24 0,17 22 0,-18 4 0,4 13 0,-6 13 0,-15 12-424,-25-14 0,-12 12 0,-9 9 0,-5 6 0,-2 1 0,1-2 0,6-5 0,8-10 424,15 11 0,10-9 0,1-3 0,-7 2 0,-15 5-207,-15-14 1,-11 11 0,-8 4 0,-4 0 0,-2-5-1,2-10 1,4-16 0,7-20 0,-12 6 0,14-23-1</inkml:trace>
</inkml:ink>
</file>

<file path=ppt/ink/ink1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57:28.618"/>
    </inkml:context>
    <inkml:brush xml:id="br0">
      <inkml:brushProperty name="width" value="0.17143" units="cm"/>
      <inkml:brushProperty name="height" value="0.17143" units="cm"/>
      <inkml:brushProperty name="color" value="#004F8B"/>
    </inkml:brush>
  </inkml:definitions>
  <inkml:trace contextRef="#ctx0" brushRef="#br0">443 1 5734,'-29'2'0,"8"4"0,-35 40 0,28-10 0,-21 29 0,6 14 0,7 0 0,-1 15-1416,17-25 1,2 7 0,1 1 0,0-4 1415,-5 4 0,1-3 0,5 5 0,8 5 0,3 7 0,5-2 0,5-12 457,10-1 1,8-4-458,0 5 0,5 6 0,12-7-110,25-8 0,14-7 0,-6-5 0,-6 6 1,1-7-1,2-26 0,1 1 0,-1 0 1</inkml:trace>
</inkml:ink>
</file>

<file path=ppt/ink/ink1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57:33.074"/>
    </inkml:context>
    <inkml:brush xml:id="br0">
      <inkml:brushProperty name="width" value="0.17143" units="cm"/>
      <inkml:brushProperty name="height" value="0.17143" units="cm"/>
      <inkml:brushProperty name="color" value="#004F8B"/>
    </inkml:brush>
  </inkml:definitions>
  <inkml:trace contextRef="#ctx0" brushRef="#br0">1 239 5734,'7'2'0,"-2"-2"0,-5 0 0,-4-7 0,2 5 0,0-12 0,1 9 0,0-8 0,1 1 0,1 3 0,11-18 0,-4 15 0,10-16 0,-10 15 0,12-13 0,27-3 0,-11 8 0,21 0 0,-24 19 0,-1 8 0,-5 14 0,-6 6 0,-10 36 0,-8-11 0,-11 7 0,-3-1 0,2-8 0,-16 27 0,10-59 0,0 2 0,-9 13 0,5-8 0,-2 4 0,-8 5 0,17-18 0,-6 9 0,19-24 0,10 2 0,-3-3 0,23 1 0,19-11 0,26-9 0,11-3 0,-15 2 0,1-1-851,15-3 1,-4 0 850,-31 9 0,-9 2 0,3-1 0,-3 1 0,17-8 0,3 1 0,9 2 0,-16-1 0,-5 3 0,-22 13 0,-25 2 0,-2 1 0,2-6 1701,-3 3-1701,-1-9 0,-1 4 0,0-27 0,-1 11 0,-2-19 0</inkml:trace>
</inkml:ink>
</file>

<file path=ppt/ink/ink1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57:35.077"/>
    </inkml:context>
    <inkml:brush xml:id="br0">
      <inkml:brushProperty name="width" value="0.17143" units="cm"/>
      <inkml:brushProperty name="height" value="0.17143" units="cm"/>
      <inkml:brushProperty name="color" value="#004F8B"/>
    </inkml:brush>
  </inkml:definitions>
  <inkml:trace contextRef="#ctx0" brushRef="#br0">10 1107 5734,'-10'-3'0,"28"-4"0,47 1 0,5 0-325,-21 3 0,7 0 325,26-1 0,13-3-487,-18 0 1,7-1 0,9-3 0,13-1 486,-32 3 0,9-2 0,6-1 0,6-1 0,3 0 0,3-1 0,1 0 0,-2 0 0,-1 0 0,-3 1 0,-6 0-269,12-1 1,-3 1 0,-3 0 0,-1 0 0,0 0 0,2 0 0,2 0 0,3-2 268,-11 2 0,4-1 0,3 0 0,3-1 0,0 0 0,0 0 0,-2 0 0,-3 1 0,-4 0 0,-5 1 0,-7 1-199,26-3 0,-14 2 0,-5 0 0,6 0 1,13-1 198,-24 3 0,7 0 0,5-1 0,4-1 0,3 0 0,3 1 0,0-1 0,1 0 0,-2 1 0,-1 0 0,-4 1 0,1 0 0,-2 1 0,-1 0 0,0 0 0,-1 1 0,1-1 0,2 1 0,2-1 0,3 0 0,3-1 0,-20 3 0,4-1 0,3-1 0,2 0 0,2 1 0,1-1 0,1-1 0,1 1 0,-1 0 0,0 1 0,-2-1 0,-1 1 0,-3 0 0,-3 0 0,-3 1 0,-4 0 0,24-1 0,-5 0 0,-2 1 0,-4 0 0,-2 1 0,-2 0 0,-2 0 0,-2 0 0,-1 1 0,21-2 0,-2 1 0,-4 1 0,-3 0 0,-5 0 0,-7-1 0,12 2 0,1 0 0,-21-2 0,-40-5 0,-45-6 0,82-2 0,-145 19 0,-1 0 0,1-1 0</inkml:trace>
</inkml:ink>
</file>

<file path=ppt/ink/ink1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57:35.648"/>
    </inkml:context>
    <inkml:brush xml:id="br0">
      <inkml:brushProperty name="width" value="0.17143" units="cm"/>
      <inkml:brushProperty name="height" value="0.17143" units="cm"/>
      <inkml:brushProperty name="color" value="#004F8B"/>
    </inkml:brush>
  </inkml:definitions>
  <inkml:trace contextRef="#ctx0" brushRef="#br0">1 1 5734,'81'39'0,"1"1"0,0 0 0,3 5 0,-12 8 0,8 15 0,-30-7 0,-52 6 0,-11 23 0,-4 6 0,5-42 0,1-1 0,-6 34 0,-1-9 0,-1-33 0,17-71 0,1 2 0,21-60 0,8 3 0,-8 29 0,4-4 0,9-10 0,1 1 0,-11 21 0,3 2 0,16-18 0,2 6 0,5 12 0,21-2 0,-31 37 0,15 47 0,-21 13 0,-9-11 0,-1 6 0,7 36 0,-3 0 0,1 5 0,-5-3 0,-4-11 0,-14-47 0,1 12 0</inkml:trace>
</inkml:ink>
</file>

<file path=ppt/ink/ink1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57:35.831"/>
    </inkml:context>
    <inkml:brush xml:id="br0">
      <inkml:brushProperty name="width" value="0.17143" units="cm"/>
      <inkml:brushProperty name="height" value="0.17143" units="cm"/>
      <inkml:brushProperty name="color" value="#004F8B"/>
    </inkml:brush>
  </inkml:definitions>
  <inkml:trace contextRef="#ctx0" brushRef="#br0">0 135 5734,'66'-24'0,"0"0"0,0 0 0,17-9 0,-13 8 0,-19 21 0</inkml:trace>
</inkml:ink>
</file>

<file path=ppt/ink/ink1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57:36.032"/>
    </inkml:context>
    <inkml:brush xml:id="br0">
      <inkml:brushProperty name="width" value="0.17143" units="cm"/>
      <inkml:brushProperty name="height" value="0.17143" units="cm"/>
      <inkml:brushProperty name="color" value="#004F8B"/>
    </inkml:brush>
  </inkml:definitions>
  <inkml:trace contextRef="#ctx0" brushRef="#br0">25 1 5734,'-12'18'0,"7"15"0,18 39 0,4 10 0,0 12-1413,-3-24 0,-3-3 1413,-7-5 0,-2-2-289,-10-2 1,-4-1 288,-3 3 0,-17 35 0,14-69 0</inkml:trace>
</inkml:ink>
</file>

<file path=ppt/ink/ink1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57:40.494"/>
    </inkml:context>
    <inkml:brush xml:id="br0">
      <inkml:brushProperty name="width" value="0.17143" units="cm"/>
      <inkml:brushProperty name="height" value="0.17143" units="cm"/>
      <inkml:brushProperty name="color" value="#004F8B"/>
    </inkml:brush>
  </inkml:definitions>
  <inkml:trace contextRef="#ctx0" brushRef="#br0">23 62 5734,'-23'-38'0,"51"107"0,12 29 0,-20-42-1223,8 13 1,8 16-1,-4-13 1223,1 1-44,-1-10 1,7 12 0,-4-10 43,-8-18 0,-1-1 0,24 48 0,-3-13 0,-20-54 791,3-121-791,-20 42 0,-1-3 0,4-21 0,-3-3-599,-8 0 1,-2 6 598,1 0 526,0-6 0,0-1-526,1-5 0,1 19 0,1 5 0,1 13 951,16 12-951,-8 29 0,22 13 0,-16 12 0,8 10 0</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7:51:40.539"/>
    </inkml:context>
    <inkml:brush xml:id="br0">
      <inkml:brushProperty name="width" value="0.17143" units="cm"/>
      <inkml:brushProperty name="height" value="0.17143" units="cm"/>
      <inkml:brushProperty name="color" value="#004F8B"/>
    </inkml:brush>
  </inkml:definitions>
  <inkml:trace contextRef="#ctx0" brushRef="#br0">6 331 5734,'-5'0'0,"9"0"0,1-2 0,7 1 0,-4 0 0,16 0 0,-6 0 0,29-4 0,-17 1 0,19-6 0,11-3 0,13-7 0,7-4 0,-11 4 0,5-1 0,0-1 0,2-2 0,-1 0 0,-5 1 0,2 0 0,-6 1 0,-3 1 0,-10 2 0,-25 6 0,11-3 0,-33 15 0,-16 13 0,-2 2 0,-5 6 0</inkml:trace>
</inkml:ink>
</file>

<file path=ppt/ink/ink1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57:41.095"/>
    </inkml:context>
    <inkml:brush xml:id="br0">
      <inkml:brushProperty name="width" value="0.17143" units="cm"/>
      <inkml:brushProperty name="height" value="0.17143" units="cm"/>
      <inkml:brushProperty name="color" value="#004F8B"/>
    </inkml:brush>
  </inkml:definitions>
  <inkml:trace contextRef="#ctx0" brushRef="#br0">141 0 5734,'-52'75'0,"-1"0"0,34-16 0,9 4 0,4 17 0,5 10 0,11-21 0,26-19 0,56-32 0,-87-100 0,-15 15 0,-4 14 0,-2-2 0,-6-28 0,-1 0 0,35 85 0,25 42 0,42-4 0,10-3 0,-40-15 0,0-3-480,36 5 0,-7-10 480,-30-21 0,-22 7 0,12 9 0,20 32 0,-27-2 0,-2 7 0,-2 5 0,-9 4 0,-17 9 0,-9-3 0,-7 1 0,-26-23 0,19-64 960,8 4-960,5-44 0,6-13 0,12-7 0,-5 11 0,6-2 0,11 11 0,12 7 0,13 19 0,4 3 0,-12-6 0,1 4 0,10 22 0,0-1 0</inkml:trace>
</inkml:ink>
</file>

<file path=ppt/ink/ink1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57:41.258"/>
    </inkml:context>
    <inkml:brush xml:id="br0">
      <inkml:brushProperty name="width" value="0.17143" units="cm"/>
      <inkml:brushProperty name="height" value="0.17143" units="cm"/>
      <inkml:brushProperty name="color" value="#004F8B"/>
    </inkml:brush>
  </inkml:definitions>
  <inkml:trace contextRef="#ctx0" brushRef="#br0">34 67 5734,'-18'-6'0,"7"-19"0,7 14 0,6-14 0</inkml:trace>
</inkml:ink>
</file>

<file path=ppt/ink/ink1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57:41.874"/>
    </inkml:context>
    <inkml:brush xml:id="br0">
      <inkml:brushProperty name="width" value="0.17143" units="cm"/>
      <inkml:brushProperty name="height" value="0.17143" units="cm"/>
      <inkml:brushProperty name="color" value="#004F8B"/>
    </inkml:brush>
  </inkml:definitions>
  <inkml:trace contextRef="#ctx0" brushRef="#br0">4848 502 5734,'-17'-28'0,"-3"1"0,-6 0 0,-27-7 0,-32 1 0,25 22 0,-16 3 0,-13 4 0,-9 1 0,-6 2 0,-2 0 0,1 1 0,5-1 0,8-1 0,11-2-531,-8-5 0,13-1 0,3 0 0,-6 2 0,-15 4 531,18 4 0,-9 2 0,-8 0 0,-7 2 0,-4 1 0,-3 1 0,-1 2 0,1 2 0,1 1 0,5 3 0,5 1 0,8 3 0,9 2 0,-24 12 0,11 2 0,8 5 0,3 6 0,0 7 0,-6 9 0,23-10 0,-2 8 0,-1 6 0,-1 5 0,-1 4 0,0 2 0,1 1 0,1 0 0,1-3 0,3-2 0,2-5 0,2-6-303,-11 8 1,1-8-1,3-3 1,2-1 0,3 2-1,3 5 1,4 7 302,2 12 0,-1 11 0,2 7 0,3 2 0,7-3 0,6-6 0,10-13 0,12-17-117,14 4 0,19-6 117,12 14 0,13 14 0,7 1 0,-1-10 0,-6-5 0,3-7 0,27-2-52,-21-35 0,12 1 0,11 0 0,9 1 0,8-1 0,5-1 0,5 0 0,1-2 0,1-1 0,-1-3 0,-4-2 0,-5-3 0,-6-3 0,-8-3 52,21-2 0,-9-6 0,-4-6 0,-2-3 0,1 0 0,6 0 0,9 3 0,-20 2 0,6 3 0,6 1 0,4 1 0,2 0 0,2 0 0,0-1 0,-1-2 0,-4-1 0,-3-3 0,-5-3 0,-8-5 0,-7-3 0,19-13 0,-8-8 0,-7-4 0,-6-2 0,-6 1 0,-4 3 0,8-2 0,-11 2 0,8-8 0,-3 0 0,9-9 0,3-5 0,1 0 0,-6 2 0,-10 7 0,4-5 0,-10 5 0,6-7 0,4-5 0,8-8 0,2-4 0,-6 0 0,-11 5 0,-8 1 0,-10 1 0,-1-13 0,-10 7 0,0-12 0,0-8 0,0-4 0,-3 0 0,-2 2 0,-4 8 0,-2-3 0,-3 5 0,-4 2 0,0-3 0,-1-5 0,3 5 0,5-5 0,1-3 0,-4-1 0,-6 1 0,-12 5 0,-15 5 0,-19 6 0,-17 1 0,-11 3 0,-7 4 0,-1 5 0,5 4 0,10 6 0,-11-11 0,7 10 0,-13 1 0,2 7 0,-13-5 0,-6 1 0,-1 4 0,7 9 0,12 15 0,-22 20 0,9 15 0,-5-4 0,-11 7 0,30-2 0,-12 4 0,-5 4 0,-2 0 0,4 0 0,8-3 0,-20 6 0,8-2 0,-8 4 0,13-4 0,0 1 0,-1 0 0,1 0 0,0 0 0,0-1 0</inkml:trace>
</inkml:ink>
</file>

<file path=ppt/ink/ink1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58:19.365"/>
    </inkml:context>
    <inkml:brush xml:id="br0">
      <inkml:brushProperty name="width" value="0.17143" units="cm"/>
      <inkml:brushProperty name="height" value="0.17143" units="cm"/>
      <inkml:brushProperty name="color" value="#004F8B"/>
    </inkml:brush>
  </inkml:definitions>
  <inkml:trace contextRef="#ctx0" brushRef="#br0">19 1057 5734,'-19'-2'0,"26"93"-1887,8-19 0,7 12 0,-2-5 1887,-2 4 0,4 4-19,6-5 1,7 13 0,1-5 0,-8-21 18,5-2 87,-5 7 1,15-15-88,18-59 0,15-27 0,-4-10 0,-8-9 0,-3-11 0,4 1-44,-1 16 0,5 2 0,-1-2 1,-4-7 43,-6-13 0,-4-7 0,-3-4 0,1-3 0,-3 3 0,1-4 0,-1-2 0,-2 2 0,-2 6 0,7-9 0,-4 7 0,6-11 0,-5 5 0,7-12 0,3-6 0,-1 2 0,-6 9 0,-10 17 0,3-2 0,-5 8 0,6-15 0,2-4 0,-26 43 329,-74 114-329,-3-3 0,2-1 0,0 0 0,-6 2 0</inkml:trace>
</inkml:ink>
</file>

<file path=ppt/ink/ink1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58:19.702"/>
    </inkml:context>
    <inkml:brush xml:id="br0">
      <inkml:brushProperty name="width" value="0.17143" units="cm"/>
      <inkml:brushProperty name="height" value="0.17143" units="cm"/>
      <inkml:brushProperty name="color" value="#004F8B"/>
    </inkml:brush>
  </inkml:definitions>
  <inkml:trace contextRef="#ctx0" brushRef="#br0">0 1582 5734,'15'83'0,"-1"-1"0,1 1 0,0 0 0,1-5 0,1 0 0,0-3 0,-1-9 0,1 12 0,6-11 0,11-2 0,11-22 0,18-45 0,10-29 0,-5-12 0,7-16 0,1-7 0,-3 4-499,-12 13 0,-4 1 0,1-3 0,4-8 499,-8 4 0,4-8 0,2-4 0,1-3 0,-1-1 0,0 2 0,-4 4-357,1 0 0,-2 3 0,-2 0 0,1 1 0,1-2 0,2-1 357,3-2 0,2-2 0,2-1 0,0-1 0,0 1 0,-1 1 0,-2 3 0,-1 1 0,-1 0 0,0 2 0,-2 1 0,0 1 0,1 2 0,5-5 0,0 1 0,1 0 0,-1 0 0,0 0 0</inkml:trace>
</inkml:ink>
</file>

<file path=ppt/ink/ink1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58:22.942"/>
    </inkml:context>
    <inkml:brush xml:id="br0">
      <inkml:brushProperty name="width" value="0.17143" units="cm"/>
      <inkml:brushProperty name="height" value="0.17143" units="cm"/>
      <inkml:brushProperty name="color" value="#004F8B"/>
    </inkml:brush>
  </inkml:definitions>
  <inkml:trace contextRef="#ctx0" brushRef="#br0">1 195 5734,'0'-38'0,"1"-26"0,0 32 0,2-17 0,-1 42 0,2 2 0,17 37 0,0 12 0,-4 20 0,1 26 0,0 7 0,-3-14 0,1-1 0,0 1-226,-3-6 0,1 12 0,-1-3 1,-2-18 225,2 17 0,-4-54 0,1 6 0</inkml:trace>
</inkml:ink>
</file>

<file path=ppt/ink/ink1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58:23.137"/>
    </inkml:context>
    <inkml:brush xml:id="br0">
      <inkml:brushProperty name="width" value="0.17143" units="cm"/>
      <inkml:brushProperty name="height" value="0.17143" units="cm"/>
      <inkml:brushProperty name="color" value="#004F8B"/>
    </inkml:brush>
  </inkml:definitions>
  <inkml:trace contextRef="#ctx0" brushRef="#br0">96 0 5734,'6'71'0,"0"-1"0,-1-53-515,-5 36 0,-6 37 1,-2 15-1,-2-4 1,1-26-1,-2-22 1,-2-3-1,-6 20 0,1 1 1,-1-1-1</inkml:trace>
</inkml:ink>
</file>

<file path=ppt/ink/ink1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58:23.352"/>
    </inkml:context>
    <inkml:brush xml:id="br0">
      <inkml:brushProperty name="width" value="0.17143" units="cm"/>
      <inkml:brushProperty name="height" value="0.17143" units="cm"/>
      <inkml:brushProperty name="color" value="#004F8B"/>
    </inkml:brush>
  </inkml:definitions>
  <inkml:trace contextRef="#ctx0" brushRef="#br0">31 19 5734,'-30'-19'0,"74"33"0,57 25 0,16 5 0,-26-12 0,-34-17 0,1 0 0,25 13 0,0 0 0,-1 0 0,1 1 0,0-1 0</inkml:trace>
</inkml:ink>
</file>

<file path=ppt/ink/ink1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58:23.480"/>
    </inkml:context>
    <inkml:brush xml:id="br0">
      <inkml:brushProperty name="width" value="0.17143" units="cm"/>
      <inkml:brushProperty name="height" value="0.17143" units="cm"/>
      <inkml:brushProperty name="color" value="#004F8B"/>
    </inkml:brush>
  </inkml:definitions>
  <inkml:trace contextRef="#ctx0" brushRef="#br0">949 1 5734,'-77'54'0,"1"0"0,-1 1 0,1-1 0,-1 0 0,1 1 0,-8 0 0,4-4 0,4-3 0,7 1 0,9 1 0,0 0 0,0 0 0</inkml:trace>
</inkml:ink>
</file>

<file path=ppt/ink/ink1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58:25.411"/>
    </inkml:context>
    <inkml:brush xml:id="br0">
      <inkml:brushProperty name="width" value="0.17143" units="cm"/>
      <inkml:brushProperty name="height" value="0.17143" units="cm"/>
      <inkml:brushProperty name="color" value="#004F8B"/>
    </inkml:brush>
  </inkml:definitions>
  <inkml:trace contextRef="#ctx0" brushRef="#br0">0 190 5734,'2'-12'0,"-2"1"0,1 3 0,2 4 0,19 98 0,-4-1 0,0-14 0,4 15 0,-4-11 0,-5-19 0,0-3-111,7 26 0,2-10 111,1-25 0,39-5 0,-24-24 0,46-52 0,-58-13 0,-5-14 0,6-17 0,2-12 0,-3 7 0,-1 6 0,-4 2-168,-2 3 0,-1-4 0,-4 12 168,-3-12 0,-4 20 0,-1 1 0,4-21 211,6 10-211,-6 58 0,19 48 0,-13-15 0,12 20 0</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7:51:41.164"/>
    </inkml:context>
    <inkml:brush xml:id="br0">
      <inkml:brushProperty name="width" value="0.17143" units="cm"/>
      <inkml:brushProperty name="height" value="0.17143" units="cm"/>
      <inkml:brushProperty name="color" value="#004F8B"/>
    </inkml:brush>
  </inkml:definitions>
  <inkml:trace contextRef="#ctx0" brushRef="#br0">0 183 5734,'9'-1'0,"1"1"0,1 1 0,62-6 0,-23-1 0,1 0 0,2 1 0,3-2 0,16-3 0,6-4 0,-5-2 0,6-1 0,-6 1 0,0 1 0,-2 0 0,35-9 0,-18 4 0,-60 14 0,-36 9 0,-18-1 0,1 1 0,-9-2 0</inkml:trace>
</inkml:ink>
</file>

<file path=ppt/ink/ink1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58:26.117"/>
    </inkml:context>
    <inkml:brush xml:id="br0">
      <inkml:brushProperty name="width" value="0.17143" units="cm"/>
      <inkml:brushProperty name="height" value="0.17143" units="cm"/>
      <inkml:brushProperty name="color" value="#004F8B"/>
    </inkml:brush>
  </inkml:definitions>
  <inkml:trace contextRef="#ctx0" brushRef="#br0">302 182 5734,'-73'64'0,"1"-1"0,-1 1 0,21-17 0,20 3 0,34 16 0,21 10 0,11-19 0,24-21 0,-1-28 0,-18-54 0,-18-2 0,-12-20 0,-6-6 0,-11-11 0,-1 27 0,2 7 0,7 20 0,40 42 0,-17-4 0,19 15 0,-33-21 0,10-8 0,5-23 0,18-15 0,2-14 0,-7 16 0,28 2 0,-34 29 0,50 2 0,-49 16 0,38 29 0,-29 20 0,6 32 0,-32-20 0,-5 0 0,1 6 0,-18 19 0,-2-92 0,0 1 0,-2-32 0,11-41 0,0 17 0,5 4 0,3-1 0,10-11 0,12 7 0,5 4 0,6 7 0,20-6 0,-38 79 0,-15-3 0,0 11 0</inkml:trace>
</inkml:ink>
</file>

<file path=ppt/ink/ink1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58:26.248"/>
    </inkml:context>
    <inkml:brush xml:id="br0">
      <inkml:brushProperty name="width" value="0.17143" units="cm"/>
      <inkml:brushProperty name="height" value="0.17143" units="cm"/>
      <inkml:brushProperty name="color" value="#004F8B"/>
    </inkml:brush>
  </inkml:definitions>
  <inkml:trace contextRef="#ctx0" brushRef="#br0">0 99 5734,'24'-55'0,"11"12"0,-8 46 0,5-2 0</inkml:trace>
</inkml:ink>
</file>

<file path=ppt/ink/ink1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58:26.945"/>
    </inkml:context>
    <inkml:brush xml:id="br0">
      <inkml:brushProperty name="width" value="0.17143" units="cm"/>
      <inkml:brushProperty name="height" value="0.17143" units="cm"/>
      <inkml:brushProperty name="color" value="#004F8B"/>
    </inkml:brush>
  </inkml:definitions>
  <inkml:trace contextRef="#ctx0" brushRef="#br0">5635 304 5734,'-55'-47'0,"7"5"0,25 23 0,-25-19 0,19 17 0,-48-23 0,18 30 0,-12 5 0,-15 1 0,16 3 0,-11 1 0,-7 1 0,-7 0 0,-3 1 0,-2 1 0,2 0 0,3 0-234,1 0 0,1 1 0,0 0 0,0 0 1,-2 2-1,-4 0 0,-4 2 0,-5 2 234,26-1 0,-4 1 0,-5 0 0,-2 0 0,-2 2 0,-3 0 0,0 0 0,-1 2 0,-1 0 0,2 0 0,1 2 0,2 0 0,2 1 0,4 0 0,3 2-249,-17 4 1,3 3 0,3 0 0,2 2-1,2 1 1,1 0 0,1 2 0,0-1 0,1 0-1,0 0 249,-6 1 0,-1 0 0,0 0 0,1 1 0,1 0 0,4 0 0,3 2 0,6 0 0,6 2-8,-18 8 1,5 0-1,9 2 1,10 6-1,15 7 8,15 18 0,15 10 0,11 0 0,6-11 0,10 2 0,8-1-121,-10 15 1,1 8 0,16-11 120,21-27 0,13-8 0,-3-7 0,-6-4 0,8-2 0,22 4 0,20 7 0,3-3 0,-12-8-214,2-4 1,2-5 213,-16-5 0,13 1 0,3 1 0,-3-2 0,-11-6 0,19 1 0,4-6 0,-22-5 0,14-1 0,7 0 0,1-1 0,-6 0 0,-10-1 0,7 0 0,-9-2 0,15-2 0,-22-1 0,10 0 0,8-1 0,5-1 0,4-1 0,2-2 0,-1-1 0,-2-2 0,-5-3 0,5-4 0,-1-2 0,-2-3 0,0-2 0,1-1 0,0-2 0,2-1 0,2 0 0,-9 2 0,2-2 0,3-1 0,0-1 0,1-1 0,-1-1 0,0 1 0,-3-1 0,-1 1 0,-4 1 0,6-1 0,-1 3 0,-2 1 0,-1 0 0,-3-2 0,-2-4 0,-3-6 0,-4-6 0,-3-9 0,1-9 0,-2-6 0,-3-4 0,-5 1 0,-7 3 0,-8 7 0,-11 9 0,5-16 0,-14-3 0,-1 3 0,7-15 0,-4-4 0,-15 4 0,-23 15 0,-38 10 0,-29 13 0,-9 6 0,9-1 0,5-6 0,4 1 0,-7 2 0,-5 3 0,-8 0 0,-2 4 0,2 10 0,-6 8 0,2 12 0,-11 3 0,20 5 0,-9 3 0,-5 2 0,-1 1 0,3-1 0,6-1 0,-10-3 0,6-1 0,0 0 0,-7 2 0,7 2 0,-8 2 0,-3 1 0,2-1 0,7 0 0,13-3 0,9-2 0,1-1 0,-1 1 0</inkml:trace>
</inkml:ink>
</file>

<file path=ppt/ink/ink1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57:16.573"/>
    </inkml:context>
    <inkml:brush xml:id="br0">
      <inkml:brushProperty name="width" value="0.17143" units="cm"/>
      <inkml:brushProperty name="height" value="0.17143" units="cm"/>
      <inkml:brushProperty name="color" value="#004F8B"/>
    </inkml:brush>
  </inkml:definitions>
  <inkml:trace contextRef="#ctx0" brushRef="#br0">459 168 5734,'2'-33'0,"-1"-8"0,-3 2 0,-1 8 0,-4 9 0,-14 20 0,1 7 0,-21 24 0,-5 11 0,13-5 0,-1 5-1089,-24 29 0,1 4 1089,22-25 0,6 9-174,3 23 1,2 21-1,6 4 1,10-12 173,15-21 0,8-7 0,2 7-56,-3 18 0,0 13 0,7-6 0,15-25 56,20-30 0,13-18 0,0-12 0,29-12 0,-4-19 0,-14-11 0,-9-12 0,-17-8 0,-11-3 0,-1-19-57,-31 8 57,-11 48 1914,-18 22-1914,24 54 848,17 12-848,4-18 0,5-1 0,25 22 0,16-17 308,-8-70-308,-68-44 0,-26-27 0,4 5 0,17 17 0,-2-1-108,-18-16 0,-10-8 0,5 19 108,-2 13 0,33 41 0,20-2 0,15 7 0,23-1 0,-8 3 0,47-1 0,-37 7 0,17 18 0,1 6 0,-20 3 0,-7 1 0,-4 7 0,-10 32 0,-13-22 0,15 43 0,-14-13 0,-4-16 0,4 21 0,-15-54 0,9 14 0,-11-32 407,15-24-407,-4-35 0,-2-11 0,9-14 0,-7 0 0,3-18 0,-3 11 0,-1 18 0,0 4-157,2-26 0,0 4 157,10-8 0,-18 64 0,20-16 0,-15 28 0,14-6 0</inkml:trace>
</inkml:ink>
</file>

<file path=ppt/ink/ink1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57:16.961"/>
    </inkml:context>
    <inkml:brush xml:id="br0">
      <inkml:brushProperty name="width" value="0.17143" units="cm"/>
      <inkml:brushProperty name="height" value="0.17143" units="cm"/>
      <inkml:brushProperty name="color" value="#004F8B"/>
    </inkml:brush>
  </inkml:definitions>
  <inkml:trace contextRef="#ctx0" brushRef="#br0">966 0 5734,'-91'38'0,"0"-1"0,0 1 0,40-11 0,0 1-1185,-18 8 0,-14 6 0,2 2 0,21-3 1185,3 35 0,3 6 1067,5 5-1067,25-25 0,0 16 0,0 3 0,4-10 0,-3 3 0,7 7 0,11-2 0,4 21 0,3 11 0,2 0 0,3-10 0,1-19-830,9 6 1,6-5 829,-2 5 0,5 14 0,3-3 0,5-19 0,12-13 0,13-16-134,8-15 0,11-8 0,-2-1 134,15 9 0,1-6 0,-16-16 0,3-6 0,-10-9 0,-20-16 0,1-1 0</inkml:trace>
</inkml:ink>
</file>

<file path=ppt/ink/ink1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57:17.454"/>
    </inkml:context>
    <inkml:brush xml:id="br0">
      <inkml:brushProperty name="width" value="0.17143" units="cm"/>
      <inkml:brushProperty name="height" value="0.17143" units="cm"/>
      <inkml:brushProperty name="color" value="#004F8B"/>
    </inkml:brush>
  </inkml:definitions>
  <inkml:trace contextRef="#ctx0" brushRef="#br0">44 45 5734,'-19'-21'0,"9"11"0,-4-3 0,13 12 0,42 46 0,27 29 0,-14-20 0,4 4-394,-7-6 0,6 7 0,1 2 0,-2-3 394,9 9 0,-2-1 0,-3-5 0,10 10 0,-4-2 0,3 9 0,-9-7 0,-9-7 0,-2-1 0,-2-1 0,-9-11 185,-3-1 0,-1-13-185,-14-43 0,-5-28 0,-12-16 0,-11-20 0</inkml:trace>
</inkml:ink>
</file>

<file path=ppt/ink/ink1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57:17.746"/>
    </inkml:context>
    <inkml:brush xml:id="br0">
      <inkml:brushProperty name="width" value="0.17143" units="cm"/>
      <inkml:brushProperty name="height" value="0.17143" units="cm"/>
      <inkml:brushProperty name="color" value="#004F8B"/>
    </inkml:brush>
  </inkml:definitions>
  <inkml:trace contextRef="#ctx0" brushRef="#br0">830 0 5734,'-44'29'0,"-2"25"0,16-1 0,-5 20 0,-3 12 0,0 2 0,1-7 0,-4 9 0,0-2 0,-1 2 0,-1 5-464,5-12 0,-3 7 1,-1 2-1,1 0 1,2-6-1,4-8 464,-9 20 0,4-9 0,7-12 0,3 0 0,18-33 0,23-50 0,-1-9 0</inkml:trace>
</inkml:ink>
</file>

<file path=ppt/ink/ink1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57:18.598"/>
    </inkml:context>
    <inkml:brush xml:id="br0">
      <inkml:brushProperty name="width" value="0.17143" units="cm"/>
      <inkml:brushProperty name="height" value="0.17143" units="cm"/>
      <inkml:brushProperty name="color" value="#004F8B"/>
    </inkml:brush>
  </inkml:definitions>
  <inkml:trace contextRef="#ctx0" brushRef="#br0">537 20 5734,'5'-10'0,"-2"1"0,-5 10 0,-3 6 0,-6 14 0,-11 28 0,1-6 0,-14 28 0,-4 5 0,-2 0 0,-4 3 0,-6 10 0,15-27 0,0 1 0,2-2 0,-3 13 0,1-2-220,-9 11 1,9-11-1,24-24 1,20-57-1</inkml:trace>
</inkml:ink>
</file>

<file path=ppt/ink/ink1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57:18.924"/>
    </inkml:context>
    <inkml:brush xml:id="br0">
      <inkml:brushProperty name="width" value="0.17143" units="cm"/>
      <inkml:brushProperty name="height" value="0.17143" units="cm"/>
      <inkml:brushProperty name="color" value="#004F8B"/>
    </inkml:brush>
  </inkml:definitions>
  <inkml:trace contextRef="#ctx0" brushRef="#br0">385 0 5734,'-6'15'0,"-2"5"0,-17 36 0,-3 10 0,1 3 0,-2-2 0,-3 15 0,9 3 0,0 17 0,1 0 0,4-16 0,1-13 0,2-1 0,-4 14 0,-2 19 0,0-8 0,7-31 0,5-31 0,3-34 0,-5-13 0,1-13 0</inkml:trace>
</inkml:ink>
</file>

<file path=ppt/ink/ink1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57:19.197"/>
    </inkml:context>
    <inkml:brush xml:id="br0">
      <inkml:brushProperty name="width" value="0.17143" units="cm"/>
      <inkml:brushProperty name="height" value="0.17143" units="cm"/>
      <inkml:brushProperty name="color" value="#004F8B"/>
    </inkml:brush>
  </inkml:definitions>
  <inkml:trace contextRef="#ctx0" brushRef="#br0">0 0 5734,'91'23'0,"1"0"0,-21 0 0,1 4 0,-11 1 0,-16 0 0,-1 9-1133,5 12 1,10 16 0,4 7 0,-4-3 0,-9-12 1132,3 2 0,-1 1 0,6 14 0,11 16 0,-5-6 0,-19-30 1285,-19-30-1285,17 14 0,-33-53 0,-1-3 0</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7:54:56.666"/>
    </inkml:context>
    <inkml:brush xml:id="br0">
      <inkml:brushProperty name="width" value="0.17143" units="cm"/>
      <inkml:brushProperty name="height" value="0.17143" units="cm"/>
      <inkml:brushProperty name="color" value="#004F8B"/>
    </inkml:brush>
  </inkml:definitions>
  <inkml:trace contextRef="#ctx0" brushRef="#br0">59 15 5734,'-26'3'0,"3"0"0,14-3 0,67 38 0,-21-24-697,12 9 1,4-2 696,16-10 0,-10-4 0,11-2 0,5-2 0,10-1 0,3 0 0,-16-1 0,1 0 0,4 1 0,6-2-452,-1 1 0,7-1 0,4-1 1,0 1-1,-2-1 0,-7 1 452,8-1 0,-7 1 0,0-1 0,7 1 0,-7-1 0,7 1 0,4-1 0,-1 0 0,-2 1 0,-6 0 0,12-1 0,-6 1 0,-1 0 0,5 0 0,-4 0 0,4 0 0,1 0 0,0 0 0,-2-1-131,-5 1 1,-2 0-1,0 0 1,3 0 0,7-1 130,-14 0 0,7-1 0,3 0 0,3 0 0,-1 0 0,-1 0 0,-4-1 0,-7 1 0,14-2 0,-6 0 0,-4 0 0,1 0 0,4-1-158,-1 1 1,6 0 0,2 0-1,-4-1 1,-10 0 0,-16-1 157,26-5 0,-48-2 447,-121-12-447,18 18 0,-6 2 0,-18-3 0,-2 2 0,12 6 0,0-1 0</inkml:trace>
</inkml:ink>
</file>

<file path=ppt/ink/ink1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57:19.598"/>
    </inkml:context>
    <inkml:brush xml:id="br0">
      <inkml:brushProperty name="width" value="0.17143" units="cm"/>
      <inkml:brushProperty name="height" value="0.17143" units="cm"/>
      <inkml:brushProperty name="color" value="#004F8B"/>
    </inkml:brush>
  </inkml:definitions>
  <inkml:trace contextRef="#ctx0" brushRef="#br0">18 21 5734,'-7'-7'0,"2"0"0,1 3 0,2 1 0,10 9 0,61 50 0,-17-14 0,8 13-631,-7 1 1,8 13 0,5 8 0,-3-1 0,-6-7 630,-8-8 0,-4-3 0,-1 0 0,2 5 0,3 2 0,4 6 0,0 2 0,-5-3 0,-10-4 0,-5 2 0,-9-4 0,-7 7-196,-8 11 0,-7 8 0,-4 2 0,-4-3 196,-2-8 0,-4-1 0,-1-1 0,-1 1 0,3 9 0,0 2 0,-3-1 0,-6-7 0,-17 6 0,-6-7 0,4-10 0,9-18 0,3-4 0,-4 3 0,3-3 0,-5 12 0</inkml:trace>
</inkml:ink>
</file>

<file path=ppt/ink/ink1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58:36.754"/>
    </inkml:context>
    <inkml:brush xml:id="br0">
      <inkml:brushProperty name="width" value="0.17143" units="cm"/>
      <inkml:brushProperty name="height" value="0.17143" units="cm"/>
      <inkml:brushProperty name="color" value="#004F8B"/>
    </inkml:brush>
  </inkml:definitions>
  <inkml:trace contextRef="#ctx0" brushRef="#br0">53 168 5734,'-26'-3'0,"4"2"0,18 0 0,3 1 0,51-3 0,25-3 0,-18 0 0,16 1 0,9-4 0,1-8 0,-5-2 0,-26 6 0,-1-1 0,18-8 0,-9 0 0,-27 4 0,-59 10 0,-12 10 0,-9 3 0,-38 6 0,34-3 0,-30 12 0,118-19 0,-27 6 0,69-17 0</inkml:trace>
</inkml:ink>
</file>

<file path=ppt/ink/ink1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58:37.387"/>
    </inkml:context>
    <inkml:brush xml:id="br0">
      <inkml:brushProperty name="width" value="0.17143" units="cm"/>
      <inkml:brushProperty name="height" value="0.17143" units="cm"/>
      <inkml:brushProperty name="color" value="#004F8B"/>
    </inkml:brush>
  </inkml:definitions>
  <inkml:trace contextRef="#ctx0" brushRef="#br0">65 150 5734,'-36'-5'0,"8"1"0,47-2 0,-3 2 0,20-4 0,-7 4 0,6-1 0,38-8 0,15-5 0,-2 0 0,-26 6 0,-8-1 0,-28 3 0,15 1 0,-60 8 0,-19 9 0,6-2 0,-49 15 0,36-7 0,-19 5 0,40-10 0,20 1 0,56-12 0,22-7 0,-6 4 0,6-2 0,-3-3 0,-28 0 0,-25 7 0,-5 1 0,-11 1 0,-10 0 0,-5 0 0,-23 0 0,23 1 0,-14-1 0,25 1 0,11-3 0,0 1 0,17-12 0,-4 1 0,8-8 0</inkml:trace>
</inkml:ink>
</file>

<file path=ppt/ink/ink1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58:46.394"/>
    </inkml:context>
    <inkml:brush xml:id="br0">
      <inkml:brushProperty name="width" value="0.17143" units="cm"/>
      <inkml:brushProperty name="height" value="0.17143" units="cm"/>
      <inkml:brushProperty name="color" value="#004F8B"/>
    </inkml:brush>
  </inkml:definitions>
  <inkml:trace contextRef="#ctx0" brushRef="#br0">17 2355 5734,'-8'4'0,"-1"-2"0,10-3 0,0-5 0,0 4 0,35-36 0,-13 13-688,31-29 688,-16 12 0,6-5 0,-6 3 0,7-10 0,1-4 0,6-11 0,1-6 0,5-12-452,-17 23 0,5-9 0,1-5 0,2-2 0,-1 0 0,-3 5 0,-3 7 452,5-10 0,-3 7 0,-2 2 0,2-6 0,0-6 0,4-9 0,-1 0 0,-4 8 0,-8 16 0,-3 7 0,-5 8 0,8-11 0,0-1 230,-2 8 0,-2 4-230,12-20 0,-20 39 0,-15 20 0,-7 10 3392,-2 1-3392,-3-1 0,-2 5 0,2-4 0,-1 3 0,-4 2 0,-1-2 0,-25 7 0,16-4 0,-13 2 0,21-4 0,-2 0 0,-16 5 0,4 3 0,-63 29 0,48-19 0,-27 12 0,51-21 0,13-10 0,-1 3 0,30-12 0,5-2 0,15-3 0,-2 0 0,39-29 0,3-4 0,-25 13 0,26-18 0,-15 12 0,-64 38 0,-3-1 0,-7 14 0,1-3 0,-3 36 0,-1 11 0,1 6-489,-1-1 0,1-2 489,2-4 0,3 35 0,-1 3 0,-1-28 0,1 24 0,-2-8 0,-1-51 0,-2-6 0,-3 1 0,-1-15 0,-3-10 0</inkml:trace>
</inkml:ink>
</file>

<file path=ppt/ink/ink1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58:47.888"/>
    </inkml:context>
    <inkml:brush xml:id="br0">
      <inkml:brushProperty name="width" value="0.17143" units="cm"/>
      <inkml:brushProperty name="height" value="0.17143" units="cm"/>
      <inkml:brushProperty name="color" value="#004F8B"/>
    </inkml:brush>
  </inkml:definitions>
  <inkml:trace contextRef="#ctx0" brushRef="#br0">0 2851 5734,'64'-41'0,"-4"-1"0,-17 6 0,1-5 0,10-11 0,-2-1 0,11-14 0,4-11-714,-19 18 1,6-12-1,5-6 1,0-3 0,-3 2-1,-5 7 714,3-8 0,-5 4 0,-1 1 0,1-4 0,-4 6 0,3-4 0,-1-1 0,-3 3 0,-2 5 0,7-16 0,-5 4 0,-5 12 0,-8 17 0,0 0 0,13-20 0,8-10 0,-4 8 589,-7 12 1,2-1-590,1 2 0,6-10 0,2 0 0,-7 10 0,4-6 0,-2 5 0,7-8 0,-7 7 674,-11 6-674,-43 44 0,-24 8 0,5 5 0,-39 29 0,36-9 2428,-41 31-2428,29-18 0,-10 7 0,15-9 0,-30 21 0,-3 2 0,6-2 0,19-17 0,53-35 0,2-3 0,52-21 0,-10 4 0,14-8 0,18-7 0,-11 3 0,-26 12 0,-1 0-560,48-21 1,-11 3 559,-55 21 0,-5 0 0,-1-1 0,4-4 0,-10 9 0,-2 10 0,-2 57 1119,-1 23-1119,-7-7 0,-1 2 0,-1-19 0,-3 1-832,-5 20 1,-3-3 831,-5 6 0,-7-13 0,-7 11 0,1-10 0,5-17 0,-1-2 0,-21 37 0,0 0 0</inkml:trace>
</inkml:ink>
</file>

<file path=ppt/ink/ink1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58:50.353"/>
    </inkml:context>
    <inkml:brush xml:id="br0">
      <inkml:brushProperty name="width" value="0.17143" units="cm"/>
      <inkml:brushProperty name="height" value="0.17143" units="cm"/>
      <inkml:brushProperty name="color" value="#004F8B"/>
    </inkml:brush>
  </inkml:definitions>
  <inkml:trace contextRef="#ctx0" brushRef="#br0">310 15 5734,'0'-8'0,"0"2"0,-3 7 0,1 3 0,-2-1 0,2 2 0,-1-5 0,4 3 0,-1 1 0,3 3 0,-2 18 0,4 57 0,1 14 0,-1-2-296,-1-28 0,1 10 1,0-9 295,-1-11 0,-1-6 0,3 34 0,-3-17 0,-1 12 0,-1-9 0,0-20 0,-1 4 0,-2 25 0,0 21 0,-1 3 0,0-13 0,-1 5 0,-1-4 0,1-4 0,1 3 0,-1-11 0,1-18 0,0-17 0,1-27 887,1-4-887,-4-24 0,1 2 0,-3-23 0,0 12 0,-19-41 0,4 8 0,-9-24 0,-9-23 0,7 16 0,-2-5-84,7 17 0,-3-11 0,9 27 84,16 39 0,3 2 0,-3 3 0,4 3 0,-1 8 0,10 25 0,-6-12 252,8 18-252,-5-22 0,-1 1 0,9 16 0,-5 1 0,22 45 0,3 6 0,-10-17-460,8 12 1,-1-6 459,-15-39 0,2-1-428,21 37 428,-19-31-85,21 31 85,-28-47 0,11 14 0,-12-17 868,6 7-868,4-48 466,-10 16-466,10-30 98,-13 23-98,1-2 0,18-54 0,5-16 0,-12 34 0,1-1 0,2-8 0,3-8 0,-4 7 0,-4 12 0,0 0 0</inkml:trace>
</inkml:ink>
</file>

<file path=ppt/ink/ink1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58:52.772"/>
    </inkml:context>
    <inkml:brush xml:id="br0">
      <inkml:brushProperty name="width" value="0.17143" units="cm"/>
      <inkml:brushProperty name="height" value="0.17143" units="cm"/>
      <inkml:brushProperty name="color" value="#004F8B"/>
    </inkml:brush>
  </inkml:definitions>
  <inkml:trace contextRef="#ctx0" brushRef="#br0">7 308 5734,'-7'-5'0,"69"-42"0,-27 26 0,38-16 0,27-12 0,-18 10 0,-15 9-815,42-17 0,-35 14 815,-76 34 512,-53 29-512,-28 23 0,39-28 0,-5 6 0,-23 22 0,-9 11 0,20-13 0,23-10 134,-30 23 0,25-15-134,100-65 0,4-3 0,0-2 0,12-4 0,-11 5 0,9-3 425,23-10 0,-30 14-425,-98 46 0,-30 23 0,17-12 0,-4 3 0,0 4 0,1 0 0,9-5 0,4-1 0,-6 17 0,49-17 0,36-26 0,37-22 0,27-13 0,-14 3 0,-41 11 0,-2-1 0,30-6 0,8-1 0,-44 12 0,-65 20 0,-35 25 0,-6 2 0,-4 5 0,-2 7 0,16-10 0,11 4 0,21 17 0,15-4 0,19-10 0,36-30 0,11-13 0,10-21 0,-18 2 0,14-1 0,-73 21 0,-48 23 0,2-4 0,-8 5 0,4 2 0,-3 5 0,4-4 0,5-3 0,3 1-354,-12 13 1,15-5 353,36-21-2,39 17 2,-4-25 0,21-2 0,4-4 0,-1-7 0,29-5 0,-17 11 0,-70 25 0,61-11 0,-103 24 0,-25 6 0,29-1 0,3-13 0,10 1 706,36 12-706,13-32 0,58 2 0,-26-23 0,34-8 0</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7:54:56.994"/>
    </inkml:context>
    <inkml:brush xml:id="br0">
      <inkml:brushProperty name="width" value="0.17143" units="cm"/>
      <inkml:brushProperty name="height" value="0.17143" units="cm"/>
      <inkml:brushProperty name="color" value="#004F8B"/>
    </inkml:brush>
  </inkml:definitions>
  <inkml:trace contextRef="#ctx0" brushRef="#br0">264 34 5734,'-71'-5'0,"1"-1"0,-7 0 0,32 4 0,83 13 0,54 7 0,14-2 0,-33-8 0,11-2 0,8-1 0,6-1 0,1 0 0,1 1 0,-5 0 0,-6 1-585,3 3 0,-7 0 1,-3 2-1,4-1 1,7-1-1,14-1 585,-34-3 0,8-1 0,6-1 0,5 1 0,4-1 0,4 0 0,3 0 0,1-1 0,2 0 0,-1 0 0,0 0 0,-2-1 0,-3 0 0,-4 0 0,-3 0 0,-6-1 0,-6 0-276,28 0 1,-8-2-1,-6 0 1,-4-1-1,-1 0 1,1 1-1,4-1 1,5 1 275,-9 2 0,5-1 0,4 1 0,1 0 0,2 1 0,-1-1 0,-1 0 0,-4 0 0,-3 0 0,-6-2 0,-7 1 26,31-3 0,-4-1 0,-9 0 1,-12-1-1,-16 1-26,-9 0 0,-13-1 0,21-4 0,-21-11 0,-8-5 0,-18-1 0,2-29 0</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7:55:45.946"/>
    </inkml:context>
    <inkml:brush xml:id="br0">
      <inkml:brushProperty name="width" value="0.17143" units="cm"/>
      <inkml:brushProperty name="height" value="0.17143" units="cm"/>
      <inkml:brushProperty name="color" value="#004F8B"/>
    </inkml:brush>
  </inkml:definitions>
  <inkml:trace contextRef="#ctx0" brushRef="#br0">3771 291 5734,'3'-9'0,"-4"-1"0,-3-2 0,-22-19 0,14 14 0,-23-19 0,21 25 0,-32-21 0,14 11 0,-14-9 0,6 8 0,-9 2 0,8 3 0,-16 5 0,-10 3 0,2 7 0,-7 6 0,-18 3 0,-11 4 0,6 1 0,25-2 0,5-1 0,-1 3 0,-5 2 0,1 1 0,7 1 0,9-1 0,5 2 0,-3 3 0,-1 4 0,-26 12 0,-3 4 0,5-2 0,1 2 0,18-8 0,0 1 0,-1 2 0,-5 2 0,-1 2 0,4-2 0,-13 7 0,-1 0 0,10-6 0,-3 2 0,2-1 0,-21 16 0,7-4 0,27-17 0,3-2 0,-12 10 0,6-4 0,8-2 0,-3 2 0,-5 4 0,8-5 0,-3 3 0,-3 0 0,-4 4 0,0 8 0,8 6 0,-1 8 0,2 1 0,5-8-1188,-11 4 0,4-1 1188,1 11 0,1 8 0,20-22 0,28-28 0,2-1 0,5 44 0,-1-32 0,2 9 0,-1 1 0,0-12 0,1 10 0,6 9 0,9 3 0,5 6 0,-2-6 0,-5-3 0,1-2-504,21 39 0,-1-14 504,-15-52 0,1-2 931,12 3 0,3 1-931,21 14 0,-5-6 0,8 1 0,4-3 0,3-3 0,-8-5 0,11-2-578,-7-8 1,15 1-1,4-1 1,-3-2-1,-13-3 578,10 1 0,-3-3 0,-5 0 0,8 1 0,2-2 0,-6-5-5,2-10 1,-4-4 0,-8-1 4,-6 3 0,0-1 0,14-1 0,8 0 0,-15 0 140,8-4-140,4-4 0,12-7 0,-7-3 0,5-4 0,0 0 0,-3 3 0,-1 1 0,-1-2 0,-2-1 0,0-1 0,-6-2 0,16-10 0,-9 0 0,-30 11 0,-1-2 1475,29-15 1,1-5-1476,-15-5 0,-9-3 0,-18 12 0,-4-8 444,4-18 0,-1-14 0,-5 1-444,-10 10 0,-5-1 0,-1-1 0,3-14 0,-1-3 0,-4 7-834,-2-4 0,-7 12 834,-12-12 0,-9 29 0,-7-10 0,-4 12 0,-6-11 0,2 6 0,2 4 0,0 0 0,-11-20 0,-9-9 0,4 19 0,-8-6 0,-1 1 0,5 11 0,-3 4 0,-4 1-284,6 3 0,-10-11 0,-4-4 0,3 7 0,7 17 0,-6 8 0,2 11 0,-16-9 0,0 0 0</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7:55:46.599"/>
    </inkml:context>
    <inkml:brush xml:id="br0">
      <inkml:brushProperty name="width" value="0.17143" units="cm"/>
      <inkml:brushProperty name="height" value="0.17143" units="cm"/>
      <inkml:brushProperty name="color" value="#004F8B"/>
    </inkml:brush>
  </inkml:definitions>
  <inkml:trace contextRef="#ctx0" brushRef="#br0">1 12 5734,'0'-6'0,"2"1"0,1 14 0,3 43 0,1 12 0,-2-6 0,1 20 0,1 21 0,0-15 0,3 6 0,-5-5 0,4-4 0,19-17 0,-11-41 0,14 1 0,-11-25 0</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7:55:47.127"/>
    </inkml:context>
    <inkml:brush xml:id="br0">
      <inkml:brushProperty name="width" value="0.17143" units="cm"/>
      <inkml:brushProperty name="height" value="0.17143" units="cm"/>
      <inkml:brushProperty name="color" value="#004F8B"/>
    </inkml:brush>
  </inkml:definitions>
  <inkml:trace contextRef="#ctx0" brushRef="#br0">1 117 5734,'4'70'0,"0"0"0,1 0 0,-8 6 0,9-9 0,30-8 0,-2-29 0,-28-94 0,27-3 0,-36 15 0,-7-1 0,0-23 0,17 52 0,15 2 0,-4 6 0,37 8 0,13 40 0,-7 23 0,1 5 0,-19-26 0,-4 0-287,7 25 0,-8-10 287,-19-38 0,-8-7 0,7-2 0,10-12 0,-5-1 0,12-21 0,-19-22 0,-7-8 574,-2-18-574,-24-4 0,-11 5 0,-8 28 0,-38 0 0,32 48 0,9 3 0,-10 1 0,15 0 0,0-1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5T09:48:19.837"/>
    </inkml:context>
    <inkml:brush xml:id="br0">
      <inkml:brushProperty name="width" value="0.05" units="cm"/>
      <inkml:brushProperty name="height" value="0.05" units="cm"/>
      <inkml:brushProperty name="color" value="#E71224"/>
    </inkml:brush>
  </inkml:definitions>
  <inkml:trace contextRef="#ctx0" brushRef="#br0">0 28 24575,'0'-9'0,"0"-4"0,0 11 0,0-1 0,0 11 0,0 0 0,0 1 0,0-1 0,0 1 0,0-1 0,0 0 0,0 1 0,0-1 0,0 1 0,0-1 0,0 0 0,0 1 0,0-1 0,0 1 0,0-1 0,0 0 0,0 1 0,0-1 0,0 5 0,0-3 0,0 7 0,0-7 0,0 2 0,0-3 0,0-1 0,0 1 0,0-1 0,0 5 0,0-3 0,0 2 0,0-3 0,0-1 0,0 1 0,0-1 0,4 0 0,-3 1 0,3-1 0,-4 1 0,0-1 0,0 0 0,0 1 0,0-1 0,0 1 0,0 3 0,0-2 0,0 3 0,0-5 0,0 1 0,0-1 0,0 1 0,0-1 0,0-3 0,0-2 0</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7:55:53.814"/>
    </inkml:context>
    <inkml:brush xml:id="br0">
      <inkml:brushProperty name="width" value="0.17143" units="cm"/>
      <inkml:brushProperty name="height" value="0.17143" units="cm"/>
      <inkml:brushProperty name="color" value="#004F8B"/>
    </inkml:brush>
  </inkml:definitions>
  <inkml:trace contextRef="#ctx0" brushRef="#br0">1763 285 5734,'-15'-24'0,"-52"-14"0,-34-7 0,12 8-2383,38 18 0,-1 1 2383,-14-8 0,-13-7 0,0 4 0,12 13 0,9 17 0,3 11 0,-7 4 0,-5 5 0,3 0 0,-5-2 0,-2 6 0,7 4 0,-7 6 0,1 9 0,10 8-242,11 22 0,11 13 0,3 3 0,-2-8 242,-11-10 0,-1-5 0,7 8 0,10 14 0,3 11 0,9 0 0,14-12 0,18-14 0,13-8 0,-2-4 0,-3 12 0,8-2 0,10-11 0,13 6 0,2-5 0,-5-12 0,-3-13 0,6-6 0,33 11 0,17 0 0,-10-11 0,-31-16 0,6-10 0,14-9 0,20-6 0,9-6 0,-4-3 0,-15-3 0,-7-5 0,-11-4 0,5-13 0,-6-1 0,9-9 0,3-8 0,-4-3 0,-10 0 0,-17 2 0,-10-19 0,-19 0 0,-10-6 0,-3-4 0,-7-8 0,-8 1 0,-12 13 0,-15 12 0,-12 10 0,-8 3 0,-16-5 0,-10 4 0,5 9 0,2 5 0,-3 10 0,-7 6 0,-7 5 0,11 6 0,27 11 0,1 4 0,-36 0 0,6 5 0,22 10 0,-10 7 0</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7:55:48.308"/>
    </inkml:context>
    <inkml:brush xml:id="br0">
      <inkml:brushProperty name="width" value="0.17143" units="cm"/>
      <inkml:brushProperty name="height" value="0.17143" units="cm"/>
      <inkml:brushProperty name="color" value="#004F8B"/>
    </inkml:brush>
  </inkml:definitions>
  <inkml:trace contextRef="#ctx0" brushRef="#br0">56 0 5734,'-8'2'0,"3"0"0,-3 1 0,4-1 0,-6 0 0,4-4 0,-1-2 0,-1-1 0</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7:55:48.506"/>
    </inkml:context>
    <inkml:brush xml:id="br0">
      <inkml:brushProperty name="width" value="0.17143" units="cm"/>
      <inkml:brushProperty name="height" value="0.17143" units="cm"/>
      <inkml:brushProperty name="color" value="#004F8B"/>
    </inkml:brush>
  </inkml:definitions>
  <inkml:trace contextRef="#ctx0" brushRef="#br0">0 179 5734,'31'-42'0,"0"0"0,13-20 0,-42 44 0,-8 11 0,-2-1 0</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7:55:48.659"/>
    </inkml:context>
    <inkml:brush xml:id="br0">
      <inkml:brushProperty name="width" value="0.17143" units="cm"/>
      <inkml:brushProperty name="height" value="0.17143" units="cm"/>
      <inkml:brushProperty name="color" value="#004F8B"/>
    </inkml:brush>
  </inkml:definitions>
  <inkml:trace contextRef="#ctx0" brushRef="#br0">314 128 5734,'-45'-67'0,"3"14"0,6 45 0,-22 10 0,-3 2 0,-11 8 0</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7:55:48.806"/>
    </inkml:context>
    <inkml:brush xml:id="br0">
      <inkml:brushProperty name="width" value="0.17143" units="cm"/>
      <inkml:brushProperty name="height" value="0.17143" units="cm"/>
      <inkml:brushProperty name="color" value="#004F8B"/>
    </inkml:brush>
  </inkml:definitions>
  <inkml:trace contextRef="#ctx0" brushRef="#br0">348 209 5734,'-57'-39'0,"-1"0"0,1 0 0,-17-17 0,12 20 0,22 48 0</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7:55:48.996"/>
    </inkml:context>
    <inkml:brush xml:id="br0">
      <inkml:brushProperty name="width" value="0.17143" units="cm"/>
      <inkml:brushProperty name="height" value="0.17143" units="cm"/>
      <inkml:brushProperty name="color" value="#004F8B"/>
    </inkml:brush>
  </inkml:definitions>
  <inkml:trace contextRef="#ctx0" brushRef="#br0">21 5 5734,'-13'-3'0,"5"2"0,10 4 0,1 2 0,2 2 0,-2 3 0,2 0 0</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7:55:49.168"/>
    </inkml:context>
    <inkml:brush xml:id="br0">
      <inkml:brushProperty name="width" value="0.17143" units="cm"/>
      <inkml:brushProperty name="height" value="0.17143" units="cm"/>
      <inkml:brushProperty name="color" value="#004F8B"/>
    </inkml:brush>
  </inkml:definitions>
  <inkml:trace contextRef="#ctx0" brushRef="#br0">1 2 5734,'45'-1'0,"-20"0"0,17 11 0,-27-3 0</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7:55:49.306"/>
    </inkml:context>
    <inkml:brush xml:id="br0">
      <inkml:brushProperty name="width" value="0.17143" units="cm"/>
      <inkml:brushProperty name="height" value="0.17143" units="cm"/>
      <inkml:brushProperty name="color" value="#004F8B"/>
    </inkml:brush>
  </inkml:definitions>
  <inkml:trace contextRef="#ctx0" brushRef="#br0">1 14 5734,'32'-8'0,"-5"3"0,-18 8 0,-8 1 0,-4 2 0</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7:55:49.460"/>
    </inkml:context>
    <inkml:brush xml:id="br0">
      <inkml:brushProperty name="width" value="0.17143" units="cm"/>
      <inkml:brushProperty name="height" value="0.17143" units="cm"/>
      <inkml:brushProperty name="color" value="#004F8B"/>
    </inkml:brush>
  </inkml:definitions>
  <inkml:trace contextRef="#ctx0" brushRef="#br0">333 1 5734,'-89'10'0,"0"0"0,11-1 0,1 0 0</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7:55:49.632"/>
    </inkml:context>
    <inkml:brush xml:id="br0">
      <inkml:brushProperty name="width" value="0.17143" units="cm"/>
      <inkml:brushProperty name="height" value="0.17143" units="cm"/>
      <inkml:brushProperty name="color" value="#004F8B"/>
    </inkml:brush>
  </inkml:definitions>
  <inkml:trace contextRef="#ctx0" brushRef="#br0">1 50 5734,'9'-22'0,"-5"12"0,11-5 0,-10 13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7:14:36.736"/>
    </inkml:context>
    <inkml:brush xml:id="br0">
      <inkml:brushProperty name="width" value="0.05" units="cm"/>
      <inkml:brushProperty name="height" value="0.05" units="cm"/>
      <inkml:brushProperty name="color" value="#5B2D90"/>
    </inkml:brush>
  </inkml:definitions>
  <inkml:trace contextRef="#ctx0" brushRef="#br0">1 10 24575,'10'-5'0,"-1"1"0</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7:55:49.926"/>
    </inkml:context>
    <inkml:brush xml:id="br0">
      <inkml:brushProperty name="width" value="0.17143" units="cm"/>
      <inkml:brushProperty name="height" value="0.17143" units="cm"/>
      <inkml:brushProperty name="color" value="#004F8B"/>
    </inkml:brush>
  </inkml:definitions>
  <inkml:trace contextRef="#ctx0" brushRef="#br0">1 24 5734,'0'-15'0,"11"13"0,0-4 0,8 13 0</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7:55:50.096"/>
    </inkml:context>
    <inkml:brush xml:id="br0">
      <inkml:brushProperty name="width" value="0.17143" units="cm"/>
      <inkml:brushProperty name="height" value="0.17143" units="cm"/>
      <inkml:brushProperty name="color" value="#004F8B"/>
    </inkml:brush>
  </inkml:definitions>
  <inkml:trace contextRef="#ctx0" brushRef="#br0">0 14 5734,'64'-4'0,"0"1"0,-11-2 0,-5 4 0,12 14 0</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7:55:50.260"/>
    </inkml:context>
    <inkml:brush xml:id="br0">
      <inkml:brushProperty name="width" value="0.17143" units="cm"/>
      <inkml:brushProperty name="height" value="0.17143" units="cm"/>
      <inkml:brushProperty name="color" value="#004F8B"/>
    </inkml:brush>
  </inkml:definitions>
  <inkml:trace contextRef="#ctx0" brushRef="#br0">168 100 5734,'-26'-41'0,"4"6"0,12 23 0,-15 0 0,0 16 0,-8-2 0,6 15 0</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7:55:50.410"/>
    </inkml:context>
    <inkml:brush xml:id="br0">
      <inkml:brushProperty name="width" value="0.17143" units="cm"/>
      <inkml:brushProperty name="height" value="0.17143" units="cm"/>
      <inkml:brushProperty name="color" value="#004F8B"/>
    </inkml:brush>
  </inkml:definitions>
  <inkml:trace contextRef="#ctx0" brushRef="#br0">71 0 5734,'-36'10'0,"1"1"0</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7:55:50.563"/>
    </inkml:context>
    <inkml:brush xml:id="br0">
      <inkml:brushProperty name="width" value="0.17143" units="cm"/>
      <inkml:brushProperty name="height" value="0.17143" units="cm"/>
      <inkml:brushProperty name="color" value="#004F8B"/>
    </inkml:brush>
  </inkml:definitions>
  <inkml:trace contextRef="#ctx0" brushRef="#br0">1 0 5734,'11'5'0,"0"2"0,-6 6 0,0 3 0</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7:55:50.744"/>
    </inkml:context>
    <inkml:brush xml:id="br0">
      <inkml:brushProperty name="width" value="0.17143" units="cm"/>
      <inkml:brushProperty name="height" value="0.17143" units="cm"/>
      <inkml:brushProperty name="color" value="#004F8B"/>
    </inkml:brush>
  </inkml:definitions>
  <inkml:trace contextRef="#ctx0" brushRef="#br0">1 0 5734,'52'10'0,"-1"0"0,37 5 0</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7:55:50.893"/>
    </inkml:context>
    <inkml:brush xml:id="br0">
      <inkml:brushProperty name="width" value="0.17143" units="cm"/>
      <inkml:brushProperty name="height" value="0.17143" units="cm"/>
      <inkml:brushProperty name="color" value="#004F8B"/>
    </inkml:brush>
  </inkml:definitions>
  <inkml:trace contextRef="#ctx0" brushRef="#br0">1 88 5734,'5'-24'0,"0"3"0,5 9 0,9 1 0,-3 4 0,10-1 0,-12 6 0,4 0 0</inkml:trace>
</inkml:ink>
</file>

<file path=ppt/ink/ink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7:55:51.045"/>
    </inkml:context>
    <inkml:brush xml:id="br0">
      <inkml:brushProperty name="width" value="0.17143" units="cm"/>
      <inkml:brushProperty name="height" value="0.17143" units="cm"/>
      <inkml:brushProperty name="color" value="#004F8B"/>
    </inkml:brush>
  </inkml:definitions>
  <inkml:trace contextRef="#ctx0" brushRef="#br0">109 48 5734,'0'-15'0,"-23"-5"0,5 14 0,-21 0 0,11 16 0</inkml:trace>
</inkml:ink>
</file>

<file path=ppt/ink/ink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7:55:52.452"/>
    </inkml:context>
    <inkml:brush xml:id="br0">
      <inkml:brushProperty name="width" value="0.17143" units="cm"/>
      <inkml:brushProperty name="height" value="0.17143" units="cm"/>
      <inkml:brushProperty name="color" value="#004F8B"/>
    </inkml:brush>
  </inkml:definitions>
  <inkml:trace contextRef="#ctx0" brushRef="#br0">274 265 5734,'2'-16'0,"0"0"0,-24-76 0,10 58 0,-18-55 0,14 77 0,-51 7 0,18 18 0,-33 19 0,86 44 0,20 10 0,-3-4 0,8-21 0,9 6 0,-3-15 0,5-14 0,21 29 0,-69-5 0,16-16 0,-34 4 0,10-43 0,9-6 0,-10-15 0,12-6 0,-2-20 0,9 8 0,12-19 0,11-3 0,37-5 0,-5-22 0,-2 62 0,-40 41 0,-4 0 0,7 14 0,-1-5 0,3 2 0,-6-14 0,37-19 0,-10-63 0,10 26 0,-33-16 0,-12-1 0,-16 11 0,-1-7 0,-35 23 0,9 30 0,-34 13 0,23 11 0,4 1 0,18-6 0</inkml:trace>
</inkml:ink>
</file>

<file path=ppt/ink/ink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7:55:52.972"/>
    </inkml:context>
    <inkml:brush xml:id="br0">
      <inkml:brushProperty name="width" value="0.17143" units="cm"/>
      <inkml:brushProperty name="height" value="0.17143" units="cm"/>
      <inkml:brushProperty name="color" value="#004F8B"/>
    </inkml:brush>
  </inkml:definitions>
  <inkml:trace contextRef="#ctx0" brushRef="#br0">929 114 5734,'-46'-31'0,"0"0"0,-14 6 0,-10 4 0,4 16 0,-7 31 0,1 15 0,7-17 0,-4 2 0,8 5-705,-4 25 0,13 8 705,15 5 0,10-2 447,1 7-447,9-12 0,-2 11 0,4-5 0,4-4 0,3 1-211,-2 3 0,1 6 1,4-5 210,5 0 0,8-1-20,5-2 0,7 3 0,6-3 20,7-6 0,5-4 0,6 0 0,12 8 0,6-2 0,8-12 0,6-17 0,7-12 0,1-13 0,4-12 0,0-13 0,-3-16 0,-17-10 0,-3-14 0,-4-6 0,-7-2 0,2-15 0,-10-5 0,-6-1-159,-3 4 1,-5-1 0,-14 3 158,-13 11 0,-11 3 0,-15 1-186,-17 4 1,-17 0 0,-6 5 0,5 11 185,-13 4 0,-4 5 0,-5-21 0,-6-6 0,8 35 0,1 71 0,14 22 0,6 0 0,14-11 0,0 1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7:14:40.295"/>
    </inkml:context>
    <inkml:brush xml:id="br0">
      <inkml:brushProperty name="width" value="0.05" units="cm"/>
      <inkml:brushProperty name="height" value="0.05" units="cm"/>
      <inkml:brushProperty name="color" value="#5B2D90"/>
    </inkml:brush>
  </inkml:definitions>
  <inkml:trace contextRef="#ctx0" brushRef="#br0">1 29 24575,'17'-12'0,"-3"2"0,-7 8 0,0 0 0,0 0 0,-1 1 0</inkml:trace>
</inkml:ink>
</file>

<file path=ppt/ink/ink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07:14.142"/>
    </inkml:context>
    <inkml:brush xml:id="br0">
      <inkml:brushProperty name="width" value="0.17143" units="cm"/>
      <inkml:brushProperty name="height" value="0.17143" units="cm"/>
      <inkml:brushProperty name="color" value="#004F8B"/>
    </inkml:brush>
  </inkml:definitions>
  <inkml:trace contextRef="#ctx0" brushRef="#br0">1540 419 5734,'9'-6'0,"-5"-29"0,-10 1 0,0-11 0,-6 13 0,5 15 0,-34-43 0,12 24 0,-31-33 0,0 39 0,-7 8 0,17 9 0,-3 4 0,-15 2 0,-9 3 0,7 6 0,3 7 0,4 6 0,2 0 0,0 6 0,-7 13 0,8 1 0,10-2 0,-11 12 0,4 2 0,22-11 0,-5 15 0,1 3 0,11-6 0,-3 14 0,2 2 0,10-12 0,-3 14 0,-2 17 0,9-12 0,0 9 0,1 2 0,1-9-1378,-4 13 0,0-1 1378,0 15 0,1 9 0,8-29 0,14-37 0,5 19 0,15 19 0,6-1 0,28-11 0,18-9 0,10-30 0,12-13 0,-9-3 0,9-3 0,-1-13-216,-21-14 0,1-10 1,-1-5-1,-5-2 216,10-7 0,-6-4 0,-3-6 0,-3-9 0,-5-7 0,-9 5 0,-13 8 0,-7-4 618,-2-13 0,-2-10 1,-7 5-619,-6 5 0,-6-4-20,-4-1 1,-1-13 0,-4-2 0,-6 8 19,-12 6 0,-6 4 0,-1 2 0,6-2 0,0 0 0,-6 10 0,-15 2 0,-4 17 0,-14 25 0,-28 24 0,-8 7 0,35-7 0,0 2 0,-40 14 0,0 1 0</inkml:trace>
</inkml:ink>
</file>

<file path=ppt/ink/ink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07:17.069"/>
    </inkml:context>
    <inkml:brush xml:id="br0">
      <inkml:brushProperty name="width" value="0.17143" units="cm"/>
      <inkml:brushProperty name="height" value="0.17143" units="cm"/>
      <inkml:brushProperty name="color" value="#004F8B"/>
    </inkml:brush>
  </inkml:definitions>
  <inkml:trace contextRef="#ctx0" brushRef="#br0">265 936 5734,'58'-45'0,"1"0"0,-4 3 0,-6 4 0,-4-1 0,28-25 0,-11 7 0,1-3 0,-19 20 0,2-5 0,6-11 0,11-13 0,-3 1 0,-14 15 0,5-8 0,23-30 0,-25 28 0,-57 71 0,3 0 0,-21 23 0,-2-3 0,-18 17 0,9-11 0,-23 17 0,-17 15 0,9-6 0,-9 9 0,-3 1 0,8-6-1131,7-8 0,5-4 1,-4 4 1130,-7 7 0,-9 8 0,7-7 0,24-19 0,21-21 0,1-2 0,-22 21 0,22-20 0,105-77 0,-37 22-467,28-22 1,0-1 466,-25 15 0,21-21 0,-21 17 0,0 0 0,-9 9 0,3-3 976,16-19 1,7-9 0,-8 7-977,-15 16 0,-1 2 0,23-27 0,-6 8 0,-22 25 0,-76 76 0,-20 20 0,22-21-161,-22 20 1,-1 1 160,11-13 0,-10 8 0,-16 13 0,9-7 0,18-16 0,0 0 304,-3 2 1,-9 9-1,2-3 1,18-13-305,8-5 0,4-4 0,43-30 0,47-42 0,15-22 0,-32 20 0,0-1 0,33-22 0,-5 0 0,-23-8 0</inkml:trace>
</inkml:ink>
</file>

<file path=ppt/ink/ink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07:18.847"/>
    </inkml:context>
    <inkml:brush xml:id="br0">
      <inkml:brushProperty name="width" value="0.17143" units="cm"/>
      <inkml:brushProperty name="height" value="0.17143" units="cm"/>
      <inkml:brushProperty name="color" value="#004F8B"/>
    </inkml:brush>
  </inkml:definitions>
  <inkml:trace contextRef="#ctx0" brushRef="#br0">89 172 5734,'28'-17'0,"-19"14"0,20-33 0,-28 26 0,-2 7 0,-15 10 0,3 4 0,-11 8 0,14-10 0,7-10 0,6-21 0,0 8 0,-3-6 0,-26 42 0,16-16 0,-14 20 0,22-20 0,10-11 0,-4 4 0,10-16 0,-9 7 0,-7-39 0,-2 35 0,-7-23 0,-1 43 0,3 2 0,-11 23 0,14-2 0,23-2 0,-7-14 0,21-22 0,-26-1 0,2-20 0,-5 17 0,0-15 0,-3 22 0,-3 0 0,-6 5 0,1 7 0,6 26 0,3-18 0,8 11 0,2-44 0,-10 0 0,1-7 0,-31 39 0,22 8 0,-14 13 0,26-13 0,-1-14 0,0-5 0,25-17 0,-8-6 0,12-17 0,-29-7 0,-28 39 0,5-10 0,-11 39 0,26-9 0,7 26 0,7-18 0,11 8 0,0-72 0,-7 23 0,-9-35 0,-10 47 0,0 2 0,-7 7 0,6 1 0,-11 16 0,12-7 0,-1 31 0,16-37 0,-6 16 0,7-32 0,-11 3 0,-1 1 0,-2-7 0,0 8 0,4-2 0,0 6 0,6 4 0,-3-4 0,2 0 0,0-2 0,0-1 0</inkml:trace>
</inkml:ink>
</file>

<file path=ppt/ink/ink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07:21.057"/>
    </inkml:context>
    <inkml:brush xml:id="br0">
      <inkml:brushProperty name="width" value="0.17143" units="cm"/>
      <inkml:brushProperty name="height" value="0.17143" units="cm"/>
      <inkml:brushProperty name="color" value="#004F8B"/>
    </inkml:brush>
  </inkml:definitions>
  <inkml:trace contextRef="#ctx0" brushRef="#br0">1 115 5734,'72'28'0,"-14"-7"0,-54-33 0,-12-31 0,-6 24 0,-4-17 0,-6 39 0,6 26 0,10 11 0,2 6 0,38-28 0,-17-37 0,12-4 0,-26-11 0,-6 24 0,3 3 0,-3-2 0,3 7 0,-2 4 0,3 4 0,0 14 0,4-4 0,2 7 0,15-2 0,-7-21 0,6 0 0,-13-16 0,-5 2 0,-5-5 0,-2 4 0,-2-2 0,7 25 0,3-3 0,4 8 0,-3-12 0,-4-4 0,-7-8 0,6 9 0,-6-6 0,16 10 0,-4-3 0,6-10 0,-18-13 0,0 5 0,-5-3 0,4 17 0,7 44 0,2-25 0,1 31 0,4-35 0,0-2 0,1 0 0,-2-4 0,0-6 0,-2-2 0,-1-16 0,-18-4 0,11 7 0,-11 2 0,19 19 0,19 5 0,-13-6 0,16-12 0,-24-8 0,2-2 0,-5 6 0,1 9 0,2 2 0,-2-1 0,5 1 0,-4-1 0,4 1 0,-9 0 0,4 0 0,-5 4 0,3-2 0,-1 3 0</inkml:trace>
</inkml:ink>
</file>

<file path=ppt/ink/ink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01:02.736"/>
    </inkml:context>
    <inkml:brush xml:id="br0">
      <inkml:brushProperty name="width" value="0.17143" units="cm"/>
      <inkml:brushProperty name="height" value="0.17143" units="cm"/>
      <inkml:brushProperty name="color" value="#004F8B"/>
    </inkml:brush>
  </inkml:definitions>
  <inkml:trace contextRef="#ctx0" brushRef="#br0">695 73 5734,'-42'-6'0,"-24"-1"0,-19-1 0,12 1 0,-10-3 0,3 2 0,-13-1 0,25 3 0,41 2 0,-18 0 0,93 4 0,-12 0 0,43 1 0,5 0 0,-20 0 0,11-1 0,-26 2 0,-77 4 0,27-6 0,-49 3 0,-21-2 0,6 0 0,-31-2 0,9-1 0,65 1 0,-25-4 0,60 5 0,48 0 0,8 0 0,3-1 0,25-2 0,-32 0 0,0 0 0</inkml:trace>
</inkml:ink>
</file>

<file path=ppt/ink/ink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01:51.523"/>
    </inkml:context>
    <inkml:brush xml:id="br0">
      <inkml:brushProperty name="width" value="0.17143" units="cm"/>
      <inkml:brushProperty name="height" value="0.17143" units="cm"/>
      <inkml:brushProperty name="color" value="#004F8B"/>
    </inkml:brush>
  </inkml:definitions>
  <inkml:trace contextRef="#ctx0" brushRef="#br0">26 53 5734,'-14'-1'0,"2"-1"0,30 2 0,-7 0 0,46 4 0,25 0 0,-6-2 0,8-1 0,4 0 0,-10 1 0,4-1 0,0 1 0,-1-1-499,17 0 1,-2-1 0,-2 0 498,-10-1 0,-2-1 0,-12 1 0,23 0 0,-27 0 0,9 0 0,-7 1 0,-10-1 0,-1 0-187,32 0 1,-2-1 186,0 0 0,-23-1 0,-78 1 1431,-2 0-1431,-32 2 0,-10 0 0,-33-1 0,14-1 0,-5 0-427,10 0 0,-1-1 427,-16-2 0,3 0 0,29 2 0,-1 0 0,-41-3 0,2 1 0,5 1 130,10 1 0,-15 1 0,10 1-130,20 1 0,3 0 0,-32 0 0,14 0 0,46 1 0,88 0 0,8 0 0,18-1 0,11 3 0,-15 0 0,11 2 0,6 1 0,0 0 0,-3 0 0,-7-1-625,1-1 1,-7-1 0,0 0-1,5 2 625,10 1 0,11 1 0,-1 1 0,-10-1 0,-21-1 0,18 2 3,-35-3 1,2 1-4,7 0 0,-1 0 0,-2 0 0,-8 0 0,-11 1 0,-104-7 0,-40-3 0,45 1 0,-2 0-444,-15 0 1,-9-1 0,13 1 443,-8-1 0,0 0 0,-11-2 0,-3-1 0,44 3 0,-2 0 0,-23-2 0,-12-1 0,15 1 0,-7 0 911,8 1 0,-12-1 0,17 2-911,15 3 0,-43-2 0,131 6 0,17-1 0,14-1 0,8 0 0,11-1 0,4 1 0,-9 1 0,5 1 0,3-1 0,5-1-234,-10-2 0,7-1 0,3-2 0,-1 1 1,-3-1-1,-8 2 234,2 0 0,-7 1 0,-2-1 0,1-2 0,6-2 0,4-2 0,-8-2 0,-18-1 0,3-16 0</inkml:trace>
</inkml:ink>
</file>

<file path=ppt/ink/ink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04:00.989"/>
    </inkml:context>
    <inkml:brush xml:id="br0">
      <inkml:brushProperty name="width" value="0.17143" units="cm"/>
      <inkml:brushProperty name="height" value="0.17143" units="cm"/>
      <inkml:brushProperty name="color" value="#004F8B"/>
    </inkml:brush>
  </inkml:definitions>
  <inkml:trace contextRef="#ctx0" brushRef="#br0">226 147 5734,'6'-5'0,"-1"0"0,-3 3 0,0 0 0,-5-9 0,1 4 0,-11-22 0,-1 10 0,0-4 0,-2 8 0,-11 2 0,10 7 0,-8-3 0,14 9 0,-6 9 0,-1 1 0,0 4 0,7-2 0,8-4 0,-2 8 0,2-5 0,0 3 0,1-7 0,-2 5 0,4-5 0,-2 3 0,6-6 0,-4-2 0,-2 3 0,1 4 0,0-2 0,1 2 0,0-6 0,-3-2 0,1 1 0,-2-5 0,2 2 0,0-4 0</inkml:trace>
</inkml:ink>
</file>

<file path=ppt/ink/ink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04:49.357"/>
    </inkml:context>
    <inkml:brush xml:id="br0">
      <inkml:brushProperty name="width" value="0.17143" units="cm"/>
      <inkml:brushProperty name="height" value="0.17143" units="cm"/>
      <inkml:brushProperty name="color" value="#004F8B"/>
    </inkml:brush>
  </inkml:definitions>
  <inkml:trace contextRef="#ctx0" brushRef="#br0">0 145 5734,'49'4'0,"5"-3"0,6-8 0,21-7 0,4-2 0,-12 3 0,2-1 0,1-1 0,9-3 0,-1 1 0,1-1 0,0 1 0</inkml:trace>
</inkml:ink>
</file>

<file path=ppt/ink/ink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04:30.550"/>
    </inkml:context>
    <inkml:brush xml:id="br0">
      <inkml:brushProperty name="width" value="0.17143" units="cm"/>
      <inkml:brushProperty name="height" value="0.17143" units="cm"/>
      <inkml:brushProperty name="color" value="#004F8B"/>
    </inkml:brush>
  </inkml:definitions>
  <inkml:trace contextRef="#ctx0" brushRef="#br0">0 0 5734,'2'15'0,"1"-3"0,1 33 0,10 27 0,7 2 0,13-13 0,-14 10 0,5-15 0,32-70 0,-35-4 0,19-20 0,-12 2 0,-11 14 0,19-26 0,-28 48 0,-11 55 0,-9 18 0,1-10-482,-6 22 0,2-8 482,9-53 0,-1 5 0,2-11 0,-3 3 0</inkml:trace>
</inkml:ink>
</file>

<file path=ppt/ink/ink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04:31.104"/>
    </inkml:context>
    <inkml:brush xml:id="br0">
      <inkml:brushProperty name="width" value="0.17143" units="cm"/>
      <inkml:brushProperty name="height" value="0.17143" units="cm"/>
      <inkml:brushProperty name="color" value="#004F8B"/>
    </inkml:brush>
  </inkml:definitions>
  <inkml:trace contextRef="#ctx0" brushRef="#br0">671 175 5734,'-59'50'0,"0"1"0,0 0 0,0 0 0,-13 12 0,2-2 0,18-10 0,17 5 0,-5 26 0,1 15 0,21-32 0,4 1 0,-2 1-718,-6 4 0,-2 0 0,7 1 718,6-2 0,7-1 0,10 0 169,16 6 0,13 0 1,12-4-170,10-13 0,13-4 0,3-2 0,-6 2-17,-4 18 0,-4 0 0,16-14 17,1-24 0,14-6 0,7-10 0,-1-10 0,-7-16 0,-6-21 0,-4-19 0,-1-9 0,-3 0 0,0 10-708,2 13 1,-1 7-1,-2-2 1,0-10 707,-4-8 0,3-7 0,-2-5 0,-11-3 0,-15-1 0,-17-25 0,-20-4 0,-4 9-41,5 16 0,-5-2 41,-2-1 0,-1-11 0,-4 1 0,-5 11 0,-13 0 0,-7 6 0,-2 1 0,-3-4 0,0 6 0,-2-2 0,-4 4 0,-4 3 0,-6-2 0,5 10 0,-18-8 0,-18 4 0,-2 8 0,15 24 0,-3 9 0,-1 11-19,-10 42 19,18 8 0,2 6 0,18-14 0,3 2 0,-5 15 0,0 0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7:34:43.764"/>
    </inkml:context>
    <inkml:brush xml:id="br0">
      <inkml:brushProperty name="width" value="0.05" units="cm"/>
      <inkml:brushProperty name="height" value="0.05" units="cm"/>
      <inkml:brushProperty name="color" value="#E71224"/>
    </inkml:brush>
  </inkml:definitions>
  <inkml:trace contextRef="#ctx0" brushRef="#br0">424 11 24575,'-1'-4'0,"0"1"0,0 2 0,-1 1 0,1-1 0,0 1 0,-1 0 0,1-1 0,0 0 0,-1 3 0,1-2 0,-1 2 0,1-2 0,0 0 0,1 2 0,-1-1 0,0 2 0,1-3 0,0 2 0,-2-2 0,1 0 0,-2 0 0,2 0 0,-1 0 0,1 0 0,0 1 0,0 0 0,0 0 0,-1-1 0,2 2 0,-2-2 0,1 1 0,0-1 0,0 2 0,0-2 0,0 2 0,0-2 0,-1 1 0,1 0 0,0 0 0,1 0 0,0 1 0,-1 0 0,0 0 0,0-1 0,-1 0 0,-3 4 0,1-2 0,-4 5 0,3-4 0,-1 2 0,3-4 0,-1 3 0,2-3 0,-1 2 0,2-3 0,-1 1 0,2 0 0,-1-1 0,1 1 0,0-1 0,0 1 0,0-1 0,0 0 0,0 1 0,-2 3 0,1-2 0,-1 5 0,1-4 0,1 4 0,-1-4 0,-1 5 0,1-4 0,-1 5 0,2-5 0,-1 6 0,1-4 0,-1 11 0,1-10 0,0 13 0,0-12 0,0 10 0,0-10 0,0 11 0,0-10 0,2 10 0,-2-11 0,1 14 0,0-12 0,-1 12 0,0-14 0,0 11 0,0-11 0,0 11 0,0-11 0,0 11 0,0-11 0,-1 11 0,0-10 0,1 13 0,0-14 0,0 14 0,0-14 0,0 11 0,0-11 0,0 11 0,0-12 0,0 12 0,0-11 0,0 11 0,0-11 0,0 14 0,0-13 0,0 16 0,0-15 0,0 16 0,0-15 0,0 17 0,0-17 0,0 16 0,0-17 0,0 16 0,-1-15 0,-2 18 0,1-18 0,-3 18 0,3-18 0,-2 16 0,2-16 0,-3 18 0,3-17 0,-3 19 0,3-18 0,-1 25 0,2-23 0,0 22 0,1-23 0,2 18 0,-1-18 0,2 18 0,-2-19 0,0 18 0,-1-17 0,0 20 0,0-20 0,0 18 0,0-20 0,0 14 0,0-13 0,0 15 0,0-14 0,0 15 0,0-17 0,0 16 0,0-16 0,-2 21 0,1-20 0,-1 18 0,2-20 0,0 14 0,0-16 0,-2 14 0,1-15 0,-2 13 0,1-13 0,-1 15 0,1-14 0,0 13 0,0-14 0,1 10 0,0-10 0,1 11 0,0-11 0,0 12 0,0-11 0,0 12 0,0-12 0,2 12 0,-1-13 0,2 12 0,-1-13 0,1 14 0,-2-13 0,2 12 0,-2-12 0,1 8 0,-2-10 0,1 8 0,-1-9 0,0 7 0,0-9 0,0 7 0,0-6 0,0 5 0,0-7 0,0 5 0,0-5 0,0 3 0,0-4 0,1 2 0,-1-2 0,0-1 0,-2-4 0,0 0 0,-3-2 0,0 1 0,0-2 0,-6-3 0,3 0 0,-14-13 0,10 9 0,-21-23 0,19 20 0,-18-21 0,20 23 0,-13-17 0,14 16 0,-12-14 0,14 17 0,-7-10 0,10 14 0,-5-10 0,6 11 0,-3-7 0,6 10 0,0-2 0,1 4 0,1 0 0,2 6 0,-1-1 0,3 2 0,-1 0 0,0 0 0,5 7 0,-3-4 0,7 12 0,-6-10 0,15 22 0,-12-17 0,15 23 0,-15-25 0,9 20 0,-10-20 0,9 16 0,-9-18 0,7 12 0,-8-15 0,8 10 0,-9-12 0,9 7 0,-9-8 0,9 5 0,-8-5 0,10 3 0,-10-4 0,9 2 0,-9-3 0,6-1 0,-9-1 0,7-1 0,-8 0 0,4 0 0,-5 0 0,2-1 0,-2 0 0,2-2 0,-2 2 0,5-5 0,-2 3 0,10-10 0,-6 5 0,11-15 0,-11 14 0,10-15 0,-13 15 0,8-9 0,-9 10 0,9-8 0,-8 9 0,14-14 0,-11 11 0,14-16 0,-13 15 0,9-12 0,-10 13 0,9-15 0,-10 15 0,8-16 0,-10 16 0,8-11 0,-8 13 0,4-8 0,-6 11 0,4-5 0,-5 7 0,2-2 0,-4 3 0,0-1 0,-1 2 0,-1-1 0,1 1 0,-4-1 0,1 0 0,-10-3 0,4 1 0,-6-2 0,5 1 0</inkml:trace>
</inkml:ink>
</file>

<file path=ppt/ink/ink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04:32.589"/>
    </inkml:context>
    <inkml:brush xml:id="br0">
      <inkml:brushProperty name="width" value="0.17143" units="cm"/>
      <inkml:brushProperty name="height" value="0.17143" units="cm"/>
      <inkml:brushProperty name="color" value="#004F8B"/>
    </inkml:brush>
  </inkml:definitions>
  <inkml:trace contextRef="#ctx0" brushRef="#br0">0 87 5734,'76'1'0,"-16"2"0,-61-2 0,1-2 0,-6 1 0,6-2 0,-5 5 0,25-3 0,-9 4 0,17-5 0,-12 0 0,10-2 0,13-4 0,4-3 0,9-2 0,-19 3 0,26-9 0,-26 7 0,12-5 0,-30 10 0,-12 4 0,-3 3 0,-7 2 0,4 0 0,-3 0 0,7-1 0,-2-1 0,0 3 0,-3-1 0,-2 0 0,0 0 0</inkml:trace>
</inkml:ink>
</file>

<file path=ppt/ink/ink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03:46.775"/>
    </inkml:context>
    <inkml:brush xml:id="br0">
      <inkml:brushProperty name="width" value="0.17143" units="cm"/>
      <inkml:brushProperty name="height" value="0.17143" units="cm"/>
      <inkml:brushProperty name="color" value="#004F8B"/>
    </inkml:brush>
  </inkml:definitions>
  <inkml:trace contextRef="#ctx0" brushRef="#br0">115 101 5734,'72'-21'0,"-1"0"0,7-3 0,-16 4 0,-47 15 0,13-5 0,-35 13 0,-23 46 0,-3 15 0,9-1 0,-8 3 0,3 3 0,18 15 0,5-28 0,-3 24 0,0-25 0,-9-2 0,3-20 0,-49 8 0,12-44 0,-20-14 0,47-30 0,20 4 0,36 8 0,-10 23 0,35 1 0,12 1 0,-16 5 0,4-1-330,43-6 0,0 0 0,-39 5 1,-5 1-1,-1-3 0,0 0 1</inkml:trace>
</inkml:ink>
</file>

<file path=ppt/ink/ink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03:47.201"/>
    </inkml:context>
    <inkml:brush xml:id="br0">
      <inkml:brushProperty name="width" value="0.17143" units="cm"/>
      <inkml:brushProperty name="height" value="0.17143" units="cm"/>
      <inkml:brushProperty name="color" value="#004F8B"/>
    </inkml:brush>
  </inkml:definitions>
  <inkml:trace contextRef="#ctx0" brushRef="#br0">287 155 5734,'-70'30'0,"0"0"0,7 10 0,14 13 0,30 36 0,15 5 0,-8-33 0,16-6 0,64 15 0,14-23 0,-30-43-825,24-2 0,-6-10 825,-43-21 0,-2-4 0,-3-12 0,-1-3 0,-1-7 0,-1-15 0,-5 1 0,-13 15 259,-6-9 0,-9-1-259,-27-10 0,3 28 0,-4 6 0,-19 8 135,18 60 0,7 18-135,18 50 0,15-29 0,4 10 0,6-3 0,10 16 0,15-3 0,11-17 0,11 0 0,-3-8 0,-6-7 0,2-10 0,23-12 0,0-1 0</inkml:trace>
</inkml:ink>
</file>

<file path=ppt/ink/ink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03:47.957"/>
    </inkml:context>
    <inkml:brush xml:id="br0">
      <inkml:brushProperty name="width" value="0.17143" units="cm"/>
      <inkml:brushProperty name="height" value="0.17143" units="cm"/>
      <inkml:brushProperty name="color" value="#004F8B"/>
    </inkml:brush>
  </inkml:definitions>
  <inkml:trace contextRef="#ctx0" brushRef="#br0">76 251 5734,'-11'1'0,"8"86"0,6-20 0,2 5-1518,0 5 1,0-3 1517,-4-17 0,0-4 0,3 24 447,-2-28 1,0 3-448,0-1 0,-1-2 489,-2 12-489,-1-36 0,-9-91 0,-3-44 0,3 28 0,2-5-436,5 11 1,2-8 0,1-1 0,0 10 435,-2-12 0,3 9 0,10-3 0,4 16 0,2 37 0,56-29 0,-17 38 0,42-3 0,-51 38 0,-15 21 0,-9 11 0,-23 16 0,-7 3 0,15-16 0,-3 0 1696,-17 13 0,-10-7-1696,-28-5 0,-21-6 0,28-19 0,-1-4 0,-41-6 0,45-11 0,18-15 0,42 10 0,-4 0 0,52 13 0,-32-5 0,44 16 0,-44-10 0,19 14 0,3 5 0,-1 2 0,3 3 0,-4 0 0,-19-10 0,0 2 0,-23-19 0,-6-8 0,-9-25 0,-1-16 0,-5-11 0,5-1 0</inkml:trace>
</inkml:ink>
</file>

<file path=ppt/ink/ink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03:52.494"/>
    </inkml:context>
    <inkml:brush xml:id="br0">
      <inkml:brushProperty name="width" value="0.17143" units="cm"/>
      <inkml:brushProperty name="height" value="0.17143" units="cm"/>
      <inkml:brushProperty name="color" value="#004F8B"/>
    </inkml:brush>
  </inkml:definitions>
  <inkml:trace contextRef="#ctx0" brushRef="#br0">270 198 5734,'-4'-34'0,"1"3"0,42-1 0,11 4 0,-11 7-579,15-8 0,-1 6 579,-18 24 370,13 10-370,-12 56 0,-12 18 0,-15-33 0,-9 5 63,-11 28 1,-10 13 0,-15-12-64,-17-29 0,-13-11 0,3-2 0,-9 22 0,0-9 0,-8-16 0,9-24 0,20-47 0,24 16 597,1-31-597,93 32 0,24 10 0,-30-9-489,29 8 0,-7 6 489,-50 8 0,-2 0-582,47 15 582,-38-16-57,46 3 0,-64-19 0,7-8 0</inkml:trace>
</inkml:ink>
</file>

<file path=ppt/ink/ink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03:53.117"/>
    </inkml:context>
    <inkml:brush xml:id="br0">
      <inkml:brushProperty name="width" value="0.17143" units="cm"/>
      <inkml:brushProperty name="height" value="0.17143" units="cm"/>
      <inkml:brushProperty name="color" value="#004F8B"/>
    </inkml:brush>
  </inkml:definitions>
  <inkml:trace contextRef="#ctx0" brushRef="#br0">965 286 5734,'-55'-25'0,"-8"16"0,-16 4 0,13 3 0,-6 7-376,-26-2 1,4 9 375,41 27 0,10 6 0,1 3 0,-21 21 0,16-3 0,4-1 244,11-4-244,0 19 0,3 3 0,5-4 41,10 0 1,1 18-1,11-3-41,15-16 0,8-3 0,0 0 0,-7 4 0,0 1 0,3-3-611,8-8 1,3-3 0,-1-12 610,18 4 0,-10-21 311,1-3-311,29 0 0,11-5 0,-22-15 0,3-4-497,33 11 1,-1-6 496,7-24-609,-32-26 1,14-19 0,-2-4 0,-14 9 608,-16 13 0,-1-3 0,14-8 0,13-11 0,-4 0 0,-20 7 394,-11-27-394,-12 16 0,-1-26 0,-2-3 0,-5 0 0,-9 19 0,-1-12 0,-3 13 0,-8-18 0,-9 8 0,-9-15 0,-5 5 0,-4 22 0,-4 4 0,-1 0 0,2-9 0,-1 0 0,-1 6 0,-15-11 0,-6 19 0,6 38 0,-1 12 0,-39 10 0,2 10 0,-2 5-65,33-1 1,1 2-1,-14 9 1,4 2-1,-11 7 1</inkml:trace>
</inkml:ink>
</file>

<file path=ppt/ink/ink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03:53.995"/>
    </inkml:context>
    <inkml:brush xml:id="br0">
      <inkml:brushProperty name="width" value="0.17143" units="cm"/>
      <inkml:brushProperty name="height" value="0.17143" units="cm"/>
      <inkml:brushProperty name="color" value="#004F8B"/>
    </inkml:brush>
  </inkml:definitions>
  <inkml:trace contextRef="#ctx0" brushRef="#br0">497 22 5734,'11'-11'0,"1"0"0,38 20 0,4 8 0,-22-3 0,22 6 0,-11 6 0,-52 14 0,-15 5 0,-4 2 0,-11 21 0,0-3 0,5-5 0,21-26 0,0 13 0,42-42 0,15 27 0,-17 10 0,5 10 0,-70 26 0,-21-1 0,10-23 0,-7 14 0,-3-9 0,-5-45 0,29-11 0,-16-14 0,-2-9 0,1-21 0,2-13 0,4-6 0,8-16 0,20 22 0,0 1 0</inkml:trace>
</inkml:ink>
</file>

<file path=ppt/ink/ink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03:55.173"/>
    </inkml:context>
    <inkml:brush xml:id="br0">
      <inkml:brushProperty name="width" value="0.17143" units="cm"/>
      <inkml:brushProperty name="height" value="0.17143" units="cm"/>
      <inkml:brushProperty name="color" value="#004F8B"/>
    </inkml:brush>
  </inkml:definitions>
  <inkml:trace contextRef="#ctx0" brushRef="#br0">1148 448 5734,'-2'-10'0,"-2"0"0,0 0 0,-12-24 0,2 15 0,-18-23 0,-10 13 0,-45-7 0,18 9 0,-7 6 0,36 13 0,15 5 0,-14 3 0,-17 4 0,-21 13 0,-17 12 0,30-6 0,12 3 0,37-18 0,1 0 0,-49 51 0,38-36 0,-11 34 0,-8 22 0,9-14 0,11-9 0,-1 11 0,-3 16 0,7-18 0,12-22 0,-6 40 0,15-5 0,3 14 0,2-15 0,-1 10-171,-1-7 1,1 15-1,3-22 171,8-27 0,5 2 0,18 23 0,-10-24 0,4-7 0,8-1 0,16-3 0,10-5 0,22 2 0,6-5 0,2-2 0,-2-8 0,-19-11 0,-4-8 0,-5-5 0,-8-4 0,-6-1 0,7-4 0,6-8 0,6-21 0,-1-6 0,-6 8 0,-1-9-720,-15-6 0,1-13 0,-2-2 0,-10 12 720,-7 6 0,-5 2 0,13-44 0,-11 6-479,-26 35 479,-1 13 0,-3-8 0,-3-7 0,-7-11 0,-3-2 0,3 0 0,-3-5 0,-12-8 0,-6-6 0,3 14 0,13 27 0,-3 3 0,-26-42 0,-3 12-462,8 42 462,-11-7 2926,-6 8-2926,2 7 0,7 6 0,-5 1 0,4 3 0,0 0-84,-1 1 0,1 1 0,-33-4 0,23 5 0</inkml:trace>
</inkml:ink>
</file>

<file path=ppt/ink/ink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04:10.216"/>
    </inkml:context>
    <inkml:brush xml:id="br0">
      <inkml:brushProperty name="width" value="0.17143" units="cm"/>
      <inkml:brushProperty name="height" value="0.17143" units="cm"/>
      <inkml:brushProperty name="color" value="#004F8B"/>
    </inkml:brush>
  </inkml:definitions>
  <inkml:trace contextRef="#ctx0" brushRef="#br0">693 201 5734,'-6'-5'0,"-9"-9"0,4 2 0,-5-3 0,4 2 0,1 3 0,-13-11 0,2 2 0,-9-10 0,-10 0 0,19 14 0,-10-3 0,22 17 0,-31 66 0,18-25 0,-21 44 0,29-24 0,6 0 0,3-10 0,2 3 0,-2 43-763,2-38 1,0-2 762,0 18 0,0-22 0,-1 1 0,-12 44 0,6-40 0,-4 0 0,-4-5 0,-4-5 0,-22 7 0,-17-58 0,27-11 0,8-70 0,14-12 0,14 40 762,-6-25 1,11 11-763,22 58 0,-11 10 0,36 22 0,-29-4 0,37 39 0,18-9 0,3-3 0,-6 3-606,9-4 1,-8-15 605,-47-35 0,49-44 0,-26-8 0,-15 27 0,-3-4 0,-11-25 0,-11 0 0,-11 0 0,-39-28 0,16 71 0,-30 29 0,45 16 1211,2 2-1211,10 43 0,-1-32 0,21 53 0,-11-60 0,28 27 0,-9-37 0,19-51 0,17-33 0,-11 2 0,-23 16 0,-3-4 0,21-16 0,7-9 0,-19 5 0,-31 12 0,-9 9 0,0 7 0,-2-44 0,-2 47 0,-3 24 0,2 16 0,-3 47 0,3 36 0,0-10 0,0 5-177,0-14 1,-1 10 0,3-11 176,9 9 0,-1-20 0,7 4 0,2 1 0,5 2 0,-2-11 0,5-7 0,25-25 0,-39-90 0,-8-22 0,18 20-413,-21 8 1,-9-12 0,-2 20 412,-6 23 0,1 4 462,-16-22-462,10 31 0,5 20 0,23 35 0,52-9 0,12-7 0,-19-3-252,17-14 1,-9-13 251,-41-14 615,0-20 1,-2-8-616,0-38 0,-3 35 0,-2-2 0,-8-24 0,-6 33 0,-3 109 0,-2 31 0,-2-14 0,5-5 0,0 14 0,2-5-214,3 3 1,2-11 213,4 3 0,2-23 0,0-1 0,6 12 551,10 5-551,2-45 0,16-56 0,12-36 0,-9 8 0,5-8 0,-8-4 0,0 0 0,0 0 0</inkml:trace>
</inkml:ink>
</file>

<file path=ppt/ink/ink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04:10.386"/>
    </inkml:context>
    <inkml:brush xml:id="br0">
      <inkml:brushProperty name="width" value="0.17143" units="cm"/>
      <inkml:brushProperty name="height" value="0.17143" units="cm"/>
      <inkml:brushProperty name="color" value="#004F8B"/>
    </inkml:brush>
  </inkml:definitions>
  <inkml:trace contextRef="#ctx0" brushRef="#br0">1 4 5734,'81'2'0,"0"0"0,11 2 0,-26-9 0,1-1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7:34:46.707"/>
    </inkml:context>
    <inkml:brush xml:id="br0">
      <inkml:brushProperty name="width" value="0.05" units="cm"/>
      <inkml:brushProperty name="height" value="0.05" units="cm"/>
      <inkml:brushProperty name="color" value="#E71224"/>
    </inkml:brush>
  </inkml:definitions>
  <inkml:trace contextRef="#ctx0" brushRef="#br0">0 5 24575,'3'-3'0,"-1"1"0,-1 2 0,0 1 0,1 0 0,-1 0 0,0 0 0,-1 0 0,2 1 0,-1 0 0,2 5 0,0-3 0,3 7 0,-3-5 0,10 11 0,-9-10 0,9 12 0,-10-13 0,5 8 0,-4-9 0,3 5 0,-4-7 0,3 7 0,-5-7 0,4 6 0,-3-7 0,2 4 0,-1-4 0,2 3 0,-2-2 0,3 3 0,-3-3 0,5 5 0,-4-4 0,5 9 0,-5-7 0,10 12 0,-8-10 0,10 14 0,-9-12 0,9 15 0,-9-13 0,10 18 0,-9-15 0,17 28 0,-13-25 0,17 29 0,-18-29 0,15 22 0,-16-24 0,12 20 0,-13-21 0,11 18 0,-11-19 0,14 19 0,-14-18 0,22 25 0,-18-23 0,21 20 0,-23-23 0,15 12 0,-16-15 0,14 15 0,-16-16 0,13 16 0,-13-16 0,11 13 0,-10-13 0,12 13 0,-13-14 0,10 12 0,-11-12 0,10 14 0,-10-14 0,10 15 0,-11-15 0,10 13 0,-8-11 0,8 13 0,-9-13 0,10 14 0,-9-13 0,10 14 0,-9-14 0,16 20 0,-15-19 0,15 18 0,-16-19 0,14 19 0,-13-18 0,12 19 0,-13-19 0,10 14 0,-10-14 0,11 16 0,-10-15 0,12 18 0,-11-18 0,13 18 0,-14-18 0,13 17 0,-12-17 0,13 19 0,-14-18 0,19 26 0,-18-24 0,18 23 0,-19-26 0,14 19 0,-14-19 0,13 21 0,-13-21 0,16 22 0,-17-24 0,13 19 0,-15-21 0,9 12 0,-9-13 0,11 12 0,-10-13 0,6 8 0,-10-10 0,3 3 0,-4-6 0,1 4 0,-2-5 0,2 3 0,-2-3 0,0 2 0,-2-3 0,0 1 0,-2-2 0,1 0 0,-1 0 0,0 0 0,1 0 0,-3-2 0,0 0 0,-13-3 0,8 1 0,-24-8 0,18 6 0,-27-12 0,21 8 0,-34-19 0,32 17 0,-28-16 0,34 19 0,-16-9 0,21 11 0,-9-7 0,13 9 0,-6-8 0,8 8 0,-9-10 0,7 8 0,-9-9 0,11 10 0,-9-6 0,10 7 0,-7-7 0,8 7 0,-5-4 0,6 6 0,-2-3 0,4 3 0,-2 0 0,4 1 0,-1 0 0,2 2 0,0 0 0,0 0 0,-1 1 0,5 3 0,-1 0 0,10 6 0,-6-5 0,16 9 0,-11-8 0,20 12 0,-17-10 0,22 12 0,-21-11 0,26 14 0,-26-13 0,21 13 0,-24-14 0,13 11 0,-16-11 0,12 9 0,-16-10 0,12 8 0,-13-9 0,10 8 0,-10-10 0,10 7 0,-11-8 0,9 4 0,-8-4 0,8 3 0,-8-3 0,13 3 0,-11-5 0,10 3 0,-12-4 0,5 1 0,-9-2 0,3 0 0,-4 0 0,2-2 0,-3 1 0,5-7 0,-3 4 0,6-12 0,-5 8 0,9-14 0,-7 10 0,11-20 0,-10 16 0,10-25 0,-9 22 0,11-32 0,-10 30 0,9-30 0,-11 33 0,7-19 0,-10 22 0,5-11 0,-6 16 0,3-5 0,-4 10 0,6-6 0,-5 8 0,5-5 0,-6 5 0,2-1 0,-3 3 0,1-3 0,-2 2 0,1 0 0,-1 1 0,1 0 0,-1-1 0,0 0 0,0 0 0,-1-1 0,0 1 0,-5-8 0,2 4 0,-4-6 0,1 3 0,-1-2 0</inkml:trace>
</inkml:ink>
</file>

<file path=ppt/ink/ink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04:12.009"/>
    </inkml:context>
    <inkml:brush xml:id="br0">
      <inkml:brushProperty name="width" value="0.17143" units="cm"/>
      <inkml:brushProperty name="height" value="0.17143" units="cm"/>
      <inkml:brushProperty name="color" value="#004F8B"/>
    </inkml:brush>
  </inkml:definitions>
  <inkml:trace contextRef="#ctx0" brushRef="#br0">0 346 5734,'40'-58'0,"17"54"0,-30 57 0,-5 16 0,20 14 0,-29-2 0,-7-7 0,-5-38 0,7 0 0,-2-36 0,6-23 0,2-19 0,5-8 0,3-4 0,14-33 0,-13 22 0,2 15 0,10 45 0,-22 48 0,-5 17 0,14 33 0,-17-12 0,6-27 0,42-131 0,-30 49 0,5-33 0,-2-5 0,-5 8 0,-4 18 0,9-12 0,-12 36 0,12 27 0,-8 18 0,23 51 0,3 9 0,-5-16 0,-1-9 0,9 9 0,-7-19 0,-5-26 0,54 16 0,-58-45 0,52-43 0,-39-4-926,15-21 926,-29 12 0,-17 8 0,-5-1 0,1-6 0,-5 0 0,-7-1 0,-38-16 0,-18 13 0,-30 30 0,27 55 0,16 14 0,52 44 0,4-60 0,66 3 0,-54-28 0,37-18 0,-57 24 0,1 2 926,5 21-926,-3-12 0,9 23 0,34-31 0,-3-16 0,43-34 0,-40 10 0,-3 0 0,9-5 0,7 11 0,-53 43 0,4 12 0,13 21 0,2 4 0,12 10 0,-10-25 0,15-13 0,6-10 0,12-21 0,32 7 0,-28-63 0,-26-11 0,-22-12 0,-13-5 0,-12 38 0,-5 2 0,0-26 0,-8 26 0,-28 81 0,3 38 0,33 6 0,16 14 0,-5-3-937,-14-17 0,-4-3 0,6 3 937,14 19 0,8 2 0,-2-13 0,-7 15 0,-1-26 0,-18 27 0,-10-22 0,1-78 0,-20 76 0,42-119 0,15-33 0,23-9 0,7 0 0,-17 28 0,3-2 214,10-6 0,7-5 1,-6 15-215,4 9-506,3 0 0,0 3 506,-8 13 0,36-31 0,-40 41 0,9-5 0,-8 29 1897,-18 7-1897,3 65 0,-16-7 0,2 32 0,-2-11 0,4-30 0,-2-2 0,0-28 1283,4-11-1283,-2-14 0,15-68 0,-15 27 0,8-51 0</inkml:trace>
</inkml:ink>
</file>

<file path=ppt/ink/ink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04:12.147"/>
    </inkml:context>
    <inkml:brush xml:id="br0">
      <inkml:brushProperty name="width" value="0.17143" units="cm"/>
      <inkml:brushProperty name="height" value="0.17143" units="cm"/>
      <inkml:brushProperty name="color" value="#004F8B"/>
    </inkml:brush>
  </inkml:definitions>
  <inkml:trace contextRef="#ctx0" brushRef="#br0">1 1 5734,'26'32'0,"-3"-3"0</inkml:trace>
</inkml:ink>
</file>

<file path=ppt/ink/ink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04:12.591"/>
    </inkml:context>
    <inkml:brush xml:id="br0">
      <inkml:brushProperty name="width" value="0.17143" units="cm"/>
      <inkml:brushProperty name="height" value="0.17143" units="cm"/>
      <inkml:brushProperty name="color" value="#004F8B"/>
    </inkml:brush>
  </inkml:definitions>
  <inkml:trace contextRef="#ctx0" brushRef="#br0">1 0 5734,'24'66'0,"-12"26"0,1-40 0,-1 1-939,-6 41 939,-5-65 303,3 26-303,10-41 155,9 5-155,29-79 0,-21 18 0,0-1 0,25-34 0,-23 21 0,5 13 0,32 44 0,-23-4 0,6 55 481,-45 15-481,0-15 0,16 31 0,18-41 0,15-38 0,6-12 0,16-18 0,-18-9 0,0 0 0</inkml:trace>
</inkml:ink>
</file>

<file path=ppt/ink/ink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04:12.769"/>
    </inkml:context>
    <inkml:brush xml:id="br0">
      <inkml:brushProperty name="width" value="0.17143" units="cm"/>
      <inkml:brushProperty name="height" value="0.17143" units="cm"/>
      <inkml:brushProperty name="color" value="#004F8B"/>
    </inkml:brush>
  </inkml:definitions>
  <inkml:trace contextRef="#ctx0" brushRef="#br0">0 41 5734,'56'-12'0,"0"1"0,41-7 0,-59 21 0,57 14 0,-57-8 0,39 13 0</inkml:trace>
</inkml:ink>
</file>

<file path=ppt/ink/ink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04:12.926"/>
    </inkml:context>
    <inkml:brush xml:id="br0">
      <inkml:brushProperty name="width" value="0.17143" units="cm"/>
      <inkml:brushProperty name="height" value="0.17143" units="cm"/>
      <inkml:brushProperty name="color" value="#004F8B"/>
    </inkml:brush>
  </inkml:definitions>
  <inkml:trace contextRef="#ctx0" brushRef="#br0">0 25 5734,'55'11'0,"-1"0"0,42 7 0,-61-20 0,56-20 0,-47 10 0,40-17 0</inkml:trace>
</inkml:ink>
</file>

<file path=ppt/ink/ink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04:14.408"/>
    </inkml:context>
    <inkml:brush xml:id="br0">
      <inkml:brushProperty name="width" value="0.17143" units="cm"/>
      <inkml:brushProperty name="height" value="0.17143" units="cm"/>
      <inkml:brushProperty name="color" value="#004F8B"/>
    </inkml:brush>
  </inkml:definitions>
  <inkml:trace contextRef="#ctx0" brushRef="#br0">213 214 5734,'-30'82'0,"0"-1"0,6-20 0,3-4 0,-3 31-1184,12-43 1184,2-1 0,-3 9 0,0-1 0,2-12 0,-11 41 379,21-90-379,0-3 195,7-42-195,5-4 0,2-3 0,1-2 0,10-20 0,1 5 0,6-3 0,4 12 0,3 2 0,0-6 0,4 3 0,8-1 0,1 23 610,-3 52-610,-32 59 0,-36-3 0,-19 11 0,3-6 0,7-6 0,-2-2 0,-29 23 0,1-9 0,13-21 0,40-11 0,9-3 0,36-26 0,3-7 0,35-11 0,3-4 0,-18 3 0,18-2 0,-8-1 0,-45 6 0,0 14 0,-1 5 0,7 20 0,-2 25 0,-13-33 0,3 7 0,-18-47 0,-1-3 0</inkml:trace>
</inkml:ink>
</file>

<file path=ppt/ink/ink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04:15.514"/>
    </inkml:context>
    <inkml:brush xml:id="br0">
      <inkml:brushProperty name="width" value="0.17143" units="cm"/>
      <inkml:brushProperty name="height" value="0.17143" units="cm"/>
      <inkml:brushProperty name="color" value="#004F8B"/>
    </inkml:brush>
  </inkml:definitions>
  <inkml:trace contextRef="#ctx0" brushRef="#br0">118 515 5734,'-56'38'0,"30"-12"0,-10 18 0,37-26 0,15-26 0,-7 2 0,11-11 0,-3-3 0,-3 3 0,13-22 0,-15 21 0,8-21 0,-10 92 0,-3 24 0,5-17 0,-3 20 0,-5 6 0,-8 9 0,-7-33 0,-17 28 0,7-46 0,-20-3 0,17-38 0,-15-52 0,32-28 0,15 0 0,11-5 0,8 8 0,7 2-464,13-12 0,3 3 464,-10 22 0,-1 3 0,1-4 0,-3 3 0,0-5 0,3-24 0,-29 46 0,2-9 0,-12 27 0,-29 74 0,18 1 0,4 10 464,-5 21 0,10 1-464,22-11 0,8-9 0,14 12 0,43-96 0,-45-42 0,-7-10 0,11 6 0,-10-3 0,-11 24 0,-26 79 0,2-10 0,-8 30 0,14-7 0,45-61 0,7-7 0,-18 49-391,23-62 1,-5-20 390,-38 8 0,-1-3 0,-5-17 0,-2-3 0,-3-5 0,1-6 0,-21 142 0,10-1 0,3 13 0,-1-5 0,-2-1 0,1-2 0,5 26 0,5-12 0,4-40 0,11-8 0,-1-9 0,32-32 0,-25-15 0,5-18 0,-4-7 0,-6-7 0,10-38 0</inkml:trace>
</inkml:ink>
</file>

<file path=ppt/ink/ink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04:15.646"/>
    </inkml:context>
    <inkml:brush xml:id="br0">
      <inkml:brushProperty name="width" value="0.17143" units="cm"/>
      <inkml:brushProperty name="height" value="0.17143" units="cm"/>
      <inkml:brushProperty name="color" value="#004F8B"/>
    </inkml:brush>
  </inkml:definitions>
  <inkml:trace contextRef="#ctx0" brushRef="#br0">1 23 5734,'67'-6'0,"1"1"0,-11-1 0,0 1 0</inkml:trace>
</inkml:ink>
</file>

<file path=ppt/ink/ink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04:16.201"/>
    </inkml:context>
    <inkml:brush xml:id="br0">
      <inkml:brushProperty name="width" value="0.17143" units="cm"/>
      <inkml:brushProperty name="height" value="0.17143" units="cm"/>
      <inkml:brushProperty name="color" value="#004F8B"/>
    </inkml:brush>
  </inkml:definitions>
  <inkml:trace contextRef="#ctx0" brushRef="#br0">8 0 5734,'-3'63'0,"0"1"0,4-25 0,-3 36 0,2-5 0,6-49 0,2-4 0,2-4 0,3-3 0</inkml:trace>
</inkml:ink>
</file>

<file path=ppt/ink/ink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04:16.365"/>
    </inkml:context>
    <inkml:brush xml:id="br0">
      <inkml:brushProperty name="width" value="0.17143" units="cm"/>
      <inkml:brushProperty name="height" value="0.17143" units="cm"/>
      <inkml:brushProperty name="color" value="#004F8B"/>
    </inkml:brush>
  </inkml:definitions>
  <inkml:trace contextRef="#ctx0" brushRef="#br0">0 1 5734,'3'53'0,"11"41"0,-8 5 0,1-48 0,0 0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7:34:55.546"/>
    </inkml:context>
    <inkml:brush xml:id="br0">
      <inkml:brushProperty name="width" value="0.05" units="cm"/>
      <inkml:brushProperty name="height" value="0.05" units="cm"/>
      <inkml:brushProperty name="color" value="#E71224"/>
    </inkml:brush>
  </inkml:definitions>
  <inkml:trace contextRef="#ctx0" brushRef="#br0">23 133 24575,'-2'-3'0,"0"0"0,1 2 0,0-1 0,-1 0 0,1-3 0,0 2 0,0-4 0,1 3 0,-1-5 0,1 5 0,0-7 0,0 5 0,-1-7 0,1 7 0,-1-8 0,1 9 0,-1-5 0,1 6 0,-1-5 0,0 7 0,-2-4 0,2 5 0,-1-2 0,2 8 0,1-5 0,1 6 0,0-1 0,0-1 0,4 10 0,-3-7 0,8 17 0,-6-13 0,8 18 0,-8-16 0,7 17 0,-6-15 0,7 18 0,-7-17 0,4 20 0,-5-21 0,3 26 0,-5-24 0,5 25 0,-4-25 0,7 25 0,-6-23 0,9 27 0,-8-25 0,7 26 0,-8-28 0,7 26 0,-6-26 0,6 28 0,-7-29 0,5 23 0,-7-27 0,5 19 0,-4-19 0,5 17 0,-5-17 0,8 23 0,-8-21 0,7 25 0,-7-24 0,5 24 0,-5-23 0,7 27 0,-6-26 0,10 35 0,-9-32 0,9 32 0,-9-34 0,7 24 0,-8-26 0,6 21 0,-7-23 0,5 20 0,-5-20 0,5 20 0,-5-20 0,8 28 0,-7-25 0,10 25 0,-10-28 0,7 20 0,-7-20 0,6 20 0,-7-20 0,8 23 0,-6-21 0,9 32 0,-8-29 0,8 30 0,-9-32 0,5 26 0,-5-25 0,8 33 0,-8-30 0,9 31 0,-10-33 0,7 24 0,-7-25 0,7 23 0,-7-25 0,6 22 0,-8-23 0,6 20 0,-5-20 0,7 26 0,-6-26 0,6 24 0,-8-27 0,4 18 0,-5-18 0,2 16 0,-3-18 0,5 20 0,-4-17 0,7 22 0,-5-19 0,10 24 0,-9-25 0,7 22 0,-8-26 0,5 24 0,-6-22 0,4 19 0,-5-23 0,3 15 0,-3-17 0,3 11 0,-4-13 0,3 7 0,-2-10 0,0 4 0,-2-5 0,0 1 0,0-4 0,-3-2 0,2-1 0,-3-1 0,2 1 0,-4-4 0,2 1 0,-8-11 0,4 7 0,-10-16 0,8 14 0,-16-16 0,15 18 0,-15-12 0,18 15 0,-9-9 0,9 11 0,-6-11 0,9 10 0,-7-9 0,7 9 0,-7-8 0,7 8 0,-7-5 0,7 6 0,-6-4 0,8 6 0,-5-4 0,6 5 0,-2-2 0,2 2 0,-2-2 0,2 3 0,0-2 0,1 2 0,5 4 0,-2-1 0,3 3 0,-3-2 0,1 1 0,5 8 0,-3-4 0,10 11 0,-8-10 0,11 11 0,-11-11 0,13 10 0,-12-10 0,13 12 0,-13-12 0,15 11 0,-15-12 0,14 13 0,-13-12 0,15 15 0,-15-15 0,11 11 0,-12-12 0,6 5 0,-7-6 0,3 3 0,-6-5 0,4 4 0,-6-5 0,6 4 0,-4-5 0,4 3 0,-4-5 0,2 2 0,-4-3 0,2 0 0,-2 0 0,2 0 0,-2 0 0,3 0 0,-3 0 0,3-1 0,-4 1 0,2-1 0,-3 1 0,0-2 0,1 0 0,-1 1 0,1-1 0,0-1 0,0 0 0,2-5 0,0 3 0,5-11 0,-2 8 0,13-18 0,-11 13 0,17-20 0,-15 18 0,16-25 0,-15 22 0,12-22 0,-13 23 0,9-21 0,-12 24 0,8-16 0,-11 21 0,6-11 0,-6 10 0,7-13 0,-5 11 0,5-14 0,-7 16 0,4-13 0,-6 16 0,4-6 0,-5 10 0,0-1 0,-2 3 0,1 0 0,-2 0 0,1-1 0,0 1 0,-3-4 0,2 0 0,-14-10 0,6 1 0,-9-11 0,8 3 0</inkml:trace>
</inkml:ink>
</file>

<file path=ppt/ink/ink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04:16.829"/>
    </inkml:context>
    <inkml:brush xml:id="br0">
      <inkml:brushProperty name="width" value="0.17143" units="cm"/>
      <inkml:brushProperty name="height" value="0.17143" units="cm"/>
      <inkml:brushProperty name="color" value="#004F8B"/>
    </inkml:brush>
  </inkml:definitions>
  <inkml:trace contextRef="#ctx0" brushRef="#br0">1 16 5734,'10'-11'0,"72"7"0,17 7 0,-34-1-1192,36 2 1,-7 2 1191,-62 1 0,-6 1 0,-4 1 0,-5 1 0</inkml:trace>
</inkml:ink>
</file>

<file path=ppt/ink/ink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04:17.054"/>
    </inkml:context>
    <inkml:brush xml:id="br0">
      <inkml:brushProperty name="width" value="0.17143" units="cm"/>
      <inkml:brushProperty name="height" value="0.17143" units="cm"/>
      <inkml:brushProperty name="color" value="#004F8B"/>
    </inkml:brush>
  </inkml:definitions>
  <inkml:trace contextRef="#ctx0" brushRef="#br0">0 76 5734,'74'-9'0,"0"-1"0,0 1 0,19-1 0,-10-2 0,5-14 0</inkml:trace>
</inkml:ink>
</file>

<file path=ppt/ink/ink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04:18.436"/>
    </inkml:context>
    <inkml:brush xml:id="br0">
      <inkml:brushProperty name="width" value="0.17143" units="cm"/>
      <inkml:brushProperty name="height" value="0.17143" units="cm"/>
      <inkml:brushProperty name="color" value="#004F8B"/>
    </inkml:brush>
  </inkml:definitions>
  <inkml:trace contextRef="#ctx0" brushRef="#br0">545 128 5734,'-35'-37'0,"1"4"0,-36 28 0,-9 25 0,23 35 0,4 17 0,-2-17 0,-4 3 0,12 3 0,4 26 0,24 4 0,25-22 0,14 1 0,12-18 0,37-32 0,7-11 0,-19 24 0,2-9 0,33-40 0,-10-23 0,-33-20 0,-10-18 0,-11-17 0,-24 21 0,-10-5 0,-1 2 0,7 5 0,0 2 0,-14 9 0,-43-14 0,-9 32 0,16 60 0,14 30 0,1 25 0,13-1 0,22 12 0,15 3 0,-4-12 0,5 3 0,7-8-329,21 6 1,7-12 0,-9-16 0,2-11 0,45-4 0</inkml:trace>
</inkml:ink>
</file>

<file path=ppt/ink/ink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04:18.602"/>
    </inkml:context>
    <inkml:brush xml:id="br0">
      <inkml:brushProperty name="width" value="0.17143" units="cm"/>
      <inkml:brushProperty name="height" value="0.17143" units="cm"/>
      <inkml:brushProperty name="color" value="#004F8B"/>
    </inkml:brush>
  </inkml:definitions>
  <inkml:trace contextRef="#ctx0" brushRef="#br0">0 0 5734,'3'80'0,"0"0"0,-1 0 0,1 0 0,1 7 0,0-1 0,0 0 0</inkml:trace>
</inkml:ink>
</file>

<file path=ppt/ink/ink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04:18.959"/>
    </inkml:context>
    <inkml:brush xml:id="br0">
      <inkml:brushProperty name="width" value="0.17143" units="cm"/>
      <inkml:brushProperty name="height" value="0.17143" units="cm"/>
      <inkml:brushProperty name="color" value="#004F8B"/>
    </inkml:brush>
  </inkml:definitions>
  <inkml:trace contextRef="#ctx0" brushRef="#br0">0 146 5734,'74'-10'0,"1"0"0,-1 0 0,-8 3 0,0 0 0,2 0-1330,16-1 1,3 1-1,-8 1 1330,4 1 0,-19 0 1118,-34-1-1118,-15 2 632,5-1-632,-1-12 0,-8 7 0,13-12 0</inkml:trace>
</inkml:ink>
</file>

<file path=ppt/ink/ink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04:20.232"/>
    </inkml:context>
    <inkml:brush xml:id="br0">
      <inkml:brushProperty name="width" value="0.17143" units="cm"/>
      <inkml:brushProperty name="height" value="0.17143" units="cm"/>
      <inkml:brushProperty name="color" value="#004F8B"/>
    </inkml:brush>
  </inkml:definitions>
  <inkml:trace contextRef="#ctx0" brushRef="#br0">137 46 5734,'-6'-12'0,"1"1"0,-2-6 0,1 12 0,-15 64 0,12-26 0,-11 56 0,12-41 0,-2 46 0,4-25 0,-1 29 0,6-31 0,2 10 0,-1-11 0,1 18 0,-1 19 0,1-10 0,0-57 0,-1-22 0,-3 14 0,3-21 0,-8-45 0,5 18 0,-5-39 0,6 38 0,0 0 0,1-32 0,1 21 0,2-36 0,1 38 0,10-51 0,-5 33 0,2-4 0,3-24 0,1 0 0,-5 24 0,-1 1 0,4-9 0,-2 7 0,-7 19 0,3-3 0,-6 20 0,-3 22 0,-15 34 0,-3 8 0,-11 29 0,8-19 0,3-7 0</inkml:trace>
</inkml:ink>
</file>

<file path=ppt/ink/ink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04:20.430"/>
    </inkml:context>
    <inkml:brush xml:id="br0">
      <inkml:brushProperty name="width" value="0.17143" units="cm"/>
      <inkml:brushProperty name="height" value="0.17143" units="cm"/>
      <inkml:brushProperty name="color" value="#004F8B"/>
    </inkml:brush>
  </inkml:definitions>
  <inkml:trace contextRef="#ctx0" brushRef="#br0">1 53 5734,'71'4'0,"11"-7"0,-3-4 0,-22-2 0,10-1 0,-1-2 0,-24-4 0</inkml:trace>
</inkml:ink>
</file>

<file path=ppt/ink/ink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04:20.602"/>
    </inkml:context>
    <inkml:brush xml:id="br0">
      <inkml:brushProperty name="width" value="0.17143" units="cm"/>
      <inkml:brushProperty name="height" value="0.17143" units="cm"/>
      <inkml:brushProperty name="color" value="#004F8B"/>
    </inkml:brush>
  </inkml:definitions>
  <inkml:trace contextRef="#ctx0" brushRef="#br0">8 75 5734,'-7'-11'0,"7"-10"0,10 9 0,3-7 0,2 8 0</inkml:trace>
</inkml:ink>
</file>

<file path=ppt/ink/ink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04:20.936"/>
    </inkml:context>
    <inkml:brush xml:id="br0">
      <inkml:brushProperty name="width" value="0.17143" units="cm"/>
      <inkml:brushProperty name="height" value="0.17143" units="cm"/>
      <inkml:brushProperty name="color" value="#004F8B"/>
    </inkml:brush>
  </inkml:definitions>
  <inkml:trace contextRef="#ctx0" brushRef="#br0">1 0 5734,'26'70'0,"0"0"0,0 0 0,-14 13 0,24-16 0,16 7 0,-11-19 0,-16-26 0,27 38 0,-26-35 0,26 48 0,-39-56 0,2 7 0,-14-17 0,-73-16 0,-20-13 0,34 6 0,-32-7 0,0 1 0</inkml:trace>
</inkml:ink>
</file>

<file path=ppt/ink/ink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04:21.126"/>
    </inkml:context>
    <inkml:brush xml:id="br0">
      <inkml:brushProperty name="width" value="0.17143" units="cm"/>
      <inkml:brushProperty name="height" value="0.17143" units="cm"/>
      <inkml:brushProperty name="color" value="#004F8B"/>
    </inkml:brush>
  </inkml:definitions>
  <inkml:trace contextRef="#ctx0" brushRef="#br0">1 93 5734,'7'-10'0,"2"0"0,6 1 0,79-4 0,2 2 0,-30 2 0,0 0 0,18 0 0,-37-4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57:53.493"/>
    </inkml:context>
    <inkml:brush xml:id="br0">
      <inkml:brushProperty name="width" value="0.17143" units="cm"/>
      <inkml:brushProperty name="height" value="0.17143" units="cm"/>
      <inkml:brushProperty name="color" value="#004F8B"/>
    </inkml:brush>
  </inkml:definitions>
  <inkml:trace contextRef="#ctx0" brushRef="#br0">24 106 5734,'-11'-2'0,"-1"1"0,24 6 0,36 1 0,6 0 0,11-3 0,11-3 0,18-6 0,1 0 0,-19 2 0,8-1 0,-9-2 0,15-2 0,4-1 0,-6 0 0,-17 3-1185,-7 0 0,-4 0 1185,36-3 0,13-2 0,-27 1 0,-32-1 0,-84 16 0,-51 8 0,-24 5 0,2-1 0,27-5-1304,20-5 1,0 1 1303,-21 4 0,-24 4 0,-7 3 0,8-3 0,25-3 0,20-3 0,9-2 0,-17 3 0,0 0 0,4-3 0,3 1 1585,-22 5-1585,100-9 0,24-5 0,55 0 0,-47-1 0,24-2 0,11-1 0,-15-1 0,1-1 0,10 0 0,-1 0 0,-20-1 0,1 0 0</inkml:trace>
</inkml:ink>
</file>

<file path=ppt/ink/ink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04:21.823"/>
    </inkml:context>
    <inkml:brush xml:id="br0">
      <inkml:brushProperty name="width" value="0.17143" units="cm"/>
      <inkml:brushProperty name="height" value="0.17143" units="cm"/>
      <inkml:brushProperty name="color" value="#004F8B"/>
    </inkml:brush>
  </inkml:definitions>
  <inkml:trace contextRef="#ctx0" brushRef="#br0">214 23 5734,'-19'-13'0,"6"3"0,18 12 0,37 3 0,50 7 0,-31-6 0,20 3 0,-79-8 0,-35 25 0,-17 27 0,-1-4 0,28 15 0,4 18 0,6-12 0,5 6 0,8 10 0,3 20 0,-4-12 0,-5-24 0,-2-5 0,0 13 0,-8-6 0,-11-21 0,-6-15 0,-21-23 0,9-20 0,-14-35 0,71-9 0,-37 0 0,75 9 0,-21 34 0,4 0 0,22 0 0,0 2 0,7-1 0,9-4 0,2-1-291,-2 2 0,-1-1 0,-7-1 0,-6-1 0,6-5 0</inkml:trace>
</inkml:ink>
</file>

<file path=ppt/ink/ink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04:22.301"/>
    </inkml:context>
    <inkml:brush xml:id="br0">
      <inkml:brushProperty name="width" value="0.17143" units="cm"/>
      <inkml:brushProperty name="height" value="0.17143" units="cm"/>
      <inkml:brushProperty name="color" value="#004F8B"/>
    </inkml:brush>
  </inkml:definitions>
  <inkml:trace contextRef="#ctx0" brushRef="#br0">353 136 5734,'-28'-20'0,"-17"52"0,-12 33 0,10-2 0,22-11 0,3 4 0,-28 23 0,-6 11 0,34-10 0,77-4 0,19-15 0,-22 1 0,28-36 0,0-28 0,-45-38 0,-15-21 0,-11-25 0,-10-17 0,-1 7 0,5 7 0,-4 2-590,-7-1 0,-6-6 1,-5 25 589,-19 27 0,-22 53 0,38 39 0,8 16 0,-6 2 0,4 4 0,9 10 0,10-1-214,13-5 1,6-8 213,12 10 0,0-14 0,11-1 0,17-14 0,2-6 0,-15-1 0,1-8 0,12-14 0,-5-11 0,-8-15 0</inkml:trace>
</inkml:ink>
</file>

<file path=ppt/ink/ink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04:22.988"/>
    </inkml:context>
    <inkml:brush xml:id="br0">
      <inkml:brushProperty name="width" value="0.17143" units="cm"/>
      <inkml:brushProperty name="height" value="0.17143" units="cm"/>
      <inkml:brushProperty name="color" value="#004F8B"/>
    </inkml:brush>
  </inkml:definitions>
  <inkml:trace contextRef="#ctx0" brushRef="#br0">76 252 5734,'-31'72'0,"8"-4"0,28-20 0,0 4 0,2 28 0,0 4 0,1-1-956,-1 0 0,0-4 956,-1-27 158,-4 14 1,0-1-159,-2-22 0,0 53 0,-9-130 0,1-9 0,0-6 0,0-4 0,-2-21 0,0-3 0,1-2 0,5 28 0,1-1 0,-2-11 0,2-7 0,8 0 0,19-6 0,12 0 0,-5 6 0,-11-5 0,4 6 0,28-14 0,5 24 0,-6 59 0,-11 4 0,10 23 0,-6 13 1449,-25 44-1449,-7-16 0,-16 5 0,-34-12 0,-21 0 0,5-7 0,14-7 0,0-5-236,-34 17 1,19-19 235,51-37 0,9 4 0,20 7 0,-2 0 0,65 33 0,-43-22 0,16 9 0,5 4 0,-19-14 0,1 1 0,23 12 0,5 0 0,-3-6 0,-1-4 308,-16-8 1,-2-3-309,25-3 0,-50-29 0,-23-12 0,-10 2 0,-7-2 0</inkml:trace>
</inkml:ink>
</file>

<file path=ppt/ink/ink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04:24.002"/>
    </inkml:context>
    <inkml:brush xml:id="br0">
      <inkml:brushProperty name="width" value="0.17143" units="cm"/>
      <inkml:brushProperty name="height" value="0.17143" units="cm"/>
      <inkml:brushProperty name="color" value="#004F8B"/>
    </inkml:brush>
  </inkml:definitions>
  <inkml:trace contextRef="#ctx0" brushRef="#br0">218 144 5734,'-5'-9'0,"-2"2"0,1 8 0,-1 2 0,-39 37 0,21-16-449,-28 32 449,31-25 37,4 26 0,1 19 0,7-7-37,23 28 0,-26 8 0,12-11 0,46-52 0,-2-33 0,22-29 0,7-18 0,-17-16 0,-1-5 0,18 12 0,-11-11 0,-43-25 0,-19-17 0,-6 19 0,-10 10 0,-8-21 0,-5 10 0,1 52 338,-28 14-338,4 24 0,-14 36 0,53 20 0,14 20 0,1-7 0,-2-10 0,5 1 0,12 26 0,8 12 0,2-20-1466,17-2 1466,-12-30 0,6-6-255,47 4 0,-29-22 1,34 10-1</inkml:trace>
</inkml:ink>
</file>

<file path=ppt/ink/ink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04:24.403"/>
    </inkml:context>
    <inkml:brush xml:id="br0">
      <inkml:brushProperty name="width" value="0.17143" units="cm"/>
      <inkml:brushProperty name="height" value="0.17143" units="cm"/>
      <inkml:brushProperty name="color" value="#004F8B"/>
    </inkml:brush>
  </inkml:definitions>
  <inkml:trace contextRef="#ctx0" brushRef="#br0">184 0 5734,'63'13'0,"-1"1"0,-17 45 0,-40-1 0,-14 4 0,-15-12 0,0-8 0,19-11 0,10-17 0,3-1 0,38 13 0,-7-6 0,39 19 0,-27 32 0,-69 18 0,12-10 0,-65-12 0,-5-38 0,25-26 0,-3-9 0,-6-6 0,3-10 0,7-10 0,10-8 0,3-44 0,33 8 0</inkml:trace>
</inkml:ink>
</file>

<file path=ppt/ink/ink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04:24.757"/>
    </inkml:context>
    <inkml:brush xml:id="br0">
      <inkml:brushProperty name="width" value="0.17143" units="cm"/>
      <inkml:brushProperty name="height" value="0.17143" units="cm"/>
      <inkml:brushProperty name="color" value="#004F8B"/>
    </inkml:brush>
  </inkml:definitions>
  <inkml:trace contextRef="#ctx0" brushRef="#br0">40 142 5734,'-22'-7'0,"4"2"0,41 8 0,-7-1 0,23 2 0,-12-3 0,17 0 0,27 0 0,-9-1 0,9-5 0,-7-8 0,4-5 0,-4 1 0,2 4 0,-2-1 0,3-17 0,0 1 0</inkml:trace>
</inkml:ink>
</file>

<file path=ppt/ink/ink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04:25.019"/>
    </inkml:context>
    <inkml:brush xml:id="br0">
      <inkml:brushProperty name="width" value="0.17143" units="cm"/>
      <inkml:brushProperty name="height" value="0.17143" units="cm"/>
      <inkml:brushProperty name="color" value="#004F8B"/>
    </inkml:brush>
  </inkml:definitions>
  <inkml:trace contextRef="#ctx0" brushRef="#br0">37 0 5734,'-21'63'0,"6"-3"0,21-20 0,7 28 0,6 23 0,-2-8 0,0-12 0,1 1-707,2 18 1,2 9 0,-2-16 0,6 12-1,-10-38 1</inkml:trace>
</inkml:ink>
</file>

<file path=ppt/ink/ink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04:25.630"/>
    </inkml:context>
    <inkml:brush xml:id="br0">
      <inkml:brushProperty name="width" value="0.17143" units="cm"/>
      <inkml:brushProperty name="height" value="0.17143" units="cm"/>
      <inkml:brushProperty name="color" value="#004F8B"/>
    </inkml:brush>
  </inkml:definitions>
  <inkml:trace contextRef="#ctx0" brushRef="#br0">99 34 5734,'1'-15'0,"0"4"0,0 5 0,9 57 0,-5-22 0,6 47 0,-9-24 0,-1 9 0,-1 20 0,1 11 0,-1-5 0,0 2 0,0 0-114,0-7 0,0 3 0,0-20 114,-2-23 0,2-34 0,9-47 0,2-29 0,1-5 0,-1-8 0,-3 6 0,-3-7 0,-3-11 0,-1-10 0,-2 14 0,0 27 0,-2 3 0,0-43 0,-6 37 0,-10 96 342,6-3-342,-10 24 0,-1 4 0,1-2-156,4-5 0,0 0 0,3-4 0,1-1 0</inkml:trace>
</inkml:ink>
</file>

<file path=ppt/ink/ink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04:25.806"/>
    </inkml:context>
    <inkml:brush xml:id="br0">
      <inkml:brushProperty name="width" value="0.17143" units="cm"/>
      <inkml:brushProperty name="height" value="0.17143" units="cm"/>
      <inkml:brushProperty name="color" value="#004F8B"/>
    </inkml:brush>
  </inkml:definitions>
  <inkml:trace contextRef="#ctx0" brushRef="#br0">1 50 5734,'94'0'0,"-30"-7"0,-2-2 0,24-1 0,11-13 0</inkml:trace>
</inkml:ink>
</file>

<file path=ppt/ink/ink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04:26.020"/>
    </inkml:context>
    <inkml:brush xml:id="br0">
      <inkml:brushProperty name="width" value="0.17143" units="cm"/>
      <inkml:brushProperty name="height" value="0.17143" units="cm"/>
      <inkml:brushProperty name="color" value="#004F8B"/>
    </inkml:brush>
  </inkml:definitions>
  <inkml:trace contextRef="#ctx0" brushRef="#br0">15 101 5734,'-8'-19'0,"3"5"0,3 5 0,4 4 0,2 2 0,3-1 0,53-13 0,-29 7 0,41-10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7:43:03.902"/>
    </inkml:context>
    <inkml:brush xml:id="br0">
      <inkml:brushProperty name="width" value="0.17143" units="cm"/>
      <inkml:brushProperty name="height" value="0.17143" units="cm"/>
      <inkml:brushProperty name="color" value="#004F8B"/>
    </inkml:brush>
  </inkml:definitions>
  <inkml:trace contextRef="#ctx0" brushRef="#br0">28 830 5734,'-10'3'0,"2"-2"0,6 0 0,0-1 0,-2 11 0,3 0 0,6 34 0,-2-20 0,8 19 0,-2-14 0,8 21 0,12 2 0,39-6 0,-6-45 0,9-14 0,16-11 0,6-12-456,-12 0 0,3-6 0,2-4 456,-21 10 0,1-2 0,1-2 0,4-5 0,-3 1 0,6-6 0,2-3 0,-1-1 0,-3 4 0,-8 5-509,14-8 0,-8 5 0,4-4 509,7-7 0,8-8 0,-6 5 0,-24 17 0,-14 10 0,18-11 0,-16 19 0,-9 7 0,4 6 0,-27 11 1132,8 10-1132,-22 3 1763,-23 2-1763,-1-6 0,-19-6 0,17-5 0</inkml:trace>
</inkml:ink>
</file>

<file path=ppt/ink/ink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04:26.260"/>
    </inkml:context>
    <inkml:brush xml:id="br0">
      <inkml:brushProperty name="width" value="0.17143" units="cm"/>
      <inkml:brushProperty name="height" value="0.17143" units="cm"/>
      <inkml:brushProperty name="color" value="#004F8B"/>
    </inkml:brush>
  </inkml:definitions>
  <inkml:trace contextRef="#ctx0" brushRef="#br0">158 1 5734,'-13'62'0,"0"0"0,-15 22 0,78-8 0,-9-27 0,0-4 0,3 4-827,-1-2 1,-2-1 826,-13-14 519,21 33-519,-22-6 271,-39 21-271,-79-46 0,32-29 0,-3-8 0,3-5 0,4-6-140,-15-25 1,40 7 0,0-4-1</inkml:trace>
</inkml:ink>
</file>

<file path=ppt/ink/ink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04:26.437"/>
    </inkml:context>
    <inkml:brush xml:id="br0">
      <inkml:brushProperty name="width" value="0.17143" units="cm"/>
      <inkml:brushProperty name="height" value="0.17143" units="cm"/>
      <inkml:brushProperty name="color" value="#004F8B"/>
    </inkml:brush>
  </inkml:definitions>
  <inkml:trace contextRef="#ctx0" brushRef="#br0">0 84 5734,'91'-12'0,"-1"0"0,0-1 0,-6 3 0,-3-1 0,-21 0 0,-19-3 0</inkml:trace>
</inkml:ink>
</file>

<file path=ppt/ink/ink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04:27.007"/>
    </inkml:context>
    <inkml:brush xml:id="br0">
      <inkml:brushProperty name="width" value="0.17143" units="cm"/>
      <inkml:brushProperty name="height" value="0.17143" units="cm"/>
      <inkml:brushProperty name="color" value="#004F8B"/>
    </inkml:brush>
  </inkml:definitions>
  <inkml:trace contextRef="#ctx0" brushRef="#br0">231 36 5734,'95'-19'0,"-3"3"0,-65 16 0,-94 72 0,35-18 0,-3 3 0,-21 0 0,9 2 0,33-4 0,13-1 0,15 26 0,1-23 0,0 4 0,-6 3 0,-3 0 0,1 0 0,-8-5 0,-37 12 0,-14-45 0,2-24 0,-2-8 0,-14-15 0,68-56 0,14 45-349,31 0 0,7 7 349,-3 19 0,36-5 0,-23 0 0,4 0 0,-12 2 0,0-1 0,11-2 0,0 0 0</inkml:trace>
</inkml:ink>
</file>

<file path=ppt/ink/ink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04:27.494"/>
    </inkml:context>
    <inkml:brush xml:id="br0">
      <inkml:brushProperty name="width" value="0.17143" units="cm"/>
      <inkml:brushProperty name="height" value="0.17143" units="cm"/>
      <inkml:brushProperty name="color" value="#004F8B"/>
    </inkml:brush>
  </inkml:definitions>
  <inkml:trace contextRef="#ctx0" brushRef="#br0">356 263 5734,'-67'43'0,"0"0"0,0 1 0,-20 13 0,24 11 0,58 6 0,23 10 0,0-10 0,-9-21 0,4-5-757,25 33 0,6-22 757,-11-58 478,16-10-478,0-21 0,1-8 0,26-26 0,-28 19 0,-4-5 0,-13-7 0,-15-9-961,-29-19 0,-18-11 0,6 9 961,20 17 0,-3 2 0,-20-17 0,-10-4 0,3 37 0,8 52 0,1 8 527,-10 18-527,-16 58 0,16-23 0,32 16 0,13 31 0,6 5 0,1-22 0,3-23 0,3-1-72,-3 13 0,2 15 0,4-4 1,5-22 71,11-24 0,5-15 0,45 5 0,-1 3 0,-3-26 0</inkml:trace>
</inkml:ink>
</file>

<file path=ppt/ink/ink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04:28.115"/>
    </inkml:context>
    <inkml:brush xml:id="br0">
      <inkml:brushProperty name="width" value="0.17143" units="cm"/>
      <inkml:brushProperty name="height" value="0.17143" units="cm"/>
      <inkml:brushProperty name="color" value="#004F8B"/>
    </inkml:brush>
  </inkml:definitions>
  <inkml:trace contextRef="#ctx0" brushRef="#br0">1 359 5734,'3'92'0,"0"-1"0,0 1 0,-5-39 0,0-1-1183,8 40 0,4 14 0,-4-24 1183,-5-33 1020,-1 42-1020,-4-45 0,1 16 567,-1-68-567,2-54 0,5-25 0,-1 19 0,1-4-670,-1-3 1,1-5 0,1 5 669,2 4 0,2 3 0,0 1 0,6-3 446,10 3 0,6-4 0,4 6-446,13 0 0,3 4 0,2-28 0,5 19 0,-2 54 0,-2 22 0,0 47 0,-35-8 0,-9 5 0,-8 0 0,-10 0 0,-28 17 0,-9-6 0,-16 2 0,-2-10 0,0-2 0,7-3 0,82 26 0,23 3 0,-5-26 619,10-15 1,14 1-1,-6-9-619,21-3 0,-4-2 0,2 0 0,-28-9 0,0 0 92,19 6 1,-7-3-93,-17-6 0,-28-10 0,14-19 0,-32-39 0,4 4 0,-15-18 0</inkml:trace>
</inkml:ink>
</file>

<file path=ppt/ink/ink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04:29.129"/>
    </inkml:context>
    <inkml:brush xml:id="br0">
      <inkml:brushProperty name="width" value="0.17143" units="cm"/>
      <inkml:brushProperty name="height" value="0.17143" units="cm"/>
      <inkml:brushProperty name="color" value="#004F8B"/>
    </inkml:brush>
  </inkml:definitions>
  <inkml:trace contextRef="#ctx0" brushRef="#br0">53 40 5734,'4'-14'0,"-1"3"0,2-4 0,-14 64 0,-4 23 0,5-23-845,-6 29 1,0 2 844,8-23 0,8 10 0,2 2 0,4-4 197,49 8 0,28-21-197,-12-61 0,8-27 0,3 2 0,7 11 0,2 2 0,-2-8-177,-19-4 0,-1-6 1,-2-3-1,-6 2 177,-2-1 0,-6-1 0,-4 4 0,4-4 0,-6 7 0,4 4 1192,-36 30-1192,-40 36 0,-19 14 0,-17 23 0,16-20 0,1 0 0</inkml:trace>
</inkml:ink>
</file>

<file path=ppt/ink/ink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04:29.564"/>
    </inkml:context>
    <inkml:brush xml:id="br0">
      <inkml:brushProperty name="width" value="0.17143" units="cm"/>
      <inkml:brushProperty name="height" value="0.17143" units="cm"/>
      <inkml:brushProperty name="color" value="#004F8B"/>
    </inkml:brush>
  </inkml:definitions>
  <inkml:trace contextRef="#ctx0" brushRef="#br0">67 283 5734,'-2'-16'0,"-2"9"0,-12 81 0,0 33 0,10-44-1061,-9 36 1,8-10 1060,18-65 0,5-5 0,72-7 0,-30-12 0,3-10 0,13-7 0,-8 0 0,-15-1 0,1-3 0,31-15 0,13-7 0,-11 3 0,-23 10 0,0-2 0,18-11 0,11-6 0,-5 0 0,-21 6 0,-3-1 0,-3 3 0,14-5 0,-3 0 326,4-11 1,-17 12-327,-43 36 346,2-1-346,-34 54 0,9-21 0,-16 33 0</inkml:trace>
</inkml:ink>
</file>

<file path=ppt/ink/ink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04:43.325"/>
    </inkml:context>
    <inkml:brush xml:id="br0">
      <inkml:brushProperty name="width" value="0.17143" units="cm"/>
      <inkml:brushProperty name="height" value="0.17143" units="cm"/>
      <inkml:brushProperty name="color" value="#004F8B"/>
    </inkml:brush>
  </inkml:definitions>
  <inkml:trace contextRef="#ctx0" brushRef="#br0">41 654 5734,'-7'77'0,"0"-1"0,0 1 0,-1 0 0,12-15 0,0 1-841,-8 11 0,-5 16 0,3-5 1,9-24 840,23-13 0,-6-38 79,64-26 1,23-20-80,-24 3 0,12-15-234,-28 11 1,13-11-1,9-7 1,6-4-1,0-2 1,-3 2-1,-7 4 1,-12 8 233,2-2 0,-10 7 0,-3-1 0,9-6-95,-2 0 0,8-8 1,5-4-1,0-1 1,-5 4-1,-9 7 1,-15 11 94,2-2 0,-11 9 415,27-20-415,-4 4 0,-2 1 0,-14 11 0,0 3 0,-6 4 0,-25 18 0,-40 88 0,-4-37 0,-10 16 0,1 0 0</inkml:trace>
</inkml:ink>
</file>

<file path=ppt/ink/ink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04:44.175"/>
    </inkml:context>
    <inkml:brush xml:id="br0">
      <inkml:brushProperty name="width" value="0.17143" units="cm"/>
      <inkml:brushProperty name="height" value="0.17143" units="cm"/>
      <inkml:brushProperty name="color" value="#004F8B"/>
    </inkml:brush>
  </inkml:definitions>
  <inkml:trace contextRef="#ctx0" brushRef="#br0">1 967 5734,'9'13'0,"-1"2"0,8 71 0,-7-39-673,0 3 0,1 0 673,-2-6 213,4 28 1,4 8-214,-2-27 0,4 0 0,5 35 0,12-8 0,20-39 0,7-15 0,21-2-101,-21-25 0,11-8 1,4-8 100,-4-4 0,3-8 0,5-5 0,7-6-374,-16 5 1,7-5-1,5-4 1,3-3-1,1-1 1,-2 2 0,-3 1-1,-6 4 374,14-4 0,-7 3 0,-1 1 0,0-2 0,6-4-77,-7-1 0,6-4 0,2-3 1,1-1-1,-4 1 0,-6 4 0,-9 5 77,0 0 0,-8 3 0,-4 3 0,-1 1 0,13-8 0,-3 2 0,5-3 0,0-1 0,7-4 0,-3 3 0,-12 6 0,-2 5 0,-8 3 0,10-5 0,-7 4-139,-10 8 139,-31 19 311,7-4-311,-21 20 2807,-44 7-2807,16-2 0,-40 0 0,31-12 0</inkml:trace>
</inkml:ink>
</file>

<file path=ppt/ink/ink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05:26.964"/>
    </inkml:context>
    <inkml:brush xml:id="br0">
      <inkml:brushProperty name="width" value="0.17143" units="cm"/>
      <inkml:brushProperty name="height" value="0.17143" units="cm"/>
      <inkml:brushProperty name="color" value="#004F8B"/>
    </inkml:brush>
  </inkml:definitions>
  <inkml:trace contextRef="#ctx0" brushRef="#br0">1 663 5734,'2'-6'0,"0"3"0,29-4 0,37-3 0,29-4 0,-6 2 0,-6 0 0,10 0-608,-22 3 1,16-3 0,11 0-1,3-1 1,-3 0 0,-8 1-1,-16 3 608,-1-1 0,-11 2 0,6-1 0,27-3 0,15-1 0,-10 1 0,-36 3 845,-40 2-845,-4 2 0,21-12 0,-20 7 0,-5-33 0,-20 27 3384,-19-19-3384,8 24 23,-9-7-23,-17-11 0,-11-6 0,-12-3 0,-2 0 0,10 2 0,2 2-150,-3 3 0,14 10 150,35 19 0,0-2 0,2 1 0,6 13 0,9 1 0,51 28 0,13 3 0,-4-5 0,-12-9 0,10 3 0,-13-6 0,-7-7 0,45 16 0,-65-23 0,16 8 300,-37-14-300,-8-4 0,1 1 0,-7-2 0,4 3 0,-22 20 0,12-9 0,-14 20 0,3-6 0,4-3 0,-31 48 0,27-36 0,-18 30 0,1 2 0,15-28 0,-10 21 0,4-7 0,26-43 0,-6 15 0,22-37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02:50.838"/>
    </inkml:context>
    <inkml:brush xml:id="br0">
      <inkml:brushProperty name="width" value="0.025" units="cm"/>
      <inkml:brushProperty name="height" value="0.025" units="cm"/>
      <inkml:brushProperty name="color" value="#008C3A"/>
    </inkml:brush>
  </inkml:definitions>
  <inkml:trace contextRef="#ctx0" brushRef="#br0">8 19 24575,'-2'0'0,"0"0"0,1-1 0,0 1 0,0-2 0,1 2 0,1-1 0,0 1 0,0-2 0,1 0 0,-1-1 0,1-1 0,0 0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7:43:13.586"/>
    </inkml:context>
    <inkml:brush xml:id="br0">
      <inkml:brushProperty name="width" value="0.17143" units="cm"/>
      <inkml:brushProperty name="height" value="0.17143" units="cm"/>
      <inkml:brushProperty name="color" value="#004F8B"/>
    </inkml:brush>
  </inkml:definitions>
  <inkml:trace contextRef="#ctx0" brushRef="#br0">1241 361 5734,'-25'-37'0,"1"4"0,4 12 0,-60-18 0,34 22 0,-48-12 0,46 28 0,-5 7 0,-41 9 0,-6 4 0,16-4 0,1 1 0,-15 5 0,6 3 0,33-2 0,7 1 0,-17 18 0,-5 13 0,34 0 0,35 10 0,17 10 0,3-13 0,0 3 0,-3-4 0,-1 0 0,-1 4 0,-3 0 0,-7-4 0,-4-6 0,-2-1 0,-3-2 0,8-42 0,3 2 0,37-4 0,47-1 0,-21-5 0,6 0-233,16 2 0,3 2 233,1 4 0,0 3 0,-1 5 0,2 3 0,-21-1 0,3 2 0,0-1 0,5-6 0,1-1 0,-4 0 0,5 6 0,-4-4 0,3-9 0,-12-14 0,-19-38 0,-15-7 0,4-8 0,-26-31 0,-10 10 0,-1 28 0,1-1 0,-2 3 0,-1 2 0,0-21 466,0 8-466,-1 16 0,-1 2 0,1-10 0,2 16 0,-1-18 0,0 26 0,0-48 0,0 40 0,0-59 0,0 60 0,-32-24 0,-22 2 0,-18 35 0,-10 8 0,-7-24 0,-4 5 0,23 33 0,1 1 0,-1-1 0</inkml:trace>
</inkml:ink>
</file>

<file path=ppt/ink/ink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05:28.240"/>
    </inkml:context>
    <inkml:brush xml:id="br0">
      <inkml:brushProperty name="width" value="0.17143" units="cm"/>
      <inkml:brushProperty name="height" value="0.17143" units="cm"/>
      <inkml:brushProperty name="color" value="#004F8B"/>
    </inkml:brush>
  </inkml:definitions>
  <inkml:trace contextRef="#ctx0" brushRef="#br0">137 102 5734,'26'-9'0,"-2"1"0,-8 3 0,47-6 0,-29 4-281,36-4 281,-41 7 0,20-2 0,2-1 0,-10 2 35,12-3 0,-6 0-35,-30 4 0,6-2 0,-14 3 0,-3 3 0,-57 3 211,25-1-211,-65 6 0,57-3 0,-64 9 0,19 0 0,-4 0 0,30-4 0,7-1 0,17-2 0,-26 5 0,43-9 0,-6 4 0,11-6 0,-4 3 0,9-2 0,2-2 0,17 0 0,-3-2 0,62-4 0,16-1 0,-13 1 0,6-1 0,-2 1 0,-22 4 0,-9-1 0,-17 3 0,3-2 0,-35 3 0,-1-1 0,-5 5 0,0-17 0,-1 8 0,4-15 0</inkml:trace>
</inkml:ink>
</file>

<file path=ppt/ink/ink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05:29.543"/>
    </inkml:context>
    <inkml:brush xml:id="br0">
      <inkml:brushProperty name="width" value="0.17143" units="cm"/>
      <inkml:brushProperty name="height" value="0.17143" units="cm"/>
      <inkml:brushProperty name="color" value="#004F8B"/>
    </inkml:brush>
  </inkml:definitions>
  <inkml:trace contextRef="#ctx0" brushRef="#br0">653 369 5734,'16'-36'0,"-4"5"0,-13 20 0,-17-30 0,7 21 0,-12-24 0,2 16 0,-23-12 0,-3 0 0,-20-3 0,23 24 0,-1 5 0,-9 12 0,2 7 0,-8 33 0,2 7 0,9-10-260,4 10 1,12-1 259,28-24 0,2 2 0,5 43 0,7-16 0,12 31 0,18-49 0,6-8 0,15-4 0,28 0 0,-40-39 0,-26 8 519,33-31-519,-22 5 0,-2-2 0,-2 0 0,-5 2 0,0-8 0,-20 40 0,10-8 0,0 1 0,3 0 0,-4 1 0,-5 5 0,-1 3 0,-2 0 0,-3 7 0,-5 2 0,1 0 0,-2 14 0,4-8 0,-1 11 0,1-2 0,0 3 0,3 27 0,-3 45 0,2-34 0,-5 24 0,-1 3 0,2 0 0,-1-17 0,1 1 0,5-17 0,0-5 0,-2 12 0,3-6 0,-7-30 0,-32-15 0,18-10 0,-27-5 0</inkml:trace>
</inkml:ink>
</file>

<file path=ppt/ink/ink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05:30.812"/>
    </inkml:context>
    <inkml:brush xml:id="br0">
      <inkml:brushProperty name="width" value="0.17143" units="cm"/>
      <inkml:brushProperty name="height" value="0.17143" units="cm"/>
      <inkml:brushProperty name="color" value="#004F8B"/>
    </inkml:brush>
  </inkml:definitions>
  <inkml:trace contextRef="#ctx0" brushRef="#br0">14 483 5734,'-7'-4'0,"2"0"0,4 1 0,6 2 0,1-2 0,18 0 0,7-3 0,40-8 0,16-4 0,-7 2 0,3-2 0,-15 3 0,3-2 0,-5 0-583,10-1 0,-12 1 583,-6-4-256,-8 0 256,-28 11 0,20-12 0,-29 14 0,4-12 0,-18 11 1133,-21-12-1133,-8 7 289,-19-8-289,1 4 0,-39-11 0,-2 3 0,33 8 0,2 1 0,-15-1 0,27 4 0,32 13 0,19 9 0,6 3 0,45 14 0,11 2 0,-16-6 0,12-2 0,15 1 0,-14-6 0,-7-8 0,-6-1 0,-6 0 0,-22-2 0,-26-3 0,0 4 0,-3-1 0,-2 6 0,-3 2 0,-4 6 0,-2 0 0,-1 2 0,-13 12 0,-10 8 0,-11 8 0,5-14 0,-1-2 0,0 1 0,-24 6 0</inkml:trace>
</inkml:ink>
</file>

<file path=ppt/ink/ink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05:32.382"/>
    </inkml:context>
    <inkml:brush xml:id="br0">
      <inkml:brushProperty name="width" value="0.17143" units="cm"/>
      <inkml:brushProperty name="height" value="0.17143" units="cm"/>
      <inkml:brushProperty name="color" value="#004F8B"/>
    </inkml:brush>
  </inkml:definitions>
  <inkml:trace contextRef="#ctx0" brushRef="#br0">1 159 5734,'5'-4'0,"1"-1"0,13 4 0,0-3 0,64-13 0,13-3 0,-27 6-807,29-7 1,-8 2 806,-54 11 10,38-12-10,-46 11 0,23-6 0,-61 14 0,-8 2 0,-4 0 0</inkml:trace>
</inkml:ink>
</file>

<file path=ppt/ink/ink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05:32.800"/>
    </inkml:context>
    <inkml:brush xml:id="br0">
      <inkml:brushProperty name="width" value="0.17143" units="cm"/>
      <inkml:brushProperty name="height" value="0.17143" units="cm"/>
      <inkml:brushProperty name="color" value="#004F8B"/>
    </inkml:brush>
  </inkml:definitions>
  <inkml:trace contextRef="#ctx0" brushRef="#br0">139 0 5734,'-31'83'0,"-1"0"0,22-4 0,17-2 0,29 2 0,11-8 0,-10-23 0,4-8 0,17-3 0,-5-11 0,-26-13 0,24 9 0,-22-7 0,-16-1 0,-29 25 0,-42-7 0,-14-4 0,-10 13 0,11-12 0,4-6 0,21-12 0,24-6 0,-9-2 0</inkml:trace>
</inkml:ink>
</file>

<file path=ppt/ink/ink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05:33.150"/>
    </inkml:context>
    <inkml:brush xml:id="br0">
      <inkml:brushProperty name="width" value="0.17143" units="cm"/>
      <inkml:brushProperty name="height" value="0.17143" units="cm"/>
      <inkml:brushProperty name="color" value="#004F8B"/>
    </inkml:brush>
  </inkml:definitions>
  <inkml:trace contextRef="#ctx0" brushRef="#br0">60 0 5734,'-60'79'0,"69"-22"0,15 3 0,1-9 0,7-3-835,24 9 0,-5-11 835,-26-22 524,8 9-524,13 27 0,-9 4 0,-5-6 274,-25-18-274,-21-25 0,-20 4 0,-11-2 436,-7-11 0,-1-8-436,3-16 0,-23-9 0,64-9 0</inkml:trace>
</inkml:ink>
</file>

<file path=ppt/ink/ink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05:33.373"/>
    </inkml:context>
    <inkml:brush xml:id="br0">
      <inkml:brushProperty name="width" value="0.17143" units="cm"/>
      <inkml:brushProperty name="height" value="0.17143" units="cm"/>
      <inkml:brushProperty name="color" value="#004F8B"/>
    </inkml:brush>
  </inkml:definitions>
  <inkml:trace contextRef="#ctx0" brushRef="#br0">3 264 5734,'-3'-24'0,"43"1"0,13 4 0,-9 3 0,44-21 0,-2-5 0,-47 10 0,2-3 0,1 0 0</inkml:trace>
</inkml:ink>
</file>

<file path=ppt/ink/ink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05:34.865"/>
    </inkml:context>
    <inkml:brush xml:id="br0">
      <inkml:brushProperty name="width" value="0.17143" units="cm"/>
      <inkml:brushProperty name="height" value="0.17143" units="cm"/>
      <inkml:brushProperty name="color" value="#004F8B"/>
    </inkml:brush>
  </inkml:definitions>
  <inkml:trace contextRef="#ctx0" brushRef="#br0">3632 949 5734,'-45'-66'0,"8"11"0,26 36 0,-10-20 0,4 12 0,-13-24 0,-25-4 0,-19-12 0,10 9 0,26 22 0,-1 0-624,-28-24 1,-11-10 0,16 19 623,21 27 0,-2 1-609,-11 0 0,-2-1 609,-7-3 0,-18-3 0,0 2 0,16 8 0,-14-2 0,-21 2 0,15 15 0,-11 5 0,-2 2 0,11-3-773,16-3 1,7-2 0,-7 3 772,-14 3 0,-10 2 0,4 2 0,18 3 0,-20 17 33,42-8 1,0 1-34,1-1 0,-1 2 71,-7 6 0,4 0-71,-1 3 0,-12 11 0,-2 3 0,5 1 0,12-7 0,-8 7 0,0 9 0,7 7 0,0 10 0,1 0 0,4-7 134,-19 11 1,2 0-135,18-11 0,-5 8 0,6-3 0,15-17 0,13-7 1098,-2 22-1098,9-12 0,2 10 0,5 11 0,2 9 0,2-2 0,-1 15 0,10 6-307,9-26 0,10 11 0,3 2 0,1-5 0,-3-14 307,4 6 0,4-6 0,11 12 0,8 5 0,-4-17-138,-12-32 0,0-8 138,3 3 0,3 0 0,11 6 0,2 0 0,-3-4 0,4-2 0,18 7 0,6-3 929,-4-4 1,16-6-930,-25-15 0,16-3 0,10-1 0,4-2 0,-2 0 0,-8-1 0,-13 1-651,11 2 0,-12 0 0,10-2 651,-6-3 0,12 0 0,6-2 0,-2-1 0,-8-2 0,-14-3 0,23-13 0,-16-4 258,-19 6 1,0-2-259,28-5 0,-1-2 150,-28 2 1,-3-2-151,-3-2 0,1-4 0,15-14 0,1-5 0,6-9 0,-5-3 0,-17 10 0,-5-6 0,-9-3 0,-2-8 0,-3 3 0,3-6 0,-3-9 0,-11 8 0,2-14 0,0-6 0,-2 4 0,-4 14 0,5-15 0,-3 4 0,-6 16 0,1-7 0,-5-1 0,-12 7 236,-20 2 1,-13 6 0,2 6-237,2 2 0,0-1 0,-4-8 0,-2-7 0,-2 7 0,-7 3 0,-6 5-18,-14-6 1,-13 3 17,-4 11 0,-12 3 0,2 3 0,12 5 0,1 2 0,-1 6-187,-6 6 0,0 5 1,6 5-1,5 7 0,7 5 1,14-1-1,0 1 1</inkml:trace>
</inkml:ink>
</file>

<file path=ppt/ink/ink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05:36.109"/>
    </inkml:context>
    <inkml:brush xml:id="br0">
      <inkml:brushProperty name="width" value="0.17143" units="cm"/>
      <inkml:brushProperty name="height" value="0.17143" units="cm"/>
      <inkml:brushProperty name="color" value="#004F8B"/>
    </inkml:brush>
  </inkml:definitions>
  <inkml:trace contextRef="#ctx0" brushRef="#br0">2926 933 5734,'-6'-15'0,"-30"-47"0,-21-10 0,1-7-1724,-5 14 1724,32 39 0,-2 0-94,-22-7 0,-21-9 0,4 4 94,3 4 0,-2 1 0,-1-5 0,-6-4 0,-3 3 111,-8 6 0,-4 3 1,3 7-112,13 10 0,2 5 0,-4-2 0,1-2 0,-5-2 0,-1 2 0,4 5 0,-13 7 0,2 6 0,4 5 0,17 0 0,3 3 0,-3 13-568,-1 14 0,-5 16 1,-1 6-1,4-2 1,8-9 567,-17 8 0,4 2 138,10-2 0,-7 9 0,6 3 1,18 0-139,25 2 0,15 1 0,2-7 0,-2-6 0,4 5 0,4 4 0,3 14 0,2 8 0,5-2 0,6-9 0,10-6 0,8-5 0,3-3 0,-4 2-421,-6 2 0,-3 2 0,2-2 0,4-5 421,10 4 0,6-5 0,9-5-24,4-12 1,9-2 0,1-5 0,-10-5 23,-7 1 0,9-2 0,4-6 0,22 5 0,12 3 0,5 1 0,-2-3 0,-12-6 0,-18-8 0,7-2 0,-2-7 0,-2 3 0,15 4 0,5-1 0,-7-4 0,-19-9 0,-10-12 0,-9-6 0,10-3 0,0-1 0,-3 1 0,3-2 13,26-15 1,1-15-14,-18-10 0,-2-13 0,-2-1 0,-1 0 0,-2-2 0,-1-1 431,3-4 0,-2-2 1,-10 0-432,-20 11 0,-8 0 0,-5 5 0,-4 1 0,-5 0 756,0-1 1,-2-6 0,-2 0-757,-4-1 0,-3-1 0,0 2 0,1-15 0,-7-5-657,-12 8 0,-9-10 0,-3 2 1,4 16 656,5 14 0,-6 2 0,-5-4 0,-10-13 0,-6-5 0,-2 7 0,2 14-322,-6 15 1,-2 12 0,0-3 321,-8-15 0,-2-3 0,-8 7 0,-6 13 0,-11 6 0,0 5 0,12 3 0,-3 0 0,1 4 0,8 1 0,0 1 0,1-1 0,-1 1 0</inkml:trace>
</inkml:ink>
</file>

<file path=ppt/ink/ink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06:10.973"/>
    </inkml:context>
    <inkml:brush xml:id="br0">
      <inkml:brushProperty name="width" value="0.17143" units="cm"/>
      <inkml:brushProperty name="height" value="0.17143" units="cm"/>
      <inkml:brushProperty name="color" value="#004F8B"/>
    </inkml:brush>
  </inkml:definitions>
  <inkml:trace contextRef="#ctx0" brushRef="#br0">302 248 5734,'-11'1'0,"1"2"0,-39 64 0,30-36 0,-30 48 0,39-40 0,-3 42 0,2 4 0,1-4 0,4-29 0,5-36 0,-1-7 0,7-75 0,4-29 0,-4 36-608,4-38 1,1 3 607,-4 54 0,2-12 0,2-5 0,2-16 0,-3 18 0,-1 5 0,-1 12 0,-7 23 0,-1 51 0,0-17 607,-3 46 1,-3 15-608,0-17 0,-2 2 0,2 5 0,-1 6 0,1-9 0,-1-9 0,1-7 0,-1 28 0,12-116 0,0 5 0,4-36 0,-1-23 0,0-3 0,-2 8 0,2-6 0,-3 16 0,-8 61 0,3 13 0,-11 43 0,4-6 0,-10 50 0,-7-14 0,-3-2 0,0 2 0,0-13 0,-1 0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7:43:21.765"/>
    </inkml:context>
    <inkml:brush xml:id="br0">
      <inkml:brushProperty name="width" value="0.17143" units="cm"/>
      <inkml:brushProperty name="height" value="0.17143" units="cm"/>
      <inkml:brushProperty name="color" value="#004F8B"/>
    </inkml:brush>
  </inkml:definitions>
  <inkml:trace contextRef="#ctx0" brushRef="#br0">1 99 5734,'3'3'0,"-2"-3"0,7 17 0,19-6 0,-10-1 0,13-3 0,-20-8 0,0-3 0,-1-6 0,-2 1 0,-6-8 0,-3 9 0,0 1 0,6 19 0,3-2 0,2 7 0,-3-13 0,1-13 0,-3-13 0,-1 1 0,-2 2 0,-4 12 0,-2 20 0,2-1 0,0 5 0,1 0 0,1-13 0,-2-3 0,-4-13 0,1-7 0,-4-3 0,4 4 0,1 7 0,7 2 0,-2 6 0,2-2 0,-3 2 0,-3 2 0,5-3 0,-2 0 0,3 0 0,0 0 0,-1 4 0,1 6 0,0-1 0,6 29 0,-1-19 0,7 18 0,-5-21 0</inkml:trace>
</inkml:ink>
</file>

<file path=ppt/ink/ink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06:13.663"/>
    </inkml:context>
    <inkml:brush xml:id="br0">
      <inkml:brushProperty name="width" value="0.17143" units="cm"/>
      <inkml:brushProperty name="height" value="0.17143" units="cm"/>
      <inkml:brushProperty name="color" value="#004F8B"/>
    </inkml:brush>
  </inkml:definitions>
  <inkml:trace contextRef="#ctx0" brushRef="#br0">9911 387 5734,'-18'-8'0,"-65"-14"0,36 11 0,-24-5 0,-3 1 0,13 4 0,-13-3 0,-13-1 0,14 4 0,-6 0 0,-7-1-353,8 0 1,-7-1 0,-4-1 0,-2 0 0,0 0 352,10 2 0,-2 1 0,-1-1 0,0 1 0,-1 0 0,1 0 0,-1 0 0,1 0 0,-1 0 0,0 1 0,-1 0 0,-2 1 0,-6 1 0,-2 1 0,-2 1 0,1 0 0,-1 2 0,2 0 0,1 1 0,-1 1 0,0 1 0,2 1 0,2-1 0,2 1 0,0-1 0,5 0 0,1 1 0,-3 0 0,-7 0 0,10 1 0,-8-1 0,-4 1 0,-3 0 0,2 0 0,3 0 0,7 0 0,9 0 0,-8 1 0,12-1 0,1 0 0,-10 0 0,-4 0 0,-6 0 0,-5 0 0,-3 1 0,-3 0 0,1 2 0,15 0 0,-4 2 0,-3 1 0,0 1 0,1-1 0,3 1 0,5-1 0,7-1-800,-20 1 0,10 0 1,1 0-1,-8 1 800,5 1 0,-9 0 0,-4 1 0,2 0 0,8-1 0,12 0 0,1 1 0,11 0 0,-3-1-258,-18 2 0,-3-1 0,4 1 258,20-3 0,2 0 0,-11 2 0,4 1 0,-13 1 0,-10 3 0,-1 0 0,2-1 0,10 0 0,15-3 0,-23 6 0,3-1 0,14-3 0,-14 1 0,-4 2 0,4 1 0,11 1 0,1 6 0,8 3 0,12-4 0,-20 7 66,-3 3 1,-15 10 0,15 1-67,34-5 0,5 4 0,-21 18 0,5 1 0,6 21 1959,38-18-1959,12-41 0,-3 68 0,1 11 0,1-32 0,-1 31 0,3-5 0,7-53 0,1-8 0,13 51 0,-6-45 1516,3 10 1,8 8-1517,16 5 0,10 5 0,-6-7 0,-12-10 0,1-2-104,11 12 0,6 6 1,-9-18 103,-6-22 0,45 28 0,-14-13 0,-8-12 0,16 8 0,2-1 0,-11-6 0,-4-6 0,-2-1-224,17 9 0,9 5 1,-13-10 223,19-2 0,-13-10 3,-17-4 1,10 3 0,-4-2-4,3 0 0,-1 0 0,15 4 0,10 0 0,-14-6 0,12-1 0,-2-1 0,-12-2 0,0-1 0,-1-1 0,-1 1 0,10 2 0,1-1 0,-10-2 0,16 0 0,-13-2 0,10 0 0,-17 0 0,10 1 0,-7-1 0,-13-1 0,-3-1 0,23 2 0,1 0 0,-25-2 0,5 0 0,12 0 0,13-1 0,6 1 0,-7-1 0,9-1 0,-4 0 0,5 0-720,-5 1 1,5 0 0,-1 0-1,-11-1 720,17-2 0,-15-1 0,8 0 194,-22-1-194,-9 1 0,12 0 0,-9 0 0,27-1-308,-27 1 0,10 0 1,-12 1 307,11-1-103,-10-1 1,25-2 0,14-1-1,4-1 1,-9 1 0,-19 1 102,11 0 0,0-1 0,-15 1 0,16-1 0,7 0 0,-1 0 0,-11-1 0,-20 2 0,-7-2 0,-12 1 0,35-5 0,-18 2 0,10 0 0,-5-1 0,-5 1 0,1-1 0,9-1 0,9-2 0,-1-1 0,-8-3 0,-2-1 0,0-1 373,-8 2 0,-1 0 0,7-6-373,10-8 0,12-8 0,4-4 0,-6 2 0,-14 7 47,8-5 0,-3 0-47,-6 1 0,11-6 0,-4 1 0,-20 8 0,2-9 1243,-16 10-1243,4-5 0,6-6 0,-2 0 0,-1-2 0,7-9 0,-1 0 0,-10 10 0,-5 1 0,-10 2 0,-3-4 0,8-36 0,-5-3 0,-12 26 0,-1 0-85,10-26 0,-8 6 85,-21 12 3196,-5 23-3196,1-39 0,-2 18 0,-1-2 0,-3 8 0,-1 0 0,4-2 0,-8 2 0,-11 2 0,-21 4-221,-20 15 0,-25 2 1,-12 1-1,1 1 1,14 2-1,5-8 1,8 2-1,-11-1 1,-3 12-1,0-1 1,0 0-1,0 1 1,0-1-1,0 1 1</inkml:trace>
</inkml:ink>
</file>

<file path=ppt/ink/ink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05:46.612"/>
    </inkml:context>
    <inkml:brush xml:id="br0">
      <inkml:brushProperty name="width" value="0.17143" units="cm"/>
      <inkml:brushProperty name="height" value="0.17143" units="cm"/>
      <inkml:brushProperty name="color" value="#004F8B"/>
    </inkml:brush>
  </inkml:definitions>
  <inkml:trace contextRef="#ctx0" brushRef="#br0">330 10 5734,'1'-10'0,"4"62"0,-6-17-1479,2 55 1479,-6-31 0,0-13 0,0 8 0,-2 21 0,-1 12 0,2 3 0,0 3 0,0 2 0,1 5-268,1-12 1,0 4-1,1 0 1,0-3 267,1 11 0,1-3 0,1 0-542,2-18 1,1 2-1,0-3 1,-1-9 541,0 5 0,-1-9 0,-2 0 0,-2-27 0,-5-70 0,-13-46 0,-9-31 0,5 18 0,-1 8 48,3 9 1,-4-12 0,5 19-49,5 21 830,0-1-830,-9-27 0,10 21 0,1 7 3221,13 33-3221,15 74 0,-3-9 0,5 33 0,-5-18 0,3 11 518,7 20-518,-4-31 0,6 0 0,13-10 0,2-5 0,10 22-270,20-42 270,-43-49 0,27-25 0,-3-8 0,13-18 0,6-8 0,-2 2 0,-13 14 0,-1 0 0,1-1 0,0-1 0,2-1 0,6-8 0,3-2 0,1-1 0,-2 1 0,-4 2 0,0 0 0,-1 0 0,0-1 0,0 1 0</inkml:trace>
</inkml:ink>
</file>

<file path=ppt/ink/ink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05:48.167"/>
    </inkml:context>
    <inkml:brush xml:id="br0">
      <inkml:brushProperty name="width" value="0.17143" units="cm"/>
      <inkml:brushProperty name="height" value="0.17143" units="cm"/>
      <inkml:brushProperty name="color" value="#004F8B"/>
    </inkml:brush>
  </inkml:definitions>
  <inkml:trace contextRef="#ctx0" brushRef="#br0">160 0 5734,'42'7'0,"-5"0"0,-1 2 0,-34 29 0,-37 7 0,-13 5 0,16-7 0,-1 0 0,-20 5 0,4-4 0,23-8 0,28-31 0,3 0 0,48 7 0,16-1 0,7 0 0,-6 1 0,-1-1 0,-7-1 0,-48 5 0,-4-4 0,-76 22 0,-12-7 0,25-10 0,0 4 0,-1 7 0,24 0 0,97-2 0,26-1 0,-45 18 0,27-28 0,19-7 0,-45 3 0,-60 3 0,-1-6 0,-66 14 0,5 2 0,113 3 0,40 8 0,-19-2 0,-39 7-344,47-7 1,29-1-1,-33-14 344,-54-16 0,-7 0 0,-59 4 0,12-1 0,-37-2 0,-8-2-293,-9-1 1,15-2 0,0-1-1,30 1 1,0 0 0</inkml:trace>
</inkml:ink>
</file>

<file path=ppt/ink/ink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06:40.969"/>
    </inkml:context>
    <inkml:brush xml:id="br0">
      <inkml:brushProperty name="width" value="0.17143" units="cm"/>
      <inkml:brushProperty name="height" value="0.17143" units="cm"/>
      <inkml:brushProperty name="color" value="#004F8B"/>
    </inkml:brush>
  </inkml:definitions>
  <inkml:trace contextRef="#ctx0" brushRef="#br0">21 57 5734,'-7'-18'0,"1"2"0,2 5 0,0 0 0,23 53 0,8 21 0,-6-21-735,10 27 1,1 2 734,-6-22 0,18 29-53,-5-9 0,8 13 1,-2-4 52,4 9 0,0 0 0,-1-3 0,4 5 0,-7-8 0,-3 1 0,-8-14 0,-4-10 0,-4 1 0,-34-75 0,-4-12 530,-9-16 0,-7-9-530,-11-22 0,-1-2 0,11 22 0,0 2 283,-6-13 1,9 17-284,23 41 0,1 3 0,-1 0 0,3 3 0,9 29 0,-4-18 0,9 21 0,-4-21 0,0 0 0,24 41 0,-13-20 0,9 21 0,-18-30 0,-2-3 0,39 58 0,-24-38 0,4 7 0,-4-4 0,-17-28 0,0 4 0,-7-15 0,1-1 0,5 10 0,-4-7 0,3 5 0,-5-8 0,0-1 0,-1-13 0,1 5 0,6-53 0,1-13 0,-2 28-335,3-23 1,0 4 334,-5 41 0,6-33 0,-2 18 0,5-37 0,-8 50 0,-3-2 0,-3 27 0,-4 5 0,2-2 669,-3 6-669,-9 28 0,1 3 0,-11 45 0,8-23 0,-1 2 0,-2 1 0,-6 16 0,9-31 0,1-2 0,-4 7 0,13-37 0,-5 18 0,7-22 0,-2 11 0,6-19 0,-1 5 0,1-6 0,-1 2 0,2-5 0,0 1 0,-5-7 0,3 3 0,-6-7 0,3 5 0,-38-31 0,9 11 0,-24-19 0,-9 3 0,-2-14 0,-1-3 0,30 25 0,1-1 0,-24-25 0,-1 0 0</inkml:trace>
</inkml:ink>
</file>

<file path=ppt/ink/ink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06:42.501"/>
    </inkml:context>
    <inkml:brush xml:id="br0">
      <inkml:brushProperty name="width" value="0.17143" units="cm"/>
      <inkml:brushProperty name="height" value="0.17143" units="cm"/>
      <inkml:brushProperty name="color" value="#004F8B"/>
    </inkml:brush>
  </inkml:definitions>
  <inkml:trace contextRef="#ctx0" brushRef="#br0">50 188 5734,'-1'-12'0,"54"-5"0,34 3 0,3 2 0,11 3 0,-1-1-1887,-16-1 0,-3 0 0,4 1 1887,-10 2 0,2 0 0,1 1 0,-3 0 0,17 0 0,-3 1 0,-9 1-37,-6-1 1,-1 0 36,5 0 0,5 1 0,-15 0 700,-4-1-700,-112 8 0,-55 2 0,7 1 0,23-1 0,-3 0-130,1 0 1,-10 0-1,-4 0 1,7 1 129,-4 1 0,5 0 0,4 1 0,-4-1 0,0 1 0,-2 0 0,-5 1 0,9-1 0,15-1 0,4 0 0,-15 2 0,9-2 0,25-1 2322,-5 7-2322,96-6 0,5 0 0,37-4 0,-11-4 0,5 0 0,-15 2 0,5 2-106,8-1 1,9 2-1,-6-1 1,0 1-1,-5 0 1,6 2-1,1-1 1</inkml:trace>
</inkml:ink>
</file>

<file path=ppt/ink/ink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01:42.430"/>
    </inkml:context>
    <inkml:brush xml:id="br0">
      <inkml:brushProperty name="width" value="0.17143" units="cm"/>
      <inkml:brushProperty name="height" value="0.17143" units="cm"/>
      <inkml:brushProperty name="color" value="#004F8B"/>
    </inkml:brush>
  </inkml:definitions>
  <inkml:trace contextRef="#ctx0" brushRef="#br0">0 49 5734,'20'-5'0,"59"-1"0,-30 2-1344,46-1 1344,-48 3 0,23 0 0,30 0 0,8 0 0,-9 1 0,-6 0 0,-4 1 0,7 0 0,-15-1 0,4 0 0,4 0 0,6 0 0,7 2 0,-14 1 0,11 1 0,6 0 0,4 2 0,1-1 0,-4 1 0,-6 0 0,-9-2 0,-13 1-1148,20-1 0,-17 0 0,14 1 1148,-13 0 0,16 0 0,10 1 0,4 0 0,-3 0 0,-10 0 0,-15-2 0,-23 0 138,25-1-138,0 1-29,-2-3 1,5 0 28,-17 0 0,-1 0 0,25-3 0,-6-1 0,-3-2 100,-109-30 1,-16 21 0,-54-19 0</inkml:trace>
</inkml:ink>
</file>

<file path=ppt/ink/ink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01:42.878"/>
    </inkml:context>
    <inkml:brush xml:id="br0">
      <inkml:brushProperty name="width" value="0.17143" units="cm"/>
      <inkml:brushProperty name="height" value="0.17143" units="cm"/>
      <inkml:brushProperty name="color" value="#004F8B"/>
    </inkml:brush>
  </inkml:definitions>
  <inkml:trace contextRef="#ctx0" brushRef="#br0">1 209 5734,'72'-2'0,"-20"1"0,0 0 0,4-1 0,21 1 0,7-2 0,21-1 0,1 1-1237,-12 0 1,1 0-1,8 0 1237,-27 1 0,4 0 0,4-1 0,3 1 0,4 0 0,4-1 0,-9 1 0,6 0 0,6 0 0,1-1 0,2 1 0,-3 0 0,-3 0 0,-5 0 0,-9 0 0,10 0 0,-12 0 0,-3 1 0,4-1 0,11 0 0,-5-1 0,12 0 0,7 0 0,5-1 0,-1 0 0,-3 0 0,-7 1 0,-12-1 0,-14 0 0,5-1 0,-16 1 0,7-2 0,16-1 0,9 0 0,-1 0 0,-14-2 528,9-2 1,-29-4-529,-47-1 0,-18 0 0,-40 11 0,-13 7 0,-15-4 0</inkml:trace>
</inkml:ink>
</file>

<file path=ppt/ink/ink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01:43.328"/>
    </inkml:context>
    <inkml:brush xml:id="br0">
      <inkml:brushProperty name="width" value="0.17143" units="cm"/>
      <inkml:brushProperty name="height" value="0.17143" units="cm"/>
      <inkml:brushProperty name="color" value="#004F8B"/>
    </inkml:brush>
  </inkml:definitions>
  <inkml:trace contextRef="#ctx0" brushRef="#br0">0 10 5734,'29'-1'0,"8"0"0,12 3-1887,26 0 0,23-2 0,-9 1 1887,-15-1 0,1 0 0,-3 0 0,10 0 0,2 0 0,-6 0-25,1-1 1,-5 0 0,3 0 24,10 1 0,3 1 0,7-1 0,-12 2 0,6-1 0,4 2 0,0-1 0,-4 0 0,-10 0 0,-3 1 0,-1-1 0,3 1 0,5 0 0,8 0 0,4 2 0,3-1 0,2 0 0,1 0 0,-1-1 0,-10-1 0,0-1 0,1 0 0,1-1 0,-2 1 0,0-1 0,-3 1 0,4-1 0,0 1 0,-2 0 0,-2-1 0,0 0 0,-1 0 0,11-1 0,2 0 0,-3-1 0,-7 0 0,-9-1 0,-3 0 0,-9-1 0,-14 1 0,4 0 0,5 0 0,-7-3 230,-34-3 1,35-3 0,-85 0 0</inkml:trace>
</inkml:ink>
</file>

<file path=ppt/ink/ink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06:20.916"/>
    </inkml:context>
    <inkml:brush xml:id="br0">
      <inkml:brushProperty name="width" value="0.17143" units="cm"/>
      <inkml:brushProperty name="height" value="0.17143" units="cm"/>
      <inkml:brushProperty name="color" value="#004F8B"/>
    </inkml:brush>
  </inkml:definitions>
  <inkml:trace contextRef="#ctx0" brushRef="#br0">238 0 5734,'-10'6'0,"1"3"0,-21 47 0,12-23 0,-9 27 0,-7 20 0,7-13 0,4-4 0,-7 20 0,1 0 0</inkml:trace>
</inkml:ink>
</file>

<file path=ppt/ink/ink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06:21.262"/>
    </inkml:context>
    <inkml:brush xml:id="br0">
      <inkml:brushProperty name="width" value="0.17143" units="cm"/>
      <inkml:brushProperty name="height" value="0.17143" units="cm"/>
      <inkml:brushProperty name="color" value="#004F8B"/>
    </inkml:brush>
  </inkml:definitions>
  <inkml:trace contextRef="#ctx0" brushRef="#br0">0 24 5734,'28'10'0,"-2"-2"0,-10-7 0,47-6 0,11-4 0,-20 1 0,20-2 0,0-1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7:43:24.386"/>
    </inkml:context>
    <inkml:brush xml:id="br0">
      <inkml:brushProperty name="width" value="0.17143" units="cm"/>
      <inkml:brushProperty name="height" value="0.17143" units="cm"/>
      <inkml:brushProperty name="color" value="#004F8B"/>
    </inkml:brush>
  </inkml:definitions>
  <inkml:trace contextRef="#ctx0" brushRef="#br0">271 289 5734,'4'-8'0,"-2"1"0,2-11 0,-1 7 0,1-10 0,-1-1 0,-2 8 0,-1-22 0,-2 13 0,-5-15 0,-9 0 0,-11 5 0,-16 14 0,-35 67 0,35-16 0,-15 41 0,46-19 0,6 7 0,8 33 0,11-22 0,10-13 0,19-37 0,15-32 0,12-28 0,-21-5 0,-3-2 0,3-9 0,-10 1 0,-6 7 0,-22 30 0,12-21 0,-20 35 0,-1 4 0,0 4 0,0 14 0,-2 13 0,0 17 0,-2 9 0,-4 18 0,-1 7 0,0 10 0,3-4 0,4 2 0,1-45 0,5-16 0,3-40 0,5-14 0,2 2 0</inkml:trace>
</inkml:ink>
</file>

<file path=ppt/ink/ink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06:21.864"/>
    </inkml:context>
    <inkml:brush xml:id="br0">
      <inkml:brushProperty name="width" value="0.17143" units="cm"/>
      <inkml:brushProperty name="height" value="0.17143" units="cm"/>
      <inkml:brushProperty name="color" value="#004F8B"/>
    </inkml:brush>
  </inkml:definitions>
  <inkml:trace contextRef="#ctx0" brushRef="#br0">503 143 5734,'-33'-59'0,"-8"21"0,-15 1 0,7 28 0,11 13 0,8 3 0,1 1 0,-13 12 0,-11 12 0,3 5 0,8 1 0,16 2 0,13 3 0,24 22 0,18-16 0,58-15 0,-29-43 0,0-8 0,26-4 0,-2-23 0,-58 20 0,-1-8 0,-15 46 0,-1-15 0,-20 54 0,2-6 0,3-9 0,-4 16 0,-1 2 0,0 0 0,-3 11 0,-4 17 0,3-15 0,1-4 0,-2 10 0,0 1 0</inkml:trace>
</inkml:ink>
</file>

<file path=ppt/ink/ink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06:48.367"/>
    </inkml:context>
    <inkml:brush xml:id="br0">
      <inkml:brushProperty name="width" value="0.17143" units="cm"/>
      <inkml:brushProperty name="height" value="0.17143" units="cm"/>
      <inkml:brushProperty name="color" value="#004F8B"/>
    </inkml:brush>
  </inkml:definitions>
  <inkml:trace contextRef="#ctx0" brushRef="#br0">2056 167 5734,'-20'-14'0,"-2"1"0,-61-9 0,-19 2 0,42 10 0,-8 1-1133,-7 2 1,-19-1 0,-7 1 0,6 1 0,17 2 1132,-1 2 0,6 3 0,-21 0 0,-7 1 0,24 3 1039,32 6-1039,11-2 0,-41 22 0,42-11 909,-43 31-909,20-5 0,16-14 0,-3 4 0,-14 13 0,1 2 0,13-10 0,2 0 0,2-2 0,3-2 0,-2 16 0,22-30 3234,-13 31-3234,13-13 0,-12 36 0,16-31 239,0 11 1,3 12-240,10 1 0,5 8 0,-2-6 0,-5 1 0,0 0 0,6-3 0,3 4 0,1-13 0,8 5 0,9 14 0,6 6 0,-10-22 0,6 2 0,5 1 0,9 10 0,2-1 0,-8-14 0,-5-12 0,1-4-163,27 32 1,-1-9 162,-12-26 0,-9-13 0,10 1 0,2 0 0,-2-3 0,7 1 0,3-2 0,0-3 0,28 5 0,-28-13 0,11-3 0,15-3-1095,-2-8 0,7-4 1,-4 2 1094,9 5 0,0-1 0,-11-6 0,4-2 0,-20 0 217,-19-4-217,22-4 0,-8-7 0,13-6 0,-4-3 0,13-12 0,0-1 0,-13 11 0,3 0 0,-6-4 0,12-25 0,-16 3 0,-20 15 0,9-13 0,1-9 0,-17 9 0,-3-1 0,5-10 0,-1 1 0,-8 9 0,-3-1 0,-5-6 0,-3-1 1696,-2 5 0,-3-5-1696,-4-7 0,-1-8 0,0 7 0,2 2 0,-3 1 0,-6-24 0,-6 1 0,-6 29 0,-1 4 0,1 2 0,0 1 0,-2-3 0,-1 5 0,-9-14 0,-1 16 0,-2-1 0,-11-17 0,10 18 0,-1 2 0,-13-7 0,-30-2 0,-7 1 0,3-6-91,20 24 0,-8-3 0,3 11 91,8 17 0,2 7 0,-40-7 0,5 19 0,-18 7 0,12 2-386,19-1 0,1 3 0,-16 3 0,-9 3 0,10 0 0,17-3 1,1 1-1</inkml:trace>
</inkml:ink>
</file>

<file path=ppt/ink/ink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06:49.139"/>
    </inkml:context>
    <inkml:brush xml:id="br0">
      <inkml:brushProperty name="width" value="0.17143" units="cm"/>
      <inkml:brushProperty name="height" value="0.17143" units="cm"/>
      <inkml:brushProperty name="color" value="#004F8B"/>
    </inkml:brush>
  </inkml:definitions>
  <inkml:trace contextRef="#ctx0" brushRef="#br0">1 191 5734,'97'-4'0,"1"0"0,-1 0 0,1 1 0,-11-1 0,0 1 0,-3 0 0,-3-1 0,3-1 0,-4 0 0,-2 0-1887,-4 0 0,-2 1 0,3 0 1887,14-1 0,3-1 0,-6 2 0,10-2 0,3 1 217,-16 1 1,10 0-1,2 0 1,-5-1-218,2-2 0,-3-1 0,3 0 33,-7 3 0,5 0 1,-2 0-1,-10-1-33,22-5 0,-24 1 0,-42 4 0,15-4 0,-33 6 2765,-15-1-2765,-71 17 0,11-3 0,-35 11 0</inkml:trace>
</inkml:ink>
</file>

<file path=ppt/ink/ink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06:49.520"/>
    </inkml:context>
    <inkml:brush xml:id="br0">
      <inkml:brushProperty name="width" value="0.17143" units="cm"/>
      <inkml:brushProperty name="height" value="0.17143" units="cm"/>
      <inkml:brushProperty name="color" value="#004F8B"/>
    </inkml:brush>
  </inkml:definitions>
  <inkml:trace contextRef="#ctx0" brushRef="#br0">1 339 5734,'13'-5'0,"44"-8"0,13 0 0,8-2-616,2 1 1,19-1-1,1 0 616,-22 5 0,1 1 0,0 1 0,-2-1 0,9-1 0,-2 0 0,12 0 0,-18 2 0,12 0 0,7 0 0,2-1 0,-3 1 0,-7 1 0,-13 1 0,7-1 0,-12 1 0,11-1 0,0 0 0,13-1 0,7-1 0,-2 0 0,-7 1 0,-16 0 0,20-3 0,-12 0 288,33-2 0,-46-1-288,-86 4 0,-12 9 0,-31 5 0,-1 0 0</inkml:trace>
</inkml:ink>
</file>

<file path=ppt/ink/ink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06:49.857"/>
    </inkml:context>
    <inkml:brush xml:id="br0">
      <inkml:brushProperty name="width" value="0.17143" units="cm"/>
      <inkml:brushProperty name="height" value="0.17143" units="cm"/>
      <inkml:brushProperty name="color" value="#004F8B"/>
    </inkml:brush>
  </inkml:definitions>
  <inkml:trace contextRef="#ctx0" brushRef="#br0">0 352 5734,'98'-9'0,"0"-1"0,0 1 0,1-1 0,-1 0 0,0 1 0,0-1 0,0 0 0,0 1 0,0-1 0,0 0 0,1 1 0,4-6 0,-13 1 0,-7-1 0,5 2 0,13 1-567,-13 5 1,14 0 0,10 1 0,5 0 0,0 1 0,-3 1 0,-8 0 0,-13 1 0,-17 1 0,-22 0 566,22 0 0,7-3 1409,-6-7-1409,-3-23 0,-31 8 0,-22-14 0</inkml:trace>
</inkml:ink>
</file>

<file path=ppt/ink/ink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06:53.591"/>
    </inkml:context>
    <inkml:brush xml:id="br0">
      <inkml:brushProperty name="width" value="0.17143" units="cm"/>
      <inkml:brushProperty name="height" value="0.17143" units="cm"/>
      <inkml:brushProperty name="color" value="#004F8B"/>
    </inkml:brush>
  </inkml:definitions>
  <inkml:trace contextRef="#ctx0" brushRef="#br0">335 21 5734,'-7'-12'0,"1"3"0,3 12 0,-32 38 0,16-17 0,-18 28 0,-11 18 0,8-11 0,5-5-581,-15 25 1,8-11 580,35-53 277,1 1-277,10-8 0,39-56 0,-3-3 0,16-25 0,-13 5 0,-11 30 0,-5 3 884,3 14-884,-8 41 0,5 9 0,9 33 0,3 12 0,-10-12 0,0-1 0,3 4 0,-2-4 0,-1 8 0</inkml:trace>
</inkml:ink>
</file>

<file path=ppt/ink/ink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06:53.861"/>
    </inkml:context>
    <inkml:brush xml:id="br0">
      <inkml:brushProperty name="width" value="0.17143" units="cm"/>
      <inkml:brushProperty name="height" value="0.17143" units="cm"/>
      <inkml:brushProperty name="color" value="#004F8B"/>
    </inkml:brush>
  </inkml:definitions>
  <inkml:trace contextRef="#ctx0" brushRef="#br0">14 1 5734,'6'99'0,"0"0"0,1 1 0,-5-42 0,-1 1 0,4 25 0,1 20 0,0-2 0,-3-24-2377,-5 0 2377,2-20 0,-3 0-384,-9 34 384,2-38 0,-7 20 0,6-47 0</inkml:trace>
</inkml:ink>
</file>

<file path=ppt/ink/ink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08:01.812"/>
    </inkml:context>
    <inkml:brush xml:id="br0">
      <inkml:brushProperty name="width" value="0.17143" units="cm"/>
      <inkml:brushProperty name="height" value="0.17143" units="cm"/>
      <inkml:brushProperty name="color" value="#004F8B"/>
    </inkml:brush>
  </inkml:definitions>
  <inkml:trace contextRef="#ctx0" brushRef="#br0">9 434 5734,'-5'-5'0,"1"1"0,14-1 0,3-1 0,12-4 0,25-9 0,-4 4 0,37-7 0,7 0 0,5-1 0,-33 10 0,15-2 0,9-1 0,2 0 0,-3 1 0,-1 2 0,0 0 0,1 1 0,-1 0 0,-1-1-848,14-2 0,-1-1 0,-2 0 0,-1 1 848,-1 2 0,2 0 0,-9 1 0,-21 1 0,-5-3 0,-42 7 0,3 0 0,-6-3 0,-3 5 0,4-5 0</inkml:trace>
</inkml:ink>
</file>

<file path=ppt/ink/ink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08:05.111"/>
    </inkml:context>
    <inkml:brush xml:id="br0">
      <inkml:brushProperty name="width" value="0.17143" units="cm"/>
      <inkml:brushProperty name="height" value="0.17143" units="cm"/>
      <inkml:brushProperty name="color" value="#004F8B"/>
    </inkml:brush>
  </inkml:definitions>
  <inkml:trace contextRef="#ctx0" brushRef="#br0">24 606 5734,'-23'-13'0,"30"-1"0,22 11 0,17-3 0,27-4 0,19-3 0,13-2 0,5-1 0,-3 1 0,-10 2 0,-19 1-1887,15-1 0,-14 2 0,15-2 1887,-13 2 0,16-3 0,9-1 0,5-1 0,-1 0 0,-8 1 0,-12 2 0,-18 2 141,17-3 1,-12 1-142,-5 2 0,4-1 0,5-1 65,1-1 0,5-2 1,3 0-1,0 0-65,5 0 0,2-1 0,0-1 0,0-1-20,-13 0 1,3-1 0,-1-1 0,-8 2 0,-15 5 19,-2 2 0,-17 2 0,-12-8 0,-119 40 0,0 1 0</inkml:trace>
</inkml:ink>
</file>

<file path=ppt/ink/ink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08:05.413"/>
    </inkml:context>
    <inkml:brush xml:id="br0">
      <inkml:brushProperty name="width" value="0.17143" units="cm"/>
      <inkml:brushProperty name="height" value="0.17143" units="cm"/>
      <inkml:brushProperty name="color" value="#004F8B"/>
    </inkml:brush>
  </inkml:definitions>
  <inkml:trace contextRef="#ctx0" brushRef="#br0">131 655 5734,'-77'-25'0,"24"2"0,79 11 0,35-6 0,28-6 0,5 0 0,-8 5 0,6 1 0,3-1 0,-1 0-704,-1-2 0,-1-1 0,3 0 0,5 0 704,-13 6 0,6 0 0,3-1 0,0 2 0,-2 0 0,-5 0 0,-1 1 0,-4 1 0,-2 1 0,1-1 0,4-1-30,0 0 0,3 0 0,2-1 1,1-1-1,-3 2 0,-2 0 30,4-1 0,0 0 0,-2 1 0,-4 1 0,-5 0-195,24-4 1,-8 0 0,-13 6 194,-18 6 0,-15 6 0,-12 12 0,-30 13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7:43:27.068"/>
    </inkml:context>
    <inkml:brush xml:id="br0">
      <inkml:brushProperty name="width" value="0.17143" units="cm"/>
      <inkml:brushProperty name="height" value="0.17143" units="cm"/>
      <inkml:brushProperty name="color" value="#004F8B"/>
    </inkml:brush>
  </inkml:definitions>
  <inkml:trace contextRef="#ctx0" brushRef="#br0">13 269 5734,'-8'61'0,"3"-9"0,9-31 0,4-1 0,2 1 0,61 30 0,-23-38 0,3-2 0,1 8 0,0-4 0,39-18 0,-40-38 0,-39-14 0,-6-4 0,17-15 0,-41 9 0,-18-9 0,2 17 0,-3 20-219,-14-14 1,1 15 218,29 42 0,-6 14 0,9-2 0,-4 10 0</inkml:trace>
</inkml:ink>
</file>

<file path=ppt/ink/ink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08:06.123"/>
    </inkml:context>
    <inkml:brush xml:id="br0">
      <inkml:brushProperty name="width" value="0.17143" units="cm"/>
      <inkml:brushProperty name="height" value="0.17143" units="cm"/>
      <inkml:brushProperty name="color" value="#004F8B"/>
    </inkml:brush>
  </inkml:definitions>
  <inkml:trace contextRef="#ctx0" brushRef="#br0">17 822 5734,'-17'-6'0,"68"-17"0,29-4 0,3 2-1416,-8 6 1,23-4 0,5 1 0,-14 3 1415,8 3 0,-1 2 76,-24 2 0,4 0 0,8 0 0,9 0-76,-12 4 0,7 0 0,8 0 0,3 0 0,4 0 0,0 1 0,0 0 0,-4-1 0,-10 2 0,-2 0 0,1 0 0,-1 1 0,1-1 0,2 0 0,1 0 0,3 0 0,3-1-32,-7 1 1,3-1-1,3 0 1,2-1-1,2 1 1,0-1 0,1 1-1,-1-1 1,0 0-1,-2 0 1,-3 0 0,-2 1 31,4-1 0,-1 0 0,-1 1 0,-1 0 0,-1-1 0,-1 1 0,-2-2 0,-1 1 0,-2-2 0,-2 0 0,19-4 0,-1-2 0,-1 0 0,-4-1 0,-4 0 0,-5 0 0,-7 0 0,10-1 0,-6 1 0,-9-3 0,-13-3 0,9-20 0,-38 5 0,-133 21 0,3 16 0,1 0 0</inkml:trace>
</inkml:ink>
</file>

<file path=ppt/ink/ink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08:06.424"/>
    </inkml:context>
    <inkml:brush xml:id="br0">
      <inkml:brushProperty name="width" value="0.17143" units="cm"/>
      <inkml:brushProperty name="height" value="0.17143" units="cm"/>
      <inkml:brushProperty name="color" value="#004F8B"/>
    </inkml:brush>
  </inkml:definitions>
  <inkml:trace contextRef="#ctx0" brushRef="#br0">1 579 5734,'72'-23'0,"0"0"0,0 0 0,-8 11 0,13 0 0,11 0 0,8 1 0,7 0 0,4 1 0,2-1 0,-1 0 0,-2 1 0,-5-1 0,-7 0 0,-8-1-372,8-2 0,-9-1 0,-6 0 1,-1 0-1,4 1 0,7-1 1,14 0 371,-29 5 0,8 0 0,8 0 0,6 0 0,5-1 0,4 0 0,3 1 0,2-1 0,1 1 0,-1-1 0,-1 1 0,-2 0 0,-3 1 0,-5 0 0,-6 1 0,-6 0 0,-9 1 0,-8 1 0,-9 0-679,28-2 1,-20 2 0,-5 1 0,14-2 678,5-2 0,20-3 0,11-1 0,1 0 0,-7 1 0,-18 4 0,-25 5 0,-37 8 247,-30 5 0,-19 1 1,-63 17-1</inkml:trace>
</inkml:ink>
</file>

<file path=ppt/ink/ink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08:06.798"/>
    </inkml:context>
    <inkml:brush xml:id="br0">
      <inkml:brushProperty name="width" value="0.17143" units="cm"/>
      <inkml:brushProperty name="height" value="0.17143" units="cm"/>
      <inkml:brushProperty name="color" value="#004F8B"/>
    </inkml:brush>
  </inkml:definitions>
  <inkml:trace contextRef="#ctx0" brushRef="#br0">1 512 5734,'51'-15'0,"-1"-1"0,2 1 0,-3 2 0,29 2-717,-16 4 0,17-3 0,11-1 0,4 0 0,-4 1 717,2 0 0,2 1 0,1 0 0,1 0 0,2-1 0,-11 1 0,-2-1 0,2 0 0,3 1 0,6-2 0,8 1 0,-25 3 0,7 0 0,5-1 0,6 0 0,2 0 0,2 0 0,1 0 0,-1 1 0,-2-1 0,-4 0 0,-4 1 0,-7-1 0,-7 2 0,17-4 0,-10 2 0,-7 0 0,0-1 0,3 1 0,9-2-239,1 2 0,10-2 0,7 1 0,3-1 1,-1 0-1,-5 0 0,-8 0 0,-12 1 1,-16 0 238,46-10 0,-58 3 239,-114 2 1,-15 12 0,-10 5-1</inkml:trace>
</inkml:ink>
</file>

<file path=ppt/ink/ink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08:07.075"/>
    </inkml:context>
    <inkml:brush xml:id="br0">
      <inkml:brushProperty name="width" value="0.17143" units="cm"/>
      <inkml:brushProperty name="height" value="0.17143" units="cm"/>
      <inkml:brushProperty name="color" value="#004F8B"/>
    </inkml:brush>
  </inkml:definitions>
  <inkml:trace contextRef="#ctx0" brushRef="#br0">0 493 5443,'95'-15'0,"0"1"0,0-1 0,0 0 0,0 0 0,0 1 0,1-1 0,-1 0 0,0 1 0,0-1 0,0 0 0,0 0 0,0 1 0,0-1 0,0 0 0,0 0 0,7 0 0,2-1 0,2-1 0,0 0 0,-1 1 0,0 0 0,-3 0 0,-3 1 0,-4 0 0,-5 2 0,-6 0 0,-6 2 0,-8 2 0,33-4 0,-14 4 0,-11 1 0,-6 1 72,20-2 0,-12 1-72,-7-2 0,-30 6 12,-58 13 0,3-4 1,-18 8-1</inkml:trace>
</inkml:ink>
</file>

<file path=ppt/ink/ink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08:08.529"/>
    </inkml:context>
    <inkml:brush xml:id="br0">
      <inkml:brushProperty name="width" value="0.17143" units="cm"/>
      <inkml:brushProperty name="height" value="0.17143" units="cm"/>
      <inkml:brushProperty name="color" value="#004F8B"/>
    </inkml:brush>
  </inkml:definitions>
  <inkml:trace contextRef="#ctx0" brushRef="#br0">5144 492 5734,'-75'-13'0,"-1"0"0,0 0 0,5 2 0,1 0 0,9 5 0,-22 9-607,15 2 0,-10 3 607,-15 3 0,-12 2 0,6 0-725,25-5 1,4 0 0,-7 2 724,-15 1 0,-12 3 0,2-1 0,14-2 0,2 0 0,-3-1 0,6-1 0,-17 3 0,-7 0 0,5 1 0,12-3 0,8 0 0,9-2 0,-12 3 0,11-3 0,-12 2 0,-6 1 0,-3 1 0,3-1 0,7-1 0,12-2 0,-6 2 0,12-2 0,-14 1 0,10-1 0,-14 1 0,-8 1 0,-4 0 0,-2 1 0,3-1 0,8-1 0,10 0 104,-9 1 1,11-2 0,2 1 0,-10 0-105,-3 0 0,-10 1 0,-5 1 0,2-1 0,10 0 0,15-2 0,-15 2 0,18 0 0,-24 3 0,83-11 473,3 5-473,29 35 2083,-10-18-2083,15 45 0,0 7 0,-10-23 206,6 25 0,0 7-206,-10-33 0,-1 2 0,7 43 0,2 2 0,-1-32 0,-1-4 0,-3 8 0,1-11 0,6-27 0,-11-25 0,64 9 0,25-3 0,-27-8 0,2-2-869,1 5 0,7 1 0,-6-4 869,6-5 0,-8-4 0,-26 2 0,7-1-506,11 0 0,17-2 1,7-1-1,-2 1 0,-10 0 506,-2 1 0,-7 1 0,9-2-103,-1 1 1,5-1 0,8-1 0,8 0-1,11 1 103,-34 1 0,8 0 0,8-1 0,5 1 0,4 0 0,3-1 0,2 1 0,2 0 0,-2-1 0,-1 1 0,-3 0 0,-5 1 0,-4-1 0,-8 1-11,14-1 0,-7 1 0,-7 0 1,-1 0-1,-1 1 0,3-1 0,6 0 1,8 0 10,-12-1 0,8 1 0,6-1 0,4 0 0,3-1 0,2 1 0,1-1 0,0 1 0,-2 0 0,-4 0 0,-3 0 0,-7 1 0,-6 0 0,-8 0 0,22 0 0,-7 2 0,-7-1 0,-6 1 0,-7 0 0,-4-1 0,6 1 0,-10-1 0,8 0 0,8 1 0,11-1 0,4 0 0,-3 0 0,-12 0 0,-1 0 0,-9-1 0,5 0 0,7 0 0,7 1 0,-2-1 0,-14 0 0,-7 0 0,-8-2 0,7-1 0,-8-2 0,-14 1 0,18-12 0,-107-68 0,26 47 1089,-22-17 0,-7-5-1089,15 22 0,1-2 0,-5-20 0,-3-10 0,2 1 0,-11-19 0,4 0 659,13 24 0,1-2 1,2 1-660,-5-20 0,2 2 0,2 7 0,-4-4-718,-8-5 0,-5-6 0,2 7 718,5 3 0,-1 5 0,4 14 0,-5 0 0,-11 16-215,-20 25 0,-14 19 1,-9 7 214,11 2 0,-8 7 0,-5 3 0,0 0 0,3-3 0,10-4 0,1-3 0,1 1 0,-1 1 0,-3 4 0,-11 11 0,-1 0 0,0 0 0,0 1 0,0-1 0</inkml:trace>
</inkml:ink>
</file>

<file path=ppt/ink/ink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08:09.664"/>
    </inkml:context>
    <inkml:brush xml:id="br0">
      <inkml:brushProperty name="width" value="0.17143" units="cm"/>
      <inkml:brushProperty name="height" value="0.17143" units="cm"/>
      <inkml:brushProperty name="color" value="#004F8B"/>
    </inkml:brush>
  </inkml:definitions>
  <inkml:trace contextRef="#ctx0" brushRef="#br0">496 243 5734,'-42'22'0,"-2"1"0,-10 20 0,-13 14 0,10-8 0,-7 5 0,6 3 0,-7 11 0,27-24 0,34-35 0,1 17 0,11-40 0,20-26 0,-12 21 0,16-19 0,-11 26 0,-3 4 0,38 10 0,4 18 0,17 17 0,2 4 0,2 3 0,4 8 0,0-9 0,-5-32 0,-4 10 0,-21-37 0,-51-5 0,-17-68 0,-8-13 0,5 26-485,1 11 0,-2-11 1,0 18 484,-2 18 0,-5 2 0,0 2 0,-19-11 0,-3 0 0,7 8 0,-4-4 0,0 7 0,10 30 0,15 52 0,8 16 0,4 15 0,1-7 0,9-1 578,38 14-578,-17-46-119,14 2 1,7-1 118,19 1 0,-21-11 0,1-4 0,18-5 0,16-31 0,20-17 0,-12-2 0,-28-1 0,-1-2 0,28 3 0,10-1 0,-24-6 0,-27-47 0,-40 56 0,-57-5 0,-19 12 0,10 33 0,-13-17 0,5 10 854,29 68-854,41 18 0,29-15 0,13 0 0,-3-11 0,6-6-596,10 0 0,2-10 596,21-8 0,6-42 0,-1-10 0,-17-2 0,13-6 0,0 0 0</inkml:trace>
</inkml:ink>
</file>

<file path=ppt/ink/ink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08:10.187"/>
    </inkml:context>
    <inkml:brush xml:id="br0">
      <inkml:brushProperty name="width" value="0.17143" units="cm"/>
      <inkml:brushProperty name="height" value="0.17143" units="cm"/>
      <inkml:brushProperty name="color" value="#004F8B"/>
    </inkml:brush>
  </inkml:definitions>
  <inkml:trace contextRef="#ctx0" brushRef="#br0">383 0 5734,'-78'29'0,"0"0"0,6-3 0,15-1 0,33-3 0,-14 60 0,23-38 0,-6 45 0,36-39 0,2-12 0,16 5 0,5-1 0,3-5 0,11 3 0,13-6 0,16-23 0,4-14 0,-16-5 0,0-6 0,18-4 0,-10-10 0,-39-10 0,-11-7 0,-8-8 0,-7-2 0,8-24 0,14 83 0,-19 0 0,7 52 0,-4 11 0,-4-31 0,6 19 0,-12-28 0,2 25 0,-8-32 0,2 17 0</inkml:trace>
</inkml:ink>
</file>

<file path=ppt/ink/ink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08:10.925"/>
    </inkml:context>
    <inkml:brush xml:id="br0">
      <inkml:brushProperty name="width" value="0.17143" units="cm"/>
      <inkml:brushProperty name="height" value="0.17143" units="cm"/>
      <inkml:brushProperty name="color" value="#004F8B"/>
    </inkml:brush>
  </inkml:definitions>
  <inkml:trace contextRef="#ctx0" brushRef="#br0">49 743 5734,'13'-59'0,"0"0"0,-1 3 0,-1 5 0,2-11 0,7-29 0,-1 16 0,1 0 0,6-21 0,9 24 0,5 25 0,-3 75 0,11 34 0,-4 12 0,-24-25 0,-3 2-238,9 33 1,-7-3 237,-14-6 117,-5-19-117,-32 35 0,-23-12 0,-2-73 0,-5-5 0,1 53 0,3-11 0,0-63 0,9-20 0,16-22 0,15 20 0,15-30 0,26 54 0,16 3 0,5 24 0,27 7 0,22 6 0,-9-6 0,-26-14 0,0-1-396,25 14 0,10 4 0,-21-14 396,-22-30 0,-32-7 0,-3-44 0,-4 12 0,5 22 0,-10 33 0,7 50 1546,-5-15-1546,10 45 0,-2-18 0,0 15 0,-7-42 0,-9-25 0</inkml:trace>
</inkml:ink>
</file>

<file path=ppt/ink/ink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08:11.655"/>
    </inkml:context>
    <inkml:brush xml:id="br0">
      <inkml:brushProperty name="width" value="0.17143" units="cm"/>
      <inkml:brushProperty name="height" value="0.17143" units="cm"/>
      <inkml:brushProperty name="color" value="#004F8B"/>
    </inkml:brush>
  </inkml:definitions>
  <inkml:trace contextRef="#ctx0" brushRef="#br0">182 174 5734,'-51'21'0,"0"-1"0,-28 20 0,97 1 0,17 3 0,-1-1 0,11 8 0,14-2 0,29-20 0,-3-13 0,-15-4 0,7-1 0,-22-15 0,-78-35 0,-21-7 0,5 1 0,-14-11 0,-4-1 0,-2 4 0,19 16 0,2 1 0,-2-3 0,26-6 0,20 27 0,48 27 0,34 22 0,-16-1 0,-13 2 0,11 0 0,13 8 0,-35-2 0,-64 11 0,6-21 0,-12 27 0,11-43 0,21-81 0,-5 28 0,14-29 0,5-5 0,12-3 0,18-2 0,1 62 0,-5 46 0,-27 12 0,-2 10 0,14 27 0,-1-1 0,4 2 0,-9-23 0,0 0 0</inkml:trace>
</inkml:ink>
</file>

<file path=ppt/ink/ink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08:11.832"/>
    </inkml:context>
    <inkml:brush xml:id="br0">
      <inkml:brushProperty name="width" value="0.17143" units="cm"/>
      <inkml:brushProperty name="height" value="0.17143" units="cm"/>
      <inkml:brushProperty name="color" value="#004F8B"/>
    </inkml:brush>
  </inkml:definitions>
  <inkml:trace contextRef="#ctx0" brushRef="#br0">31 49 5734,'-7'-48'0,"-4"63"0,7 12 0,-5 43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7:43:27.468"/>
    </inkml:context>
    <inkml:brush xml:id="br0">
      <inkml:brushProperty name="width" value="0.17143" units="cm"/>
      <inkml:brushProperty name="height" value="0.17143" units="cm"/>
      <inkml:brushProperty name="color" value="#004F8B"/>
    </inkml:brush>
  </inkml:definitions>
  <inkml:trace contextRef="#ctx0" brushRef="#br0">150 10 5734,'-22'15'0,"0"1"0,-17 26 0,19-15 0,-15 23 0,23 0 0,13 7 0,6 1 0,38-9 0,24-68 0,-29-15 0,-3-6 0,20-26-602,-27-25 602,-29 65 0,-1 2 0,-17-19 0,3 34 0,-9-12 0,10 37 0</inkml:trace>
</inkml:ink>
</file>

<file path=ppt/ink/ink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08:12.043"/>
    </inkml:context>
    <inkml:brush xml:id="br0">
      <inkml:brushProperty name="width" value="0.17143" units="cm"/>
      <inkml:brushProperty name="height" value="0.17143" units="cm"/>
      <inkml:brushProperty name="color" value="#004F8B"/>
    </inkml:brush>
  </inkml:definitions>
  <inkml:trace contextRef="#ctx0" brushRef="#br0">2595 1 5734,'-96'19'0,"0"0"0,0 0 0,0 0 0,23-6 0,6-1 0,-14 6 0,12-2 0,-14 5 0,-9 4 0,-6 1 0,-3 1 0,3 0 0,5-1 0,10-4 0,13-3-1887,-15 4 0,15-4 0,-11 3 1887,6-1 0,-15 5 0,-7 1 0,-1 1 0,4-2 0,12-3 0,17-6-9,-2-2 1,11-3 0,-5-2-1,1 0 1,-1-2 0,1 0-1</inkml:trace>
</inkml:ink>
</file>

<file path=ppt/ink/ink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03:44.372"/>
    </inkml:context>
    <inkml:brush xml:id="br0">
      <inkml:brushProperty name="width" value="0.17143" units="cm"/>
      <inkml:brushProperty name="height" value="0.17143" units="cm"/>
      <inkml:brushProperty name="color" value="#004F8B"/>
    </inkml:brush>
  </inkml:definitions>
  <inkml:trace contextRef="#ctx0" brushRef="#br0">228 0 5734,'2'14'0,"-1"1"0,-4-2 0,0 3 0,-29 78 0,16-48 0,-22 37 0,-3 1 0,13-35 0,0-1 0,2-3 0,11-16 0</inkml:trace>
</inkml:ink>
</file>

<file path=ppt/ink/ink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03:51.021"/>
    </inkml:context>
    <inkml:brush xml:id="br0">
      <inkml:brushProperty name="width" value="0.17143" units="cm"/>
      <inkml:brushProperty name="height" value="0.17143" units="cm"/>
      <inkml:brushProperty name="color" value="#004F8B"/>
    </inkml:brush>
  </inkml:definitions>
  <inkml:trace contextRef="#ctx0" brushRef="#br0">59 52 5734,'-5'-11'0,"1"1"0,-2-13 0,4 15 0,4 22 0,0 7 0,3 28 0,-6-2 0,-1-8 0,-9 60 0,5-52 0,-3 9 0,0-3 0,4-15 0,-2 32 0,7-50 0,1 10 0</inkml:trace>
</inkml:ink>
</file>

<file path=ppt/ink/ink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03:51.597"/>
    </inkml:context>
    <inkml:brush xml:id="br0">
      <inkml:brushProperty name="width" value="0.17143" units="cm"/>
      <inkml:brushProperty name="height" value="0.17143" units="cm"/>
      <inkml:brushProperty name="color" value="#004F8B"/>
    </inkml:brush>
  </inkml:definitions>
  <inkml:trace contextRef="#ctx0" brushRef="#br0">698 163 5734,'-79'-13'0,"0"0"0,-8-9 0,22 33 0,8 9-490,22 1 490,1 3 0,-6 21 0,-1 8 0,-11 25 80,12-24 0,4 11-80,14 27 0,9 16 0,5-13 0,5-31 0,4 1-101,-5 30 0,0 15 1,10-18 100,11-33 0,6-8 0,17 36 0,-15-41 0,3-3 0,22 15 0,23-42 0,24-13 0,-8-8 0,-13-11 0,1-5 0,10 8 0,9 0 0,-17-9 0,-29-14 0,-14-3 0,4-18 0,3-30 0,-10 14 0,-13 4 0,-4 0 0,-6 3 0,-6-26 0,-4-3 0,-5 14 0,-6 3 0,-6-17 0,-9 8 0,-5 26 0,-7 6 0,2-1 0,-3-35 0,-4 7 0,-11 18 0,-2 23 0,-5 50 238,12 4-238,-9 13 0,-3 5 0,-6 8 0,13-4 0,1 0 0</inkml:trace>
</inkml:ink>
</file>

<file path=ppt/ink/ink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03:40.959"/>
    </inkml:context>
    <inkml:brush xml:id="br0">
      <inkml:brushProperty name="width" value="0.17143" units="cm"/>
      <inkml:brushProperty name="height" value="0.17143" units="cm"/>
      <inkml:brushProperty name="color" value="#004F8B"/>
    </inkml:brush>
  </inkml:definitions>
  <inkml:trace contextRef="#ctx0" brushRef="#br0">36 0 5734,'-6'3'0,"0"2"0,7-5 0,-5 0 0,3 4 0,-4-8 0,2 7 0,0-6 0,0 2 0,1 0 0,0-2 0,0 1 0</inkml:trace>
</inkml:ink>
</file>

<file path=ppt/ink/ink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03:43.299"/>
    </inkml:context>
    <inkml:brush xml:id="br0">
      <inkml:brushProperty name="width" value="0.17143" units="cm"/>
      <inkml:brushProperty name="height" value="0.17143" units="cm"/>
      <inkml:brushProperty name="color" value="#004F8B"/>
    </inkml:brush>
  </inkml:definitions>
  <inkml:trace contextRef="#ctx0" brushRef="#br0">521 276 5734,'-14'-10'0,"6"2"0,-4-1 0,-42-27 0,32 23 0,-39-21 0,-22 50 0,35 6 0,-10 15 0,2 6 0,20 3 0,-5 28 0,27-25 0,6-11 0,2 56 0,8-48 0,6 11 0,9-1 0,35-1 0,20-65 0,22-26 0,-12 6 0,-29 20 0,-3-4-540,29-30 1,7-16 0,-31 8 539,-46 12 0,-3-19 0,-7 10 0,-7-4 0,-22-18 0,-8 0 0,3 14 0,-4 5 0,-4 2 0,-3 13 0,-24 33 0,35 38 0,5 14 0,7 0 0,2 4 0,-7 4 0,5 2 311,16 2 0,5-6-311,4-6 0,4 8 0,1 1 0,3-4 0,5 14 0,13 3 0,24-17 0,4-5 0,-22-5 0,3-3 0,21-5 0,0 1 0</inkml:trace>
</inkml:ink>
</file>

<file path=ppt/ink/ink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03:43.490"/>
    </inkml:context>
    <inkml:brush xml:id="br0">
      <inkml:brushProperty name="width" value="0.17143" units="cm"/>
      <inkml:brushProperty name="height" value="0.17143" units="cm"/>
      <inkml:brushProperty name="color" value="#004F8B"/>
    </inkml:brush>
  </inkml:definitions>
  <inkml:trace contextRef="#ctx0" brushRef="#br0">51 0 5734,'-6'73'0,"0"0"0,0-1 0,-2-8 0,0-3 0,0 10 0,-1-1 0</inkml:trace>
</inkml:ink>
</file>

<file path=ppt/ink/ink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10:52.019"/>
    </inkml:context>
    <inkml:brush xml:id="br0">
      <inkml:brushProperty name="width" value="0.17143" units="cm"/>
      <inkml:brushProperty name="height" value="0.17143" units="cm"/>
      <inkml:brushProperty name="color" value="#004F8B"/>
    </inkml:brush>
  </inkml:definitions>
  <inkml:trace contextRef="#ctx0" brushRef="#br0">25 1059 5734,'-16'-11'0,"7"0"0,10 4 0,2 4 0,1-1 0,11 38 0,-10-17 0,8 26 0,5 10 0,3-3 0,0 0 0,10 36 0,17-35 0,13-20 0,11-53 0,7-26 0,-18 16 0,3-4 0,5-5 0,2-8-566,-1-6 1,6-10 0,2-5-1,-1-3 1,-2 3 0,-7 6 565,5-3 0,-6 4 0,-3 1 0,3-4-199,-3 2 1,4-5 0,-2 0 0,-6 7 0,-12 11 198,-7 6 0,-9 10 0,13-13 0,1-3 0,-13 18 0,-13 12 2901,-13 14-2901,-10 17 1482,-9 6-1482,-34 44 0,13-21 0,-26 22 0,-6 2 0,1-5 0,6-7 0,0 0 0</inkml:trace>
</inkml:ink>
</file>

<file path=ppt/ink/ink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10:52.576"/>
    </inkml:context>
    <inkml:brush xml:id="br0">
      <inkml:brushProperty name="width" value="0.17143" units="cm"/>
      <inkml:brushProperty name="height" value="0.17143" units="cm"/>
      <inkml:brushProperty name="color" value="#004F8B"/>
    </inkml:brush>
  </inkml:definitions>
  <inkml:trace contextRef="#ctx0" brushRef="#br0">0 871 5734,'20'-1'0,"8"36"0,-17 15 0,-1 10 0,4 3 0,4 2 0,6 12 0,3-5 0,9 5 0,33-47 0,-1-45 0,-1-13 0,4-5-296,-19 8 0,2-4 296,17-15 0,7-8 0,-8 5 0,-19 11 0,3-5 0,5-3 0,12-12 0,7-5 0,-1 0 0,-8 5 0,-10 5 0,-5 3 0,0-1 0,4-2-354,4-3 1,4-4 0,2-1 0,-3 3 0,-8 4 353,4-5 0,-7 5 0,-7 4 0,-2 3 0,-10 7 0,-7 10 0,-9 9 0,-14 14 0,-1 20 483,-2-2-483,14 29 0,-5-25 0,9 12 0</inkml:trace>
</inkml:ink>
</file>

<file path=ppt/ink/ink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03:45.219"/>
    </inkml:context>
    <inkml:brush xml:id="br0">
      <inkml:brushProperty name="width" value="0.17143" units="cm"/>
      <inkml:brushProperty name="height" value="0.17143" units="cm"/>
      <inkml:brushProperty name="color" value="#004F8B"/>
    </inkml:brush>
  </inkml:definitions>
  <inkml:trace contextRef="#ctx0" brushRef="#br0">618 168 5734,'-29'-12'0,"-59"-1"0,43 8 0,-16 9 0,1 5 0,18 9 0,-3 11 0,-1 9 0,8 11 0,5 4 0,2-12 0,1 4 0,-6 40 0,10 5 0,19-38 0,10 1 0,11 17 0,11 7 0,16-16 0,27-30 0,17-18 0,-6 5 0,2 30 0,-1-12-546,-3-37 0,5-17 0,-22-5 546,-26-11 0,-3-5-199,-3-13 0,-2-5 199,3-32-44,-7-4 0,-9-7 44,-16 25 0,-15 0 0,-20 3 0,-14-1 0,5 8 0,14 11 0,-3 7-279,-37-10 0,7 24 279,42 42 1439,-9 16-1439,-7 29 0,2 11 0,4 29 436,19-24-436,14 4 0,7 17 0,7-2-1019,10-15 0,8-3 1,-3 3 1018,-10 13 0,-2 2 0,9-7 0,16-12 0,8-6 0,-7-17 6,4-17 0,23 11 0,-34-25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7:43:27.791"/>
    </inkml:context>
    <inkml:brush xml:id="br0">
      <inkml:brushProperty name="width" value="0.17143" units="cm"/>
      <inkml:brushProperty name="height" value="0.17143" units="cm"/>
      <inkml:brushProperty name="color" value="#004F8B"/>
    </inkml:brush>
  </inkml:definitions>
  <inkml:trace contextRef="#ctx0" brushRef="#br0">449 13 5734,'-18'-9'0,"-3"5"0,-2 12 0,-24 20 0,-5 7 0,0-1 0,-8 6 0,2 10 0,23 17 0,10 0 0,-7 0 0,11-1 0,16-8 0,41-30 0,44-4 0,6-19 0,5-6 0,-30 2 0,0-3 0,21-11 0,0 1 0</inkml:trace>
</inkml:ink>
</file>

<file path=ppt/ink/ink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03:45.750"/>
    </inkml:context>
    <inkml:brush xml:id="br0">
      <inkml:brushProperty name="width" value="0.17143" units="cm"/>
      <inkml:brushProperty name="height" value="0.17143" units="cm"/>
      <inkml:brushProperty name="color" value="#004F8B"/>
    </inkml:brush>
  </inkml:definitions>
  <inkml:trace contextRef="#ctx0" brushRef="#br0">340 6 5734,'73'-3'0,"1"1"0,-26 4 0,36 1 0,-6 6 0,-55 9 0,1 53 0,-19-36 0,-14 14 0,-12 1 0,-40 2 0,8 7 0,10-19 0,61-12 0,32-3 0,35 24 0,-19-16 0,-8 7 0,-13 6 0,-46 20 0,17 13 0,-61-24-412,1-33 412,5-8 0,-27 3 0,-1-9 0,-4-1 0,22-2 0,-3-2-333,-19-5 1,-9-2-1,11-1 1,-25-9 0,18 0-1,1 1 1</inkml:trace>
</inkml:ink>
</file>

<file path=ppt/ink/ink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08:02.622"/>
    </inkml:context>
    <inkml:brush xml:id="br0">
      <inkml:brushProperty name="width" value="0.17143" units="cm"/>
      <inkml:brushProperty name="height" value="0.17143" units="cm"/>
      <inkml:brushProperty name="color" value="#004F8B"/>
    </inkml:brush>
  </inkml:definitions>
  <inkml:trace contextRef="#ctx0" brushRef="#br0">0 51 5734,'91'3'0,"1"-1"0,-1 1 0,0 0 0,1-1 0,-1 1 0,0 0 0,0-1 0,1 1 0,9-1 0,-2 0 0,-2 0 0,-4 0 0,-4 0 0,-3 1-280,11 2 1,-7 0-1,0 0 1,5 0 279,-15-2 0,5 0 0,1-1 0,1 0 0,-3 0 0,-4-1-895,12 0 1,-6-1 0,-1 0-1,7 1 895,4 0 0,7 1 0,1 0 0,-5-1 0,-13-1 306,-7-1 1,-9-1-1,-11-1-306,20-8 0,-78-7 0,-21-8 0,-26 10 0,-10 4 0,1 0 0,1 1 0,-42-6 0</inkml:trace>
</inkml:ink>
</file>

<file path=ppt/ink/ink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08:03.024"/>
    </inkml:context>
    <inkml:brush xml:id="br0">
      <inkml:brushProperty name="width" value="0.17143" units="cm"/>
      <inkml:brushProperty name="height" value="0.17143" units="cm"/>
      <inkml:brushProperty name="color" value="#004F8B"/>
    </inkml:brush>
  </inkml:definitions>
  <inkml:trace contextRef="#ctx0" brushRef="#br0">0 0 5734,'64'4'0,"20"-1"0,7 0 0,-28 0 0,2-1-1529,6 0 0,6 0 1,-6-1 1528,-3 1 0,-4-1 0,6 1 0,4-1 9,-4 0 0,6 0 0,3 0-9,-3 0 0,4 0 0,1 1 0,1-1 0,-1 0 0,0 0 0,2 1 0,5-1 0,5 0 0,4 1 0,4-1 0,2 0 0,1 0 41,-20 0 0,4-1 0,2 1 0,-1-1 1,0 0-1,-3 1 0,-4-1-41,11 0 0,-5 1 0,-2-1 0,0 0 0,0 0-293,6 0 0,6 0 1,-4 0-1,-10 0 1,-18-1 292,23 1 0,-87-1 1246,-19-4-1246,-6-3 0,-20-7 0,-1 1 0</inkml:trace>
</inkml:ink>
</file>

<file path=ppt/ink/ink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10:53.372"/>
    </inkml:context>
    <inkml:brush xml:id="br0">
      <inkml:brushProperty name="width" value="0.17143" units="cm"/>
      <inkml:brushProperty name="height" value="0.17143" units="cm"/>
      <inkml:brushProperty name="color" value="#004F8B"/>
    </inkml:brush>
  </inkml:definitions>
  <inkml:trace contextRef="#ctx0" brushRef="#br0">0 731 5734,'26'-36'0,"7"5"0,-24 33 0,7 4 0,-14 18 0,-3 33 0,19 2-848,43-39 0,32-17 0,7-4 0,-18 11 848,-11 31 0,2-4-535,15-31 1,20-13-1,-2-9 1,-23-4 534,-29-6 0,-8-4-55,21-11 1,10-7 54,-9 1 0,9-8 0,2-2 0,-9 7-32,-10 9 0,-5 3 1,3-3 31,6-6 0,5-4 0,-2 0 0,-9 6 47,3-7 1,-10 6-48,13-12 2089,-20-2-2089,-87 75 0,-25 18 0,-7 2 0,-6 4 0,19-6 0,-3 1 0,3-2 0,-10 4 0,0 0 0</inkml:trace>
</inkml:ink>
</file>

<file path=ppt/ink/ink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10:53.870"/>
    </inkml:context>
    <inkml:brush xml:id="br0">
      <inkml:brushProperty name="width" value="0.17143" units="cm"/>
      <inkml:brushProperty name="height" value="0.17143" units="cm"/>
      <inkml:brushProperty name="color" value="#004F8B"/>
    </inkml:brush>
  </inkml:definitions>
  <inkml:trace contextRef="#ctx0" brushRef="#br0">1 1007 5734,'5'-17'0,"7"52"0,1 34 0,0 10 0,-9-24 0,13-5 0,43 1 0,25-6 0,-8-16 0,21-25-1554,-16-1 1,13-1-1,-14-8 1554,-31-11 0,1-9 0,12-6 0,13-7 0,5-6 0,1-3-160,-6 1 1,2-4 0,1-3 0,1 0-1,0 1 160,2 0 0,1 0 0,0-1 0,-2 1 0,-2 0 200,-9 4 1,-2 0 0,-1 0-1,-2 0 1,-1 1-201,11-9 0,0-2 0,-6 5 0,-12 9 0,-12 11 0,-1 3 0,19-17 0,8-6 0,-20 18 0,-31 26 0,-16 8 0,2 3 2052,-6 1-2052,0 6 2403,-14 11-2403,-34 1 0,9-4 0,-24-9 0</inkml:trace>
</inkml:ink>
</file>

<file path=ppt/ink/ink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10:55.273"/>
    </inkml:context>
    <inkml:brush xml:id="br0">
      <inkml:brushProperty name="width" value="0.17143" units="cm"/>
      <inkml:brushProperty name="height" value="0.17143" units="cm"/>
      <inkml:brushProperty name="color" value="#004F8B"/>
    </inkml:brush>
  </inkml:definitions>
  <inkml:trace contextRef="#ctx0" brushRef="#br0">0 796 5734,'11'-8'0,"10"34"0,-14-8 0,8 28 0,-11-18 0,-1 2 0,0 2 0,28 57 0,22 3 0,2-60 0,4-4-128,-16 25 1,0 10 0,7-21 127,15-38 0,8-22 0,-1-7 0,3-2 0,-1-8 0,6-5-306,-10 4 0,4-5 1,3-2-1,1-2 1,-1 0 305,2-2 0,-1-1 0,1-1 0,0-1 0,-1-1 0,4-3 0,1-2 0,0-1 0,-3-1 0,-5 1-690,3-10 0,-3-2 0,-6 3 0,-7 7 690,16-6 0,-17 4 0,-21 2 0,-27 16-124,-107 75 0,8-3 0,24-7 0,1-1 0</inkml:trace>
</inkml:ink>
</file>

<file path=ppt/ink/ink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10:55.706"/>
    </inkml:context>
    <inkml:brush xml:id="br0">
      <inkml:brushProperty name="width" value="0.17143" units="cm"/>
      <inkml:brushProperty name="height" value="0.17143" units="cm"/>
      <inkml:brushProperty name="color" value="#004F8B"/>
    </inkml:brush>
  </inkml:definitions>
  <inkml:trace contextRef="#ctx0" brushRef="#br0">0 982 5734,'6'70'0,"-1"0"0,1-13 0,3 4 0,5 14 0,5 8 0,14-13 0,44-7 0,9-13 0,-24 6 0,13-15-360,-6-38 0,16-16 0,10-10 0,5-7 0,-2-3 0,-8 1 360,-13 1 0,-2-4 0,-3-2 0,1-1 0,1-2 0,5 1-164,3 0 0,5-1 0,2-1 0,1 0 0,0-2 0,-3 0 0,-4-2 164,5-6 0,-1-2 0,-1-2 0,-4 1 0,-4 1 0,-7 2 0,3-2 0,-7 2 0,-4 2 0,-1 0 0,11-10 0,-2 1 0,-3 2 0,-7 5 0,-3 2 0,-5 6-118,0 2 0,-4 3 118,2-2 0,-6 4 0,-3 3 0,-32 19 0</inkml:trace>
</inkml:ink>
</file>

<file path=ppt/ink/ink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10:57.876"/>
    </inkml:context>
    <inkml:brush xml:id="br0">
      <inkml:brushProperty name="width" value="0.17143" units="cm"/>
      <inkml:brushProperty name="height" value="0.17143" units="cm"/>
      <inkml:brushProperty name="color" value="#004F8B"/>
    </inkml:brush>
  </inkml:definitions>
  <inkml:trace contextRef="#ctx0" brushRef="#br0">1 352 5734,'91'20'0,"1"0"0,0 0 0,-30-9 0,1-1-1327,14 4 1,14 3 0,0-1-1,-14-5 1327,-9-8 0,-8-4 0,9 1 0,4-1-113,0-1 1,5-1 0,3 0 112,3 0 0,2-1 0,18-2 0,-34 1 0,9-1 0,8-1 0,6 0 0,4-1 0,2-1 0,0 1 0,-2-1 0,-5 1 0,-5 0 0,10-1 0,-5 0 0,-3 0 0,-1 0 0,3-1 0,4 0 0,7-1 0,-16 1 0,6-1 0,6 0 0,3-1 0,2 0 0,1-1 0,0 0 0,-3 1 0,-2-1 0,-5 1 0,-6 0 0,-8 1-16,17-4 1,-8 1 0,-5 0 0,-4 0 0,-2 1 0,0-1 15,8-1 0,2-1 0,-4 1 0,-9 0 0,-13 2 0,5-3 0,-33 5 0,-53 10 0,-8 2 0,-20 2 0,0 2 0</inkml:trace>
</inkml:ink>
</file>

<file path=ppt/ink/ink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10:58.294"/>
    </inkml:context>
    <inkml:brush xml:id="br0">
      <inkml:brushProperty name="width" value="0.17143" units="cm"/>
      <inkml:brushProperty name="height" value="0.17143" units="cm"/>
      <inkml:brushProperty name="color" value="#004F8B"/>
    </inkml:brush>
  </inkml:definitions>
  <inkml:trace contextRef="#ctx0" brushRef="#br0">0 456 5734,'96'-5'0,"0"0"0,0 0 0,0 0 0,0 0 0,0 0 0,0 0 0,-8 0 0,4-1 0,3-1 0,2 0 0,2-1 0,1 1 0,1-1 0,-1 1 0,-1-1 0,-1 1 0,-2 1-567,1 0 1,0 0 0,-2 1 0,1-1 0,-2 1 0,1 0 0,0 0 0,0-1 0,0 0 0,1 0 566,6-1 0,5-1 0,4 0 0,1 0 0,-2-1 0,-4 1 0,-5 0 0,-8 1 0,-11 0 0,-13 2-25,12-1 1,-18 0 0,0 1 24,35-3 0,-2-1 0,-9 2 0,6-2 30,-4-1 0,9 0 1,2-2-31,-13 0 0,4-1 0,-2-1 0,-11 0 0,12-6 0,-9 0 0,22-1 0,-42 6 0,-124 14 0,0 0 0</inkml:trace>
</inkml:ink>
</file>

<file path=ppt/ink/ink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10:58.667"/>
    </inkml:context>
    <inkml:brush xml:id="br0">
      <inkml:brushProperty name="width" value="0.17143" units="cm"/>
      <inkml:brushProperty name="height" value="0.17143" units="cm"/>
      <inkml:brushProperty name="color" value="#004F8B"/>
    </inkml:brush>
  </inkml:definitions>
  <inkml:trace contextRef="#ctx0" brushRef="#br0">1 488 5734,'97'-8'0,"1"1"0,-1 0 0,1-1 0,-1 1 0,1-1 0,-1 1 0,0-1 0,1 1 0,-1 0 0,1-1 0,-1 1 0,4-1 0,-3 0 0,-3 1 0,-2 0 0,0 0 0,0 0 0,3 0 0,1 0 0,5 1-472,-9 0 0,5 1 0,3-1 1,2 1-1,2 0 0,0 0 1,-1 0-1,-2 0 0,-2 0 1,-5 1-1,-4 0 0,-7 0 472,25-1 0,-9 2 0,-6 0 0,-3-1 0,2-1 0,4-2 0,0-3 0,5-2 0,2-1 0,-2-1 0,-4 0 0,-8 2 0,-11 2-25,7-1 1,-13 2 0,11-1 24,4-2 0,21-3 0,6 0 0,-8-1 0,-21 2 0,-35 4 73,-31 0-73,-4-2 0,-6 2 0,-2-1 0,-6 2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7:43:28.421"/>
    </inkml:context>
    <inkml:brush xml:id="br0">
      <inkml:brushProperty name="width" value="0.17143" units="cm"/>
      <inkml:brushProperty name="height" value="0.17143" units="cm"/>
      <inkml:brushProperty name="color" value="#004F8B"/>
    </inkml:brush>
  </inkml:definitions>
  <inkml:trace contextRef="#ctx0" brushRef="#br0">200 280 5734,'-34'61'0,"0"0"0,-5 15 0,6-3 0,10 16 0,-1-12 0,12-19 0,12-61 0,2-5 0,13-44 0,8-37 0,-7 19 0,1-4 0,-1 5 0,-2 2 0,-2 6 0,-2 8 0,2-4 0,-14 101 0,4 36 0,-3-16 0,0 0 0,6 25 0,3-36 0,-4-34 0,10 1 0,-3-16 0,21-11 0,-8-12 0,26-26 0,-12 5 0,2-4 0,-7 5 0,1-4 0,4-9 0,3-7 0,-6 4 0,-5 4 0,-3 2 0,2-8 0,-2 14 0,-11 37 0,-17 102 0,0-37 0,0 3 0,0-1 0,1-1 0,3 2 0,0-5 0,-2 10 0,0 2 0,-4-17 0</inkml:trace>
</inkml:ink>
</file>

<file path=ppt/ink/ink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11:00.868"/>
    </inkml:context>
    <inkml:brush xml:id="br0">
      <inkml:brushProperty name="width" value="0.17143" units="cm"/>
      <inkml:brushProperty name="height" value="0.17143" units="cm"/>
      <inkml:brushProperty name="color" value="#004F8B"/>
    </inkml:brush>
  </inkml:definitions>
  <inkml:trace contextRef="#ctx0" brushRef="#br0">1 276 5734,'96'-18'0,"0"-1"0,0 1 0,0 0 0,0 0 0,-1-1 0,-17 6 0,-13 2 0,14-2-809,1-1 0,16-2 1,9-3-1,3 0 1,-5 2-1,-10 2 0,-19 5 809,9 2 0,-4 5 0,-6 0 0,11 1 0,6 0 0,-2 2 0,-9-1 47,6 3 1,-7 0-1,6 0-47,5-1 0,9-1 0,-5 1 0,-20 2 0,16 8 0,-91-6 0</inkml:trace>
</inkml:ink>
</file>

<file path=ppt/ink/ink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11:01.092"/>
    </inkml:context>
    <inkml:brush xml:id="br0">
      <inkml:brushProperty name="width" value="0.17143" units="cm"/>
      <inkml:brushProperty name="height" value="0.17143" units="cm"/>
      <inkml:brushProperty name="color" value="#004F8B"/>
    </inkml:brush>
  </inkml:definitions>
  <inkml:trace contextRef="#ctx0" brushRef="#br0">1 145 5734,'94'-6'0,"-1"0"0,1 0 0,0 0 0,0 0 0,-1 0 0,1 0 0,0 0 0,0 0 0,-1 0 0,1 0 0,0 0 0,0 0 0,12-5 0,-10-2 0,-6 0 0,-1 1 0,3 2 0,9 3 0,-1 9 0,-1-1 0,1 1 0,0 0 0,0 0 0,0 0 0,0 0 0,0 0 0,0 0 0</inkml:trace>
</inkml:ink>
</file>

<file path=ppt/ink/ink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11:04.280"/>
    </inkml:context>
    <inkml:brush xml:id="br0">
      <inkml:brushProperty name="width" value="0.17143" units="cm"/>
      <inkml:brushProperty name="height" value="0.17143" units="cm"/>
      <inkml:brushProperty name="color" value="#004F8B"/>
    </inkml:brush>
  </inkml:definitions>
  <inkml:trace contextRef="#ctx0" brushRef="#br0">1025 77 5734,'-6'-60'0,"-18"57"0,3-11 0,-15 66 0,9 3 0,-3-4 0,-12 18 0,-6 8 0,0 0 0,4-9 0,-7 7 0,2-7 0,-3 7-255,7-6 0,-4 7 0,-1 2 0,2-5 0,3-9 255,-4-1 0,3-8 0,5-10 0,-24 10 0,7-6 303,8-67-303,51-62 0,-1 27 0,4-7 0,10-24 0,9-10 0,18 33 0,26 64 0,17 31 0,-8-18 0,-3-61 0,-2 10 0,8 78 0,5 37 0,-14-14 0,6-19 0,1-52 0,-17-25 0,-7-32 0,-28 18 0</inkml:trace>
</inkml:ink>
</file>

<file path=ppt/ink/ink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11:04.878"/>
    </inkml:context>
    <inkml:brush xml:id="br0">
      <inkml:brushProperty name="width" value="0.17143" units="cm"/>
      <inkml:brushProperty name="height" value="0.17143" units="cm"/>
      <inkml:brushProperty name="color" value="#004F8B"/>
    </inkml:brush>
  </inkml:definitions>
  <inkml:trace contextRef="#ctx0" brushRef="#br0">107 297 5734,'-9'14'0,"-3"73"0,1 22 0,6-56 0,0 1-197,-4 30 1,-1 14 0,1-14 196,0-27 0,0-7 192,-10 48-192,23-163 0,-2 36-472,6-41 1,3-7 471,-1 19 0,3-14 0,-1-2 0,0 3 0,1-22 0,3 29 0,-4 75 0,26 79 0,-17-7-387,-4-9 0,1-9 387,-5-33 0,5 7 0,70-33 951,-22-42-951,-14-18 0,4-19 0,-9-4 0,-18 7 0,-7-3 0,-1 0 0,5-1 0,0 0 0,-5 6-244,-8-4 1,-6 20 243,-5 39 1101,-1 10-1101,1 21 0,-2 6 0,-1 38 0,-2 7 0,1 10 0,-1 5 0,-1 5-867,1-14 1,0 4 0,0-6 866,1 5 0,-1-6 0,-1-3 0,-2-6-391,-12 17 391,-4-2 0,-9-12 0,1-24 0</inkml:trace>
</inkml:ink>
</file>

<file path=ppt/ink/ink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11:06.128"/>
    </inkml:context>
    <inkml:brush xml:id="br0">
      <inkml:brushProperty name="width" value="0.17143" units="cm"/>
      <inkml:brushProperty name="height" value="0.17143" units="cm"/>
      <inkml:brushProperty name="color" value="#004F8B"/>
    </inkml:brush>
  </inkml:definitions>
  <inkml:trace contextRef="#ctx0" brushRef="#br0">115 255 5734,'-7'3'0,"2"2"0,0 57 0,4-25 0,-6 47 0,-3 32 0,1-20 0,1-11 0,2-3 0,-2 13 0,-3-31 0,-4-45 0,1-55 0,5-32-848,23-9 0,12-25 0,4-6 0,-6 19 848,-4 11 0,1 1 0,3-5 0,5-14 0,2 7 0,-4 30-112,7 29 112,-15 19 0,21 28 0,-30 6 0,-3 62 0,-23-24 1668,-15 12 0,-6 5-1668,9-20 0,1-1 0,-4 0 0,4-3 168,6 8-168,47-45 0,-3-4 0,69 21 0,-43-18 0,21 0 0,1-2 0,-9-8 0,-3-4 0,1-2 0,-3-8 0,16-5 0</inkml:trace>
</inkml:ink>
</file>

<file path=ppt/ink/ink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11:06.666"/>
    </inkml:context>
    <inkml:brush xml:id="br0">
      <inkml:brushProperty name="width" value="0.17143" units="cm"/>
      <inkml:brushProperty name="height" value="0.17143" units="cm"/>
      <inkml:brushProperty name="color" value="#004F8B"/>
    </inkml:brush>
  </inkml:definitions>
  <inkml:trace contextRef="#ctx0" brushRef="#br0">122 204 5734,'-13'75'0,"0"1"0,-4 21 0,0-4 0,8-24 0,-6-25 0,-14-51 0,23-40 0,8-18 0,-5-14 0,2-3 0,7 0 0,2 11 0,-1 22 0,12 63 0,1-3 0,9 48 0,-1 13 0,0-3 0,7 5 0,0-7 0,-13-36 0,34 11 0,-20-79 0,3-34 0,-3 8 0,18-8 0,-12-4 0,2-16 0,-13 21 0,-17 25 0,9-33 0,-17 64 0,5 29 0,-7 10 0,1 22 0,-2 8 0,-5 28-309,0-19 1,-2 3 308,-1-10 0,-4 0 0,-14 23 0,-4-4 0,-8 4 0,4-30 0,0-1 0</inkml:trace>
</inkml:ink>
</file>

<file path=ppt/ink/ink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11:10.826"/>
    </inkml:context>
    <inkml:brush xml:id="br0">
      <inkml:brushProperty name="width" value="0.17143" units="cm"/>
      <inkml:brushProperty name="height" value="0.17143" units="cm"/>
      <inkml:brushProperty name="color" value="#004F8B"/>
    </inkml:brush>
  </inkml:definitions>
  <inkml:trace contextRef="#ctx0" brushRef="#br0">4348 779 5734,'-16'-12'0,"-54"-25"0,31 16 0,-45-19 0,20 22 0,-20-1 0,-9 0 0,4 1 0,15 3-2126,-8-2 0,0 0 2126,2 1 0,-17-4 0,-5 0 0,8 2 0,20 5-239,12 5 1,8 2 238,-2 0 0,-6 0-335,-23 0 0,-13 0 0,9 0 335,13 2 0,-2 1 0,-6 1 0,-14 1 0,0 1 0,17 2 0,16 0 0,1 4 0,-5 1 0,-10 1 0,-6 5 0,-2 7 0,11 5 0,-5 7 0,-2 4 0,-1 3 0,1 3 0,3 2 0,1 3 0,1 5 0,2 2 0,0 2 0,0-2 0,-1-2 0,-2-4 0,-4-2 0,1 0 0,2 0 0,7 1 0,9 3 0,-3 16 0,6 5 0,13-4 0,15-15 0,15 2 0,2 23 0,22-5 0,19 6 0,26-8 0,21-2 0,10-5 0,-17-21 0,5-2 0,6-3 0,7-3 0,5-6 0,-9-9 0,9-4 0,6-3 0,3-2 0,0-3 0,-1-1 0,-4-1 0,-7 0 0,14 1 0,-7-1 0,-2-3 0,0-2 0,5-5 0,0-2 0,2-3 0,3-3 0,0-3 0,-1-2 0,-2-2 0,-3-4 0,-1-4 0,0-2 0,-2-2 0,-3 1 0,-4 2 0,14-5 0,-8 1 0,0 0 0,6-3 0,-10 6 0,6-2 0,3-1 0,-1 0 0,-6-1 0,-10 0 0,-3-2 0,-8 2 0,-4-5 0,1-8 0,5-15 0,1-13 0,-1-5 0,-3 3 0,-5 10 0,5 3 0,-6 8 0,2-8 0,-4-2 0,7-12 0,-3-2 0,-10 9 0,-21 17 0,-21-3 0,-24-1 0,-16-11 0,-18 7 0,-18 21 0,-22 9 0,-12 5 0,-2 0 0,7-2 0,13-5 0,2-2 0,1 0 0,-3 4 0,-5 4 0,-1 7 0,-8 3 0,-2 3 0,1 4 0,4 3 0,9 5 0,0 5 0,6 6 0,6 3 0,5 0 0,-23 4 0,6 2 0,-4 0 0,1 2 0,-2 2 0,0 1 0,-1 1 0,1-1 0</inkml:trace>
</inkml:ink>
</file>

<file path=ppt/ink/ink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11:12.655"/>
    </inkml:context>
    <inkml:brush xml:id="br0">
      <inkml:brushProperty name="width" value="0.17143" units="cm"/>
      <inkml:brushProperty name="height" value="0.17143" units="cm"/>
      <inkml:brushProperty name="color" value="#004F8B"/>
    </inkml:brush>
  </inkml:definitions>
  <inkml:trace contextRef="#ctx0" brushRef="#br0">4755 463 5734,'-48'-29'0,"-24"-1"0,-29-9 0,-4-1 0,21 10-434,28 9 0,-1 1 434,-17-5 0,-22-7 0,-6-2 0,9 4 0,25 10 281,-7 3-281,-3 4 0,-18-1 0,3 2 0,-7 3 0,2 2-133,26 0 1,-1 0 0,-1 1 132,0 2 0,0 0 0,4 1 0,-8 0 0,0 1 0,-17 0 0,-1 1 0,14 0 0,4 0 0,2 3 0,9 1 0,1 1 0,-10 2 0,-4 1 0,-17 4-82,21-2 1,-1 1 81,25-1 0,3 0 0,-48 13 0,22-4 0,-14 7 0,-8 5 0,23-5 0,-2 1 0,-5 2 0,-7 3 0,7-2 265,5 0 1,2 2-266,10-2 0,-3 3 0,7-1 0,5 0 0,5 0 0,-11 4 0,4 0 0,-20 28 616,22 2-616,24-16 0,1 0 0,-15 23 0,17-5 0,24-43 0,0 0 0,2 24 0,11 46 0,-5-41 0,7 26 0,-7-67 0,0 0 0,17 21 0,-8-14 0,29 29 0,-20-29 0,30 23 0,-27-23 0,32 21 0,-24-19 0,30 18 0,-9-11 0,2 1 0,23 12 0,-26-14 0,-1-2 0,21 5 0,-34-16 0,16 0 0,19 2 0,-3-2 0,11-3 0,4-3-848,-12 0 0,8 2 0,1-2 0,-9-1 848,16-2 0,-7-3 0,4 0 0,-11-2-566,-18-3 566,1 1-12,18-2 1,23-1-1,-2-2 12,-14 0 0,-1-1 0,5 0 0,-2 1 0,5 0 0,1 0 0,-4-1 0,10-4 0,-3-1 0,-1-1 0,3-4 0,-2-1 0,-7 1-779,0 2 1,-4-1 778,-11 1 0,3-1 0,-12 1 0,16-7 1129,-16 3 1,6-2-1130,7-4 0,9-4-471,-16 2 0,9-6 0,0 0 1,-10 4 470,7-2 0,-2-1 0,7-7 0,6-6 0,-13 0-49,-19-1 1,-7-1 48,3-3 0,-2-1 0,-4 2 0,-7 2 1649,-11-10-1649,-24-6 0,-20-4 0,-35 9 0,-14 1 0,12-19 0,-18 6-141,2 45 0,-21 8 0,-12 6 0,-2 4 1,6 2-1,14 1 0,-1-1 0,11 4 0,-10 1 1,-14 3-1,0 0 0,-1 0 0,1 0 0,0 0 1</inkml:trace>
</inkml:ink>
</file>

<file path=ppt/ink/ink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11:13.326"/>
    </inkml:context>
    <inkml:brush xml:id="br0">
      <inkml:brushProperty name="width" value="0.17143" units="cm"/>
      <inkml:brushProperty name="height" value="0.17143" units="cm"/>
      <inkml:brushProperty name="color" value="#004F8B"/>
    </inkml:brush>
  </inkml:definitions>
  <inkml:trace contextRef="#ctx0" brushRef="#br0">0 441 5734,'19'-4'0,"4"1"0,9 1 0,58-5 0,16-1 0,-53 4 0,10-1-387,-6 0 1,18-1-1,14-1 1,11-2-1,6 0 1,5 0-1,-1-1 1,-3 1-1,-7 0 1,-10 1-1,-15 2 387,16-2 0,-17 1 0,0 0 0,15-1-141,-13 1 0,14-1 0,8 0 0,7-1 0,2 0 1,-2 0-1,-6 0 0,-8 1 0,-14 1 0,-16 1 141,15-2 0,-8-1-19,14-3 1,14-4 0,2-1 0,-14 2 18,2-1 0,-1-1 0,-3 2 0,12-2 0,-6-1 0,-24 2 0,-16-7 0,-125 14 0,8 6 0,-11 8 0,0-1 0</inkml:trace>
</inkml:ink>
</file>

<file path=ppt/ink/ink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11:13.630"/>
    </inkml:context>
    <inkml:brush xml:id="br0">
      <inkml:brushProperty name="width" value="0.17143" units="cm"/>
      <inkml:brushProperty name="height" value="0.17143" units="cm"/>
      <inkml:brushProperty name="color" value="#004F8B"/>
    </inkml:brush>
  </inkml:definitions>
  <inkml:trace contextRef="#ctx0" brushRef="#br0">1 259 5734,'92'-7'0,"1"-1"0,-1 0 0,1 1 0,-1-1 0,1 0 0,-1 1 0,1-1 0,-1 1 0,1-1 0,-1 0 0,0 1 0,11-2 0,1 0 0,1 0 0,-1 0 0,-4 0 0,-5 0 0,-7 2 0,-9 1 0,-10 1-504,11 0 1,-15 2 0,-6-1 503,0 0 0,-2-2 0,13-1 0,-2-1 0,30-3 238,-34 2 0,-7 1-238,-20 1 249,-6 0-249,-27 4 0,-21 1 0,-8-1 0,1-2 0,-4 1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7:43:31.686"/>
    </inkml:context>
    <inkml:brush xml:id="br0">
      <inkml:brushProperty name="width" value="0.17143" units="cm"/>
      <inkml:brushProperty name="height" value="0.17143" units="cm"/>
      <inkml:brushProperty name="color" value="#004F8B"/>
    </inkml:brush>
  </inkml:definitions>
  <inkml:trace contextRef="#ctx0" brushRef="#br0">0 1714 5734,'5'-14'0,"-2"3"0,0-6 0,-1 3 0,3-6 0,9-72 0,-5 29 0,-1-12 0,1-26 0,5-9 0,4 7-243,8 15 1,5 2 0,2 0-1,-3-3 1,-9 6 0,-2-4 0,-1 0-1,2 1 1,5 5 0,14 1 0,1 0-1,-1-1 1,0 1 0</inkml:trace>
</inkml:ink>
</file>

<file path=ppt/ink/ink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11:27"/>
    </inkml:context>
    <inkml:brush xml:id="br0">
      <inkml:brushProperty name="width" value="0.17143" units="cm"/>
      <inkml:brushProperty name="height" value="0.17143" units="cm"/>
      <inkml:brushProperty name="color" value="#004F8B"/>
    </inkml:brush>
  </inkml:definitions>
  <inkml:trace contextRef="#ctx0" brushRef="#br0">19 587 5734,'-10'-7'0,"1"19"0,10-1 0,0 13 0,3-12 0,1-1 0,0-1 0,30 6 0,-6-8 0,31-7 0,9-4 0,16-9-232,-11-1 0,18-5 0,9-3 232,-20 3 0,11-3 0,4-1 0,1-1 0,-3 1 0,-8 2-464,2-1 0,-8 3 1,1-1-1,9-2 464,-6 1 0,10-2 0,6-1 0,1-1 0,-5 1 0,-10 2 0,-14 4 0,24-7 0,-10 0 0,6-1 0,7-4 0,-11 1-180,-14 2 1,-9 0 179,5-2 0,-29 1 0,-73 1 0,-36 29 0,-22 12 0,-1-1 0,-11 4 0,3 1 0,16-1 0,1 1 0,1 1 0,-6 2 0,0 0 0,1 0 0</inkml:trace>
</inkml:ink>
</file>

<file path=ppt/ink/ink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11:27.250"/>
    </inkml:context>
    <inkml:brush xml:id="br0">
      <inkml:brushProperty name="width" value="0.17143" units="cm"/>
      <inkml:brushProperty name="height" value="0.17143" units="cm"/>
      <inkml:brushProperty name="color" value="#004F8B"/>
    </inkml:brush>
  </inkml:definitions>
  <inkml:trace contextRef="#ctx0" brushRef="#br0">49 444 5734,'-49'23'0,"97"-29"0,57-17 0,5-2 0,-23 5 0,4-1 0,5-3 0,7-1 0,-20 5 0,7-3 0,4 0 0,1-2 0,0 1 0,-5 2 0,-7 1-1416,21-5 1,-7 3 0,-5 1 0,-4 0 1415,14-5 0,-6 0 0,-34 12 0,-45 12 1409,-13 7-1409,-4 6 860,-1 0-860,-2 2 0,3-5 0,1-3 0</inkml:trace>
</inkml:ink>
</file>

<file path=ppt/ink/ink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08:19.475"/>
    </inkml:context>
    <inkml:brush xml:id="br0">
      <inkml:brushProperty name="width" value="0.17143" units="cm"/>
      <inkml:brushProperty name="height" value="0.17143" units="cm"/>
      <inkml:brushProperty name="color" value="#004F8B"/>
    </inkml:brush>
  </inkml:definitions>
  <inkml:trace contextRef="#ctx0" brushRef="#br0">22 197 5734,'-9'-7'0,"1"2"0,5 2 0,2 3 0,11-2 0,-1 1 0,13-3 0,-2 1 0,4 0 0,67-9 0,-34 3 0,7 0 0,16-2 0,2 0 0,2-1 0,1 1 0,-1 0 0,-4 0 0,-1 0 0,-1 0-136,-1 1 0,-1 0 1,-13 2 135,3-1 0,-43 7 0,-3-6 0,-39 7 0,-26-1 0,-1 5 0,-11 3 0,-26 3 0,-14 4 0,10-3 0,17-2 0,1-1-507,-12 3 0,-7 1 0,21-3 507,24-4 0,3 1-263,-45 8 263,45-7-72,-37 8 72,61-12 0,-14 4 0,78-9 0,29-7 0,-27 5 0,2 0 98,20-4 0,-5 1-98,-2 1 37,11 1 0,3 0-37,12-1 0,-29 2 0,0 1 74,30-2-74,-12 4 0,-15-1 0,-11 2 0,-68-2 0,-35 7 0,2-3 0,-2 4 0,-3 2 0,-16 4 0,14-3 0,-1 0 1286,-21 4-1286,13-2 0,1 0 0,-4 1 316,-28 6 1,-8 2-317,43-7 0,3 1 0,-16 2 0,6 0 0,3 1 0,59-13 0,14-4 0,28-1 0,-4-1 0,22-3 0,17-2 0,16-3 0,12-1 0,-8 0 0,-10 2 0,0 0 0,-7 0 0,12-1 0,-7 1 0,-27 3 0,-27 4 0,24-5 0,-50 8 0,0-1 0,11 0 0,-2-1 0,8-2 0</inkml:trace>
</inkml:ink>
</file>

<file path=ppt/ink/ink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08:20.882"/>
    </inkml:context>
    <inkml:brush xml:id="br0">
      <inkml:brushProperty name="width" value="0.17143" units="cm"/>
      <inkml:brushProperty name="height" value="0.17143" units="cm"/>
      <inkml:brushProperty name="color" value="#004F8B"/>
    </inkml:brush>
  </inkml:definitions>
  <inkml:trace contextRef="#ctx0" brushRef="#br0">670 441 5734,'6'-24'0,"-1"2"0,-2 11 0,0 1 0,1-4 0,2-8 0,-2 6 0,-1-17 0,-5 18 0,-16-30 0,5 25 0,-30-32 0,11 25 0,-23-5 0,-3 1 0,6 5 0,4 4 0,-2 5 0,-5 15 0,24 2 0,-20 4 0,32 3 0,1 0 0,-25 33 0,23-18 0,-18 23 0,19 20 0,7 4 0,7 4 0,-8-1 0,5-2 0,23-13 0,-2-30 0,26 17 0,14-2 0,-3-23 0,9-9 0,14-3 0,11-4 0,-9-5 0,-13-4 0,-4-7 0,18-15 0,-12-11 0,-29-31 0,-9 5 0,-4 2 0,-3 0 0,-4 8 0,-5-2 0,-11 58 0,-1 1 0,-15 84 0,6-25 0,-2 17 0,2 11 0,6-2 0,4-2 0,-1-9 0,2-1 0,1-2 0,2-4 0,3 23 0,-1-33 0,0-4 0,0 4 0,8 25 0,-5-97 0,7-3 0,2-2 0</inkml:trace>
</inkml:ink>
</file>

<file path=ppt/ink/ink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08:22.586"/>
    </inkml:context>
    <inkml:brush xml:id="br0">
      <inkml:brushProperty name="width" value="0.17143" units="cm"/>
      <inkml:brushProperty name="height" value="0.17143" units="cm"/>
      <inkml:brushProperty name="color" value="#004F8B"/>
    </inkml:brush>
  </inkml:definitions>
  <inkml:trace contextRef="#ctx0" brushRef="#br0">396 7 5734,'-11'-7'0,"-34"38"0,27-11 0,-24 29 0,27-15 0,-15 25 0,7-16 0,-36 32 0,4-39 0,6-2 0,0-17 0</inkml:trace>
</inkml:ink>
</file>

<file path=ppt/ink/ink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08:24.343"/>
    </inkml:context>
    <inkml:brush xml:id="br0">
      <inkml:brushProperty name="width" value="0.17143" units="cm"/>
      <inkml:brushProperty name="height" value="0.17143" units="cm"/>
      <inkml:brushProperty name="color" value="#004F8B"/>
    </inkml:brush>
  </inkml:definitions>
  <inkml:trace contextRef="#ctx0" brushRef="#br0">1 1 5734,'4'0'0,"3"0"0</inkml:trace>
</inkml:ink>
</file>

<file path=ppt/ink/ink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08:25.246"/>
    </inkml:context>
    <inkml:brush xml:id="br0">
      <inkml:brushProperty name="width" value="0.17143" units="cm"/>
      <inkml:brushProperty name="height" value="0.17143" units="cm"/>
      <inkml:brushProperty name="color" value="#004F8B"/>
    </inkml:brush>
  </inkml:definitions>
  <inkml:trace contextRef="#ctx0" brushRef="#br0">954 0 5734,'-52'23'0,"0"8"0,-5 8 0,-6 6 0,1 2 0,3 1 0,12-11 0,1 0 0,-6 4 0,-3 2 0,1 1 0,-4 4 0,7-6 0,-25 21 0,-1 1 0,13-9 0,50-41 0,5-7 0,4 3 0,4-6 0,10 7 0,1 0 0,25 18 0,13 6 0,26 10 0,4 1 0,-15-5 0,3 1-110,-3-6 1,6 1-1,-8-5 110,-12-6 0,-3-1 0,18 10 0,1 1 0,-8-5 0,-1 0 0,-4-1 0,-5-2 0,9 3 0,-1 2 0,-40-26 0,5 4 0,-14-10 329,-3-15-329,3-24 0,-1 0 0,4-13 0</inkml:trace>
</inkml:ink>
</file>

<file path=ppt/ink/ink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08:25.765"/>
    </inkml:context>
    <inkml:brush xml:id="br0">
      <inkml:brushProperty name="width" value="0.17143" units="cm"/>
      <inkml:brushProperty name="height" value="0.17143" units="cm"/>
      <inkml:brushProperty name="color" value="#004F8B"/>
    </inkml:brush>
  </inkml:definitions>
  <inkml:trace contextRef="#ctx0" brushRef="#br0">1 0 5734,'10'82'0,"-1"1"0,1-1 0,0 0 0,1-4 0,1-4 0,-1 7-1133,-1-6 1,1 9 0,-1 2 0,1-3 0,-1-10 1132,1 2 0,1-7 0,-2-8 0,-2-5 0,0-5 704,0-1 1,0 5-705,3 23 0,2 13 0,-2-1 0,-2-8 0,-1 0 0,0 0-175,3 3 0,0 1 0,-1-9 175,-3 13 0,-2-40 0,-5-60 0,-3-25 0</inkml:trace>
</inkml:ink>
</file>

<file path=ppt/ink/ink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08:26.764"/>
    </inkml:context>
    <inkml:brush xml:id="br0">
      <inkml:brushProperty name="width" value="0.17143" units="cm"/>
      <inkml:brushProperty name="height" value="0.17143" units="cm"/>
      <inkml:brushProperty name="color" value="#004F8B"/>
    </inkml:brush>
  </inkml:definitions>
  <inkml:trace contextRef="#ctx0" brushRef="#br0">2 535 5734,'-1'-9'0,"2"1"0,58-7 0,21 4 0,-16 1-1478,23-3 1,1 1 1477,-22 6 0,5-1-104,-9 0 0,13-2 1,1 0 103,0 1 0,2 0 0,13-1-263,-10 2 0,12-1 0,8 0 0,5 0 0,-1 0 1,-5 1-1,-9 0 263,-3 0 0,-6 1 0,-4 0 0,2 1 0,6-1-98,3 1 0,4-1 0,3 0 0,0 1 0,-1-1 0,-4 1 98,6 0 0,-2 1 0,-2 0 0,-4 0 0,-3 0 0,-6 0 0,-8 1 0,4 0 0,12-2 0,-11 1 0,10-1 0,8 0 0,5 0 0,1-1 0,1 0 0,-5 0 0,-5 1 0,-10 0 0,10 0 0,-9 1 0,-4 0 0,1-1 0,5 0 16,5 0 0,6-1 1,1 0-1,-1 0 1,-7 0-1,-9 1-16,7 1 0,-12 0 0,6-1-35,6-4 1,7-3-1,-2 0 1,-10 2 34,14 1 0,-2 0 0,-16-1 0,10-2 0,-7 1 0,-26 2 719,-23 2-719,34-3 676,-13 6-676,27 37 947,-57 1-947,-15 17 0,-8 5 0,-11 1 0,-1 10 0,0 19 0,3 0 0,6-5 0,4 1 0,3 8 0,1-10 0,2 8 0,1 3 0,1-2 0,-1-7 0,2 16 0,0-7 0,5-1-234,5 0 1,5-2-1,-2-12 234,-3-16 0,-2-8 0,9 33-411,-19-11 1,-4 22 0,-3 0 0,-3-20 410,-13 19 0,8-5 0,-3 14 0,-18-39 0,-30-67 0,-8-20 0,-23 8 0,13 6 0,-22 0 0,-6 0 0,11 2 0,12 4 0,5 1 0,-17 1 0,24 1 0,-12 0 0,-7 1 0,-8 1 0,-4-1 0,-3 1 0,-1 0 0,1 0 0,3 0 0,5-1 0,-4 1 0,1 0 0,0-1 0,0 1 0,1 0 0,0 0 0,1 0 0,-1 0 0,0 0 0,0 1 0,0 0 0,0 1 0,1-1 0,-1 1 0,0-1 0,1 0 0,0-1 0,0 0 0,3 0 0,-2-1 0,1 0 0,0 0 0,0 0 0,1-1 0,2-1 0,1-2 0,3 0 0,-12-3 0,2-2 0,2-2 0,1 0 0,3-1 0,3 2 0,3 0 0,-6 2 0,7 0 0,2 1 0,-1-1 0,-4-1 0,-4-1 0,-9-2 0,-2-1 0,6 0 0,13 2 0,22 0 0,-16-4 0,58-4 0,15 0 0,7-11 0</inkml:trace>
</inkml:ink>
</file>

<file path=ppt/ink/ink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11:28.176"/>
    </inkml:context>
    <inkml:brush xml:id="br0">
      <inkml:brushProperty name="width" value="0.17143" units="cm"/>
      <inkml:brushProperty name="height" value="0.17143" units="cm"/>
      <inkml:brushProperty name="color" value="#004F8B"/>
    </inkml:brush>
  </inkml:definitions>
  <inkml:trace contextRef="#ctx0" brushRef="#br0">163 285 5734,'-97'-2'0,"74"1"0,-20 2 0,85 0 0,-2-1 0,12-1 0,6-1 0,15-1 0,2-1 0,5 1 0,4 0 0,13 0-351,-16 1 1,10 0-1,8 0 1,4 1-1,4-1 1,-2 0 0,-2 1 350,-10 0 0,-1 0 0,0 0 0,1 0 0,1 0 0,2 0 0,1-1 0,3-2 0,-6 0 0,5-1 0,2 0 0,3-2 0,-1 1 0,0-1 0,-2 0 0,-3 1 0,-4 0 0,-6 2-369,16-1 1,-6 2-1,-3 0 1,-4 0 0,-3-2-1,-1-2 369,11-2 0,7-2 0,-8-2 0,-22-1 0,-37-3 0,-39-4-567,-79-10 567,14 12 0,2 7 0,-2 3 0,-15 7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7:43:32.801"/>
    </inkml:context>
    <inkml:brush xml:id="br0">
      <inkml:brushProperty name="width" value="0.17143" units="cm"/>
      <inkml:brushProperty name="height" value="0.17143" units="cm"/>
      <inkml:brushProperty name="color" value="#004F8B"/>
    </inkml:brush>
  </inkml:definitions>
  <inkml:trace contextRef="#ctx0" brushRef="#br0">59 540 5734,'26'-6'0,"-3"0"0,-9-2 0,25-24 0,0-13 0,5-5 0,-16-5 0,-6-5 0,-6-15 0,-2 25 0,-5 0 0,-22-20 0,-67 54 0,18-1 0,6 21 0,0 6 0,-9 10 0</inkml:trace>
</inkml:ink>
</file>

<file path=ppt/ink/ink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11:28.560"/>
    </inkml:context>
    <inkml:brush xml:id="br0">
      <inkml:brushProperty name="width" value="0.17143" units="cm"/>
      <inkml:brushProperty name="height" value="0.17143" units="cm"/>
      <inkml:brushProperty name="color" value="#004F8B"/>
    </inkml:brush>
  </inkml:definitions>
  <inkml:trace contextRef="#ctx0" brushRef="#br0">80 498 5734,'-57'-35'0,"34"3"0,120 18 0,-28 8 0,15-1 0,4 1 0,-7 1-1402,-6-1 1,-4 1-1,8 0 1402,-2 1 0,5 0 0,7 0 0,7 1 0,8 0 0,-24 2 0,8-1 0,7 1 0,4 0 0,3 1 0,2-1 0,1 0 0,-3 1 0,-2-1 0,-5 0 0,-6 0-219,14-1 1,-6 0-1,-5 0 1,-1 0-1,2 0 1,4 0 0,7 0 218,-20 0 0,4 1 0,4 1 0,3-1 0,2 0 0,1 0 0,0 0 0,-1 0 0,-2 0 0,-2-1 0,-5 0 0,-4 0 0,24-2 0,-4 0 0,-3-1 0,-3 0 0,-4 0 0,-4-1 0,-3-2 20,0 0 1,-6-2-1,-4 0 1,1 0 0,4-1-21,17-1 0,6 1 0,0-1 0,-6-1 0,-13-3 0,5-1 0,-9-3 0,-41-5 0,-69-29 0,-58 28 0,16 12 0,1 1 0</inkml:trace>
</inkml:ink>
</file>

<file path=ppt/ink/ink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11:28.913"/>
    </inkml:context>
    <inkml:brush xml:id="br0">
      <inkml:brushProperty name="width" value="0.17143" units="cm"/>
      <inkml:brushProperty name="height" value="0.17143" units="cm"/>
      <inkml:brushProperty name="color" value="#004F8B"/>
    </inkml:brush>
  </inkml:definitions>
  <inkml:trace contextRef="#ctx0" brushRef="#br0">0 165 5734,'97'-5'0,"-1"1"0,0-1 0,0 0 0,1 0 0,-1 1 0,0-1 0,-10 1 0,-5-1 0,-3 1 0,2 0 0,6 1 0,9 2 0,-17 1 0,7 1 0,5 1 0,3 1 0,4 1 0,2-1 0,1 2 0,1-1 0,-1 0 0,-2 0 0,-3-1 0,-3 0-444,6 0 0,-2 0 0,-2 0 1,-1 0-1,-1 0 0,1-1 0,0 1 1,2-1-1,1 1 0,2-1 444,-4 0 0,2 1 0,2-1 0,2 1 0,0-1 0,1 0 0,-1 1 0,-1-2 0,-1 1 0,-2-1 0,-3-1 0,-3 0 0,18-1 0,0-1 0,-2-1 0,-3 0 0,-3-1 0,-4 1 0,-5-2 0,-6 1 0,29 0 0,-6 0 0,-13-3 0,-21-6 0,14-34-76,-155 26 0,-37 5 0,41 4 0,-3 0 0,-10 1 0,1 0 0,-1-1 0</inkml:trace>
</inkml:ink>
</file>

<file path=ppt/ink/ink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11:29.240"/>
    </inkml:context>
    <inkml:brush xml:id="br0">
      <inkml:brushProperty name="width" value="0.17143" units="cm"/>
      <inkml:brushProperty name="height" value="0.17143" units="cm"/>
      <inkml:brushProperty name="color" value="#004F8B"/>
    </inkml:brush>
  </inkml:definitions>
  <inkml:trace contextRef="#ctx0" brushRef="#br0">1 87 5734,'66'-5'0,"0"0"0,2 2 0,6 0 0,-4 3 0,8 1 0,13 1-571,-12 0 1,11 0 0,8 1 0,6 1 0,3 0 0,0-1 0,-1 1 570,-14-1 0,2 0 0,1 1 0,1-1 0,1 0 0,1 1 0,0-1 0,0 1 0,1-1 0,-7 1 0,0 0 0,1 0 0,1 0 0,-1 0 0,1 0 0,1-1 0,0 0 0,0 0 0,0-2 0,-3 0 0,4-1 0,3 0 0,1-1 0,-1 0 0,0 0 0,-4-1 0,-4 1 0,-5-1 0,-7 1 0,-8 0-436,22 0 0,-14 1 0,-5-1 1,6-3 435,5-1 0,11-1 0,-3-1 0,-15-3 0,-27-1 0,-22-11 843,-10 4-843,9-9 0,-7 7 0,3 1 0</inkml:trace>
</inkml:ink>
</file>

<file path=ppt/ink/ink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08:28.087"/>
    </inkml:context>
    <inkml:brush xml:id="br0">
      <inkml:brushProperty name="width" value="0.17143" units="cm"/>
      <inkml:brushProperty name="height" value="0.17143" units="cm"/>
      <inkml:brushProperty name="color" value="#004F8B"/>
    </inkml:brush>
  </inkml:definitions>
  <inkml:trace contextRef="#ctx0" brushRef="#br0">0 0 5734,'14'5'0,"-2"-1"0,-5-1 0,49 17 0,-21-10-518,40 14 518,-34-13-784,20 4 0,25 4 0,4 1 0,-17-4 784,-18-5 0,0 1 0,17 3 0,16 5 0,-3-2 0,-22-7-290,-10-6 290,-15-2-123,29 2 123,-42-4 245,17 1-245,-88 42 0,30-22 3179,-52 36-3179,27-25 0,3-2 0,-9 7-196,4-3 0,0-1 196,4-3 0,-1 0 0,-13 9 0,-1 2 0,0-3 92,7 0 0,-9-1-92,-33-9 0,2-11 0,15-7 0,-18 2 0,0-1 0</inkml:trace>
</inkml:ink>
</file>

<file path=ppt/ink/ink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08:28.527"/>
    </inkml:context>
    <inkml:brush xml:id="br0">
      <inkml:brushProperty name="width" value="0.17143" units="cm"/>
      <inkml:brushProperty name="height" value="0.17143" units="cm"/>
      <inkml:brushProperty name="color" value="#004F8B"/>
    </inkml:brush>
  </inkml:definitions>
  <inkml:trace contextRef="#ctx0" brushRef="#br0">5 1 5734,'-3'20'0,"1"5"0,7 40 0,4 32 0,2 11 0,-2-28 0,0 9 0,2 5 0,-1 2 0,1-2 0,-2-7-851,0-3 1,-1-4 0,0-2-1,0 0 1,1 5 850,2 17 0,2 9 0,-1-2 0,0-8 0,-3-18 307,0-1 0,-2-20-307,2-7 0,6 41 0,-11-108 0,0-14 0</inkml:trace>
</inkml:ink>
</file>

<file path=ppt/ink/ink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08:29.563"/>
    </inkml:context>
    <inkml:brush xml:id="br0">
      <inkml:brushProperty name="width" value="0.17143" units="cm"/>
      <inkml:brushProperty name="height" value="0.17143" units="cm"/>
      <inkml:brushProperty name="color" value="#004F8B"/>
    </inkml:brush>
  </inkml:definitions>
  <inkml:trace contextRef="#ctx0" brushRef="#br0">1 216 5734,'2'-9'0,"3"1"0,5 6 0,60-3 0,-25 1 0,50-1 0,-11 0 0,16 0 0,-7-1 0,-5 2 0,7-1-310,-18 1 0,14 0 0,8 0 0,4-1 1,-3 1-1,-7 1 310,-6 1 0,-5-1 0,-1 2 0,2-1 0,6 0 0,-7-1 0,4 1 0,3 0 0,2-1 0,0 1 0,1-1 0,-1 1 0,3-1 0,2 0 0,0 1 0,0-1 0,0 0 0,-1 0 0,-1 0 0,-7 1 0,-2-1 0,-1 0 0,0-1 0,3 1 0,4 1 0,6-1 0,-8 1 0,7 0 0,6 0 0,3 1 0,3-1 0,0 1 0,-2-1 0,-3 1 0,-5-1 0,-6 1 0,-9-1-556,22 0 1,-13 0 0,-5 0 0,2 0 0,8 1 555,-11 0 0,7 1 0,5 0 0,2 0 0,-2 0 0,-5 0 0,-8 0 0,-10-1 0,24-1 0,-14-1 0,-9 1-550,-9-1 1,0-1 549,12 1 0,7 1 0,-12-2 0,17-5 0,-12 4 0,-19 4 0,-8 2 713,-47 10-713,-1 7 2585,2 72-2585,-7 5-160,1-29 1,1 20 0,0 13-1,0 1 1,1-6 0,-1-17 159,0 23 0,1-2-454,0-11 0,-1 18 1,1 2-1,1-11 0,2-26 454,11 1 0,1-1 0,1 11 0,1 7 0,-1-12 0,-1 2 0,-2-4 0,1 4 0,-3-8 0,0-12 0,-4-7 2269,-2 18-2269,-13-66 3392,-3-2-3392,-53-1 0,21 0 0,-30-2 0,-6 1 0,-1 0-963,10-1 0,-13 1 0,9-1 963,17 1 0,-6 0 0,-3 0 0,-14-1 0,-12 1 0,-7-1 0,-5 0 0,-2 1-222,22 0 1,-6 0 0,-5 1-1,-4 0 1,-1-1 0,-3 1-1,1 0 1,0 0 0,2-1-1,2 1 1,5 0 221,-4-1 0,3 0 0,3 0 0,0 0 0,1 1 0,-1-1 0,0 0 0,-3 0 0,-3 1-38,3-1 1,-4 1 0,-4 0-1,-2 0 1,0 0 0,0 0 0,3 0-1,3 0 1,6 0 0,5 0 0,9 0 37,-38 0 0,13 1 0,9-1 0,1 0 0,-6 0 0,5 0 0,-9 1 0,22 1 0,-8 0 0,-5 0 0,1 0 0,4 1 0,8-1 0,-21-1 0,9 1 0,-11 0 0,24 2 0,-12 0 0,-6 1 0,0 1 0,4-1 0,10-1 0,17 0 0,-8-1 0,7 1 0,-41 5 0,-11 1 0,59-11 0,66-8 0,8-5 0,36-29 0,-2 3 0,21-19 0</inkml:trace>
</inkml:ink>
</file>

<file path=ppt/ink/ink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08:30.195"/>
    </inkml:context>
    <inkml:brush xml:id="br0">
      <inkml:brushProperty name="width" value="0.17143" units="cm"/>
      <inkml:brushProperty name="height" value="0.17143" units="cm"/>
      <inkml:brushProperty name="color" value="#004F8B"/>
    </inkml:brush>
  </inkml:definitions>
  <inkml:trace contextRef="#ctx0" brushRef="#br0">405 4 5734,'-20'-4'0,"-50"23"0,27 37 0,-21-6-1057,48 24 1057,23-33-21,29 26 1,10 6 20,-12-22 0,3 0 0,3 5 0,4 4 0,-1-1 0,18 22 0,-6-9 0,-4-3 0,-18-16 0,-19-8 263,-70-25-263,-39 6 0,26-10 0,-7-6 0,-18-15 0,3-6 0,34 6 0,5-3 0,1-15 0,0 0 0</inkml:trace>
</inkml:ink>
</file>

<file path=ppt/ink/ink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08:30.382"/>
    </inkml:context>
    <inkml:brush xml:id="br0">
      <inkml:brushProperty name="width" value="0.17143" units="cm"/>
      <inkml:brushProperty name="height" value="0.17143" units="cm"/>
      <inkml:brushProperty name="color" value="#004F8B"/>
    </inkml:brush>
  </inkml:definitions>
  <inkml:trace contextRef="#ctx0" brushRef="#br0">1 58 5734,'79'-8'0,"0"0"0,0 0 0,-28 2 0,-2-1 0,19 0 0,-1 1 0,0-1 0</inkml:trace>
</inkml:ink>
</file>

<file path=ppt/ink/ink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08:30.741"/>
    </inkml:context>
    <inkml:brush xml:id="br0">
      <inkml:brushProperty name="width" value="0.17143" units="cm"/>
      <inkml:brushProperty name="height" value="0.17143" units="cm"/>
      <inkml:brushProperty name="color" value="#004F8B"/>
    </inkml:brush>
  </inkml:definitions>
  <inkml:trace contextRef="#ctx0" brushRef="#br0">133 1 5734,'-46'21'0,"22"-8"0,-20 28 0,34-16 0,1 12 0,18 28 0,17-7 0,8 5 0,2 7 0,6 5 0,4-2 0,5 5 0,-15-3 0,-28 5 0,-12-5 0,10-15 0,-12-11 0,-80-9-96,25-70 1,39 8-1,-1-4 1</inkml:trace>
</inkml:ink>
</file>

<file path=ppt/ink/ink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08:30.941"/>
    </inkml:context>
    <inkml:brush xml:id="br0">
      <inkml:brushProperty name="width" value="0.17143" units="cm"/>
      <inkml:brushProperty name="height" value="0.17143" units="cm"/>
      <inkml:brushProperty name="color" value="#004F8B"/>
    </inkml:brush>
  </inkml:definitions>
  <inkml:trace contextRef="#ctx0" brushRef="#br0">1 200 5734,'51'-27'0,"8"3"0,15-5 0,-12 5 0,2-3 0,27-7 0,-1-1 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7:43:33.593"/>
    </inkml:context>
    <inkml:brush xml:id="br0">
      <inkml:brushProperty name="width" value="0.17143" units="cm"/>
      <inkml:brushProperty name="height" value="0.17143" units="cm"/>
      <inkml:brushProperty name="color" value="#004F8B"/>
    </inkml:brush>
  </inkml:definitions>
  <inkml:trace contextRef="#ctx0" brushRef="#br0">1 52 5734,'8'10'0,"12"7"0,-8-8 0,6 2 0,13-19 0,-14 0 0,23-8 0,-19 4 0,5-3 0,2-4 0,2-1 0</inkml:trace>
</inkml:ink>
</file>

<file path=ppt/ink/ink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11:29.878"/>
    </inkml:context>
    <inkml:brush xml:id="br0">
      <inkml:brushProperty name="width" value="0.17143" units="cm"/>
      <inkml:brushProperty name="height" value="0.17143" units="cm"/>
      <inkml:brushProperty name="color" value="#004F8B"/>
    </inkml:brush>
  </inkml:definitions>
  <inkml:trace contextRef="#ctx0" brushRef="#br0">194 52 5734,'-71'-20'0,"18"6"0,2 3 0,40 9 0,4-2 0,54 10 0,5 1 0,22 3 0,23 1 0,-7 0-681,-14-2 1,8 1 680,-9-2 0,11 2 0,11 1 0,8 0 0,5 1 0,5-1 0,-34-4 0,6 1 0,6-1 0,4 1 0,2 0 0,3 0 0,0 0 0,1-1 0,-3 1 0,-2-1 0,-3 1 0,-5-1 0,-7-1-421,23 3 1,-9-1 0,-6 0 0,-1 0 0,1 0 0,5 0 0,7 0 420,-15-2 0,9 2 0,7 0 0,5 1 0,2-1 0,0 0 0,-4 0 0,-6-1 0,-8 0 0,-11-2 0,-14-2 0,-16-1-688,48-5 688,-20-2-175,-21-41 175,-51 21 0,-66-39 0,-26 40 0,-4 8 0,-21-1 0,11 3-131,19 3 0,-1 2 131,-3 0 0,-13 0 0,1 0 0,12 2 0,4 2 0,2 2 0,-11 0 0,-9 1 0,8 0 0,4 1 0,3 0 0,10 2 0,-1 0 0,0-1 0</inkml:trace>
</inkml:ink>
</file>

<file path=ppt/ink/ink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11:30.135"/>
    </inkml:context>
    <inkml:brush xml:id="br0">
      <inkml:brushProperty name="width" value="0.17143" units="cm"/>
      <inkml:brushProperty name="height" value="0.17143" units="cm"/>
      <inkml:brushProperty name="color" value="#004F8B"/>
    </inkml:brush>
  </inkml:definitions>
  <inkml:trace contextRef="#ctx0" brushRef="#br0">1 125 5734,'90'-3'0,"0"-1"0,-1 1 0,1-1 0,0 0 0,0 1 0,0-1 0,-16 2 0,-12 0 0,17 1-567,-8 1 1,15-1 0,12 1 0,8-1 0,4 1 0,0 1 0,-4-1 0,-8 2 0,-12-1 0,-15 1 566,13 3 0,-18 1 0,6 1 93,7-1 1,7 1 0,1 0 0,-3 0-94,14 1 0,-3 1 0,0 0 0,-4-1 0,-1 0 0,3 0 0,-9 0 0,2 1 0,0-2 0,-4-4 183,10-6 0,-5-5 1,-12-2-184,-17 2 0,-13-8-56,-3-55 1,-84 22 0,-3-7 0</inkml:trace>
</inkml:ink>
</file>

<file path=ppt/ink/ink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5T09:47:54.464"/>
    </inkml:context>
    <inkml:brush xml:id="br0">
      <inkml:brushProperty name="width" value="0.05" units="cm"/>
      <inkml:brushProperty name="height" value="0.05" units="cm"/>
      <inkml:brushProperty name="color" value="#E71224"/>
    </inkml:brush>
  </inkml:definitions>
  <inkml:trace contextRef="#ctx0" brushRef="#br0">922 1 24575,'0'13'0,"0"-4"0,0 9 0,0-4 0,-5 4 0,4 1 0,-3-1 0,0 6 0,3-4 0,-8 4 0,4-5 0,-1-1 0,2 1 0,0-1 0,3 1 0,-7-5 0,7 9 0,-7-8 0,7 14 0,-7-9 0,7 10 0,-8-5 0,3 5 0,-4 1 0,0-6 0,0 4 0,4-9 0,-3 9 0,3-3 0,-3-1 0,-2 4 0,1-4 0,0 6 0,0-1 0,0 1 0,-1-1 0,1 1 0,0-1 0,0-4 0,-1 3 0,2-9 0,-1 4 0,1-6 0,-1 6 0,-4 4 0,3 3 0,-3 3 0,4-4 0,-1 1 0,1-6 0,0 4 0,0-3 0,0-1 0,0 4 0,1-9 0,3 4 0,-3 0 0,4-4 0,-5 9 0,0-4 0,0 5 0,-1 1 0,1 0 0,0-1 0,-1 1 0,1-6 0,0 4 0,1-9 0,-6 23 0,4-15 0,-4 23 0,4-19 0,0 4 0,1 1 0,-1-5 0,1 5 0,-1-7 0,1 1 0,0-6 0,0 4 0,0-9 0,5 9 0,-4-9 0,4 4 0,0-5 0,-3-1 0,2 1 0,1-1 0,-4 6 0,4-4 0,-5 8 0,5-9 0,-3 4 0,7-5 0,-8 1 0,8-5 0,-7 3 0,7-3 0,-8 5 0,8-1 0,-7 6 0,6-4 0,-6 4 0,2-5 0,1-5 0,-3 3 0,7-3 0,-7 0 0,7-1 0,-7 0 0,7-3 0,-3 3 0,0-1 0,2-2 0,-6 11 0,7-10 0,-7 10 0,7-12 0,-7 4 0,7-4 0,-7-1 0,7 5 0,-3-4 0,4 4 0,-3-4 0,2-1 0,-3 1 0,4-1 0,-4 0 0,3 1 0,-3-1 0,4 1 0,-3-5 0,2 4 0,-3-4 0,0 1 0,3-1 0,-3-4 0</inkml:trace>
</inkml:ink>
</file>

<file path=ppt/ink/ink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5T09:47:57.211"/>
    </inkml:context>
    <inkml:brush xml:id="br0">
      <inkml:brushProperty name="width" value="0.05" units="cm"/>
      <inkml:brushProperty name="height" value="0.05" units="cm"/>
      <inkml:brushProperty name="color" value="#E71224"/>
    </inkml:brush>
  </inkml:definitions>
  <inkml:trace contextRef="#ctx0" brushRef="#br0">0 1 24575,'0'8'0,"0"1"0,0-1 0,0 0 0,0 1 0,0-1 0,0 1 0,0-1 0,4 0 0,-3 1 0,3-1 0,0 1 0,-4-1 0,8 0 0,-7 1 0,6-1 0,-6 5 0,3-3 0,0 3 0,-3-1 0,6-2 0,-6 3 0,7 0 0,-7-4 0,7 4 0,-7-4 0,2 4 0,1-4 0,-3 4 0,3-5 0,0 1 0,-4-1 0,4 1 0,0-1 0,-3 0 0,3 1 0,-1-1 0,-2 1 0,3-1 0,0 0 0,-3 1 0,2-1 0,-3 1 0,4-5 0,-3 4 0,3-4 0,-4 5 0,0-1 0,4 1 0,-4-1 0,4 0 0,-4 1 0,4-1 0,-3 1 0,3-1 0,-4 0 0,0 1 0,3-1 0,-2-7 0,3-2 0,-4-8 0,4 5 0,0-4 0,5 7 0,4-7 0,1 7 0,4-7 0,1 3 0,-1-1 0,6-2 0,-4 2 0,9-4 0,-9 1 0,4-1 0,0 0 0,-4 5 0,4-4 0,0 3 0,-4-3 0,4-1 0,-6 5 0,1-4 0,5 4 0,-4-5 0,3 0 0,-4 1 0,5-1 0,-4 1 0,-1-1 0,-1 5 0,-4-3 0,0 7 0,-1-3 0,-5 0 0,0 3 0,-3-3 0,-1 4 0</inkml:trace>
</inkml:ink>
</file>

<file path=ppt/ink/ink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5T09:48:01.077"/>
    </inkml:context>
    <inkml:brush xml:id="br0">
      <inkml:brushProperty name="width" value="0.05" units="cm"/>
      <inkml:brushProperty name="height" value="0.05" units="cm"/>
      <inkml:brushProperty name="color" value="#E71224"/>
    </inkml:brush>
  </inkml:definitions>
  <inkml:trace contextRef="#ctx0" brushRef="#br0">1 0 24575,'9'31'0,"3"-5"0,9 11 0,6 1 0,-4 1 0,12 14 0,-17-18 0,9 13 0,-11-15 0,6 11 0,-5-5 0,4 3 0,-5-9 0,6 9 0,-1-3 0,0-6 0,0 2 0,-2-10 0,-3 6 0,2-6 0,-2 4 0,-1-9 0,-1 4 0,-5-6 0,5-3 0,-4 2 0,3-2 0,-4-1 0,0 3 0,0-3 0,5 1 0,-4 2 0,8-2 0,-8 3 0,3 1 0,-4-5 0,0 3 0,4-3 0,-3 1 0,4 2 0,-1-7 0,-3 7 0,3-2 0,1 3 0,-4 1 0,8 0 0,-8-1 0,17 20 0,-14-10 0,16 16 0,-13-13 0,4-1 0,-4 7 0,3-5 0,-6 11 0,6-11 0,-3 5 0,0-7 0,-1 1 0,-5-1 0,0 1 0,5-1 0,-4-4 0,3 3 0,-4-4 0,0 0 0,4 4 0,-3-3 0,4 10 0,5 16 0,-6-10 0,6 14 0,-4-18 0,-4 7 0,9-1 0,-8 15 0,3-17 0,2 30 0,-6-30 0,12 24 0,-11-12 0,9 6 0,-8 0 0,2-7 0,-4 5 0,-1-12 0,1 5 0,-1-6 0,0-7 0,-1-1 0,0-7 0,1 1 0,-2-6 0,6 18 0,-5-20 0,5 20 0,-6-23 0,-3 9 0,2-9 0,-3 4 0,4-10 0,-4 3 0,3-7 0,-7 3 0,6-5 0,-6 0 0,3 1 0,-4-1 0,4-3 0,-3-1 0,2-4 0</inkml:trace>
</inkml:ink>
</file>

<file path=ppt/ink/ink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5T09:48:03.193"/>
    </inkml:context>
    <inkml:brush xml:id="br0">
      <inkml:brushProperty name="width" value="0.05" units="cm"/>
      <inkml:brushProperty name="height" value="0.05" units="cm"/>
      <inkml:brushProperty name="color" value="#E71224"/>
    </inkml:brush>
  </inkml:definitions>
  <inkml:trace contextRef="#ctx0" brushRef="#br0">0 723 24575,'13'0'0,"-3"0"0,7 0 0,-7 0 0,7 0 0,-7 0 0,2 0 0,1 0 0,-3 0 0,3 4 0,-5-3 0,1 3 0,-1-1 0,5-2 0,-4 7 0,4-7 0,0 3 0,-3-4 0,3 3 0,0-2 0,-4 3 0,4 0 0,0-3 0,-3 2 0,2 1 0,1-3 0,-3 3 0,3-1 0,-5-2 0,1 3 0,-1-4 0,0 4 0,1-3 0,-1 3 0,1-1 0,-5 2 0,4 0 0,-7 2 0,6-6 0,-6 6 0,6-6 0,-6 7 0,7-7 0,-3 2 0,-1-6 0,0-2 0,-4-4 0,0 1 0,0-1 0,0-4 0,0-1 0,0-10 0,0-1 0,0-12 0,0 5 0,0-11 0,5 4 0,1 1 0,0-5 0,3 11 0,-8-5 0,8 0 0,-7 5 0,7-5 0,-3 7 0,-1-1 0,4 0 0,-8 6 0,4-4 0,-1 9 0,-3 0 0,3 3 0,0 2 0,-3 1 0,4-3 0,-5 7 0,0-3 0,0 4 0,0 1 0,3 3 0,-2-2 0,3 2 0,-4 0 0,0 1 0</inkml:trace>
</inkml:ink>
</file>

<file path=ppt/ink/ink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5T09:48:07.677"/>
    </inkml:context>
    <inkml:brush xml:id="br0">
      <inkml:brushProperty name="width" value="0.05" units="cm"/>
      <inkml:brushProperty name="height" value="0.05" units="cm"/>
      <inkml:brushProperty name="color" value="#E71224"/>
    </inkml:brush>
  </inkml:definitions>
  <inkml:trace contextRef="#ctx0" brushRef="#br0">213 0 24575,'0'8'0,"0"5"0,0 1 0,0 0 0,0-1 0,0-4 0,0-1 0,0 5 0,0 1 0,0 10 0,0-4 0,0 9 0,0-4 0,0 6 0,0-1 0,0 1 0,0 6 0,0-5 0,0 11 0,0-11 0,0 10 0,0-9 0,0 9 0,0-10 0,0 11 0,0-11 0,0 11 0,0-11 0,0 5 0,0-7 0,0 1 0,0-6 0,0 4 0,0-9 0,0 4 0,0 0 0,0 1 0,0 1 0,0 3 0,5-4 0,-4 12 0,3-5 0,-4 4 0,0-5 0,0 6 0,0-5 0,5 4 0,-4-5 0,4-1 0,-5 7 0,0 1 0,0 1 0,0 3 0,0-3 0,0-1 0,0 5 0,0-5 0,0 0 0,0 5 0,0 15 0,0-15 0,0 20 0,0-31 0,0 11 0,0-5 0,0 0 0,0 5 0,0-5 0,4 0 0,-3-1 0,4-6 0,-5-6 0,0 4 0,0-13 0,0 6 0,0-12 0,0 7 0,0-7 0,0 3 0,0-12 0,0-10 0,0-1 0,-4-7 0,3 9 0,-3-1 0,0 1 0,-1-5 0,-3 3 0,2-3 0,-1 0 0,2 3 0,-5-7 0,1 3 0,0-5 0,0 0 0,-5 1 0,4-1 0,-4-5 0,4 4 0,0-9 0,-5 3 0,4 1 0,-3-4 0,4 8 0,0-3 0,1 10 0,0-3 0,4 7 0,-3 1 0,7 1 0,-6 7 0,6 1 0,-3 5 0,4 3 0,0 1 0,0-1 0,0 0 0,0 1 0,4 4 0,1-4 0,8 9 0,1-4 0,1 4 0,2-3 0,-2 2 0,-1-2 0,4 3 0,-8-4 0,7 0 0,-7-1 0,3-3 0,-4 7 0,0-7 0,0 7 0,4-7 0,-3 3 0,3-4 0,-5-1 0,-3 1 0,2-1 0,-2 0 0,0 1 0,2-1 0,-2 1 0,-1-1 0,4-3 0,-7 2 0,6-6 0,-6 7 0,7-8 0,-4 8 0,1-3 0,2-1 0,-6 4 0,3-4 0,0 5 0,-3-1 0,6-3 0,-6-5 0,3-5 0,-4-3 0,0-1 0,0 0 0,4 5 0,-4-4 0,8 3 0,-7-8 0,6 4 0,-6-9 0,7 9 0,-3-14 0,4 7 0,1-8 0,0 0 0,-1 4 0,6-9 0,-5 9 0,8-4 0,-7 5 0,2 0 0,-4 1 0,0 3 0,-4 2 0,3 5 0,-7-1 0,6 1 0,-6-1 0,3 1 0,0-1 0,-3 1 0,6-1 0,-2 1 0,-1-1 0,4-4 0,-7 3 0,7-3 0,-3 0 0,0 4 0,3-4 0,-7 0 0,6 3 0,-6-3 0,7 4 0,-8 1 0,4-1 0,0 5 0,-3-4 0,3 7 0,-4-3 0</inkml:trace>
</inkml:ink>
</file>

<file path=ppt/ink/ink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5T09:48:12.204"/>
    </inkml:context>
    <inkml:brush xml:id="br0">
      <inkml:brushProperty name="width" value="0.05" units="cm"/>
      <inkml:brushProperty name="height" value="0.05" units="cm"/>
      <inkml:brushProperty name="color" value="#E71224"/>
    </inkml:brush>
  </inkml:definitions>
  <inkml:trace contextRef="#ctx0" brushRef="#br0">0 0 24575,'9'31'0,"3"-1"0,7-4 0,-3 3 0,2-9 0,-7 9 0,6-9 0,-1 9 0,-1-9 0,-1 9 0,0-9 0,1 9 0,0-4 0,4 1 0,-8 3 0,7-4 0,-7 0 0,4 4 0,-1-3 0,-3-1 0,4 4 0,-2-9 0,-2 9 0,7-9 0,-7 9 0,8-4 0,-4 6 0,1-6 0,3 4 0,-4-3 0,6 4 0,-2-5 0,1 5 0,0-5 0,0 0 0,0 4 0,-2-9 0,3 9 0,-2-3 0,1-1 0,0 4 0,-1-4 0,2 6 0,-5-1 0,2-5 0,-2 5 0,3-5 0,1 0 0,0 4 0,-5-4 0,11 14 0,-13-7 0,13 7 0,2 24 0,-4-18 0,4 26 0,-7-27 0,-4 1 0,5-1 0,-1-6 0,1 5 0,-1-11 0,0 5 0,-5 0 0,3-11 0,-8 10 0,7-16 0,-8 4 0,4-1 0,0-7 0,-4 7 0,3-13 0,-4 3 0,0 0 0,0-4 0,-1 4 0,-3-4 0,2-1 0,-2 0 0,4 1 0,-5-1 0,-4-3 0,-5-1 0,-8-9 0,-1 4 0,-5-3 0,1 4 0,-1-4 0,-5 3 0,4-3 0,-4 4 0,5-4 0,-5 3 0,4-8 0,-4 8 0,6-7 0,-1 3 0,0-5 0,-5-4 0,4 3 0,-4-7 0,10 8 0,-4-8 0,4 8 0,0-3 0,1 0 0,4 3 0,0-3 0,1 4 0,3 1 0,-3-1 0,7 1 0,6 3 0,10 1 0,11 9 0,-1-4 0,4 8 0,-9-4 0,4 1 0,-6 2 0,-4-7 0,-1 7 0,0-3 0,-3 0 0,3 3 0,-5-8 0,0 4 0,-3 0 0,3-3 0,-4 3 0,1-1 0,2-2 0,-2 3 0,3 0 0,1 0 0,-1 5 0,1-5 0,-5 4 0,4-7 0,-7 6 0,6-6 0,-6 7 0,7-7 0,-7 6 0,6-6 0,-2 3 0,-1-1 0,4 2 0,-4 0 0,1 2 0,3-6 0,-8 7 0,8-7 0,-7 6 0,6-6 0,-2 6 0,3-6 0,-3 7 0,3-7 0,-4 3 0,1-1 0,2-2 0,-2 3 0,0 0 0,2-3 0,-2 6 0,3-6 0,1 3 0,-1-4 0,0 0 0,1 0 0,-5 3 0,4-2 0,-7-1 0,3-9 0,-4-1 0,0-12 0,4 1 0,3-23 0,4-11 0,1-7 0,0 1 0,0 3 0,0 4 0,-1-6 0,1 13 0,-1 3 0,-2 19 0,1 1 0,-5 5 0,3 1 0,-6-1 0,6 0 0,-7 5 0,7-3 0,-7 7 0,7-8 0,-3 9 0,0-4 0,-1 4 0,0 4 0,-3-2 0,2 2 0,-3 0 0,0 2 0</inkml:trace>
</inkml:ink>
</file>

<file path=ppt/ink/ink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5T09:48:16.632"/>
    </inkml:context>
    <inkml:brush xml:id="br0">
      <inkml:brushProperty name="width" value="0.05" units="cm"/>
      <inkml:brushProperty name="height" value="0.05" units="cm"/>
      <inkml:brushProperty name="color" value="#E71224"/>
    </inkml:brush>
  </inkml:definitions>
  <inkml:trace contextRef="#ctx0" brushRef="#br0">1521 1 24575,'-11'38'0,"-11"12"0,-2-3 0,-7 13 0,-4 0 0,4 0 0,-5 0 0,0-5 0,0 4 0,-7-3 0,11-2 0,-4 6 0,7-12 0,-2 11 0,1-12 0,-4 6 0,10-8 0,-4 1 0,-2 13 0,0-4 0,-2 13 0,2-8 0,1 0 0,3 0 0,-9 0 0,3 8 0,3-19 0,-21 26 0,24-39 0,-3 7 0,-1 0 0,-8 4 0,-9 30 0,-2-20 0,12 4 0,0-12 0,3 2 0,5-11 0,0 1 0,1-3 0,8-7 0,0-2 0,5-5 0,6-6 0,1-5 0,3-5 0,-3 1 0,3-1 0,-2 1 0,1 4 0,2-4 0,-4 4 0,3-5 0,-4 1 0,5-1 0,-4 1 0,7-1 0,-3 0 0,1-3 0,2 2 0,-3-2 0,4 4 0,0-1 0,-4 0 0,3 1 0,-3-1 0,4 1 0,-4-1 0,4 0 0,-8 1 0,7-1 0,-3 0 0,4 1 0,-4-1 0,3-7 0,-2-2 0,3-7 0,0-1 0,0 1 0,0-1 0,0 1 0,0-1 0,0 0 0,0 1 0,0-1 0,0 1 0,0-1 0,0 1 0,0-5 0,0-7 0,-4 0 0,2-9 0,-6 9 0,2-9 0,1 9 0,-4-4 0,8 5 0,-7 5 0,7 1 0,-2 4 0,3 1 0,0-1 0,0 8 0,0 6 0,0 4 0,0 3 0,0-3 0,0-1 0,0 0 0,0 1 0,0-1 0,0 1 0,0-1 0,0 0 0,0 1 0,0-1 0,0 1 0,0-1 0,0 0 0,0 1 0,0 4 0,0-4 0,0 9 0,0-4 0,0 4 0,4 1 0,-3-1 0,7-4 0,-7 4 0,2-4 0,1 0 0,-3-1 0,3 0 0,-1-4 0,2 4 0,0-4 0,-1-1 0,-1 0 0,-2 1 0,3-1 0,-4 1 0,4-1 0,-3 0 0,2 1 0,1-5 0,-3 4 0,6-7 0,-2 3 0,3-4 0,1 0 0,-1 0 0,11 0 0,-4 0 0,14-5 0,2 4 0,8-9 0,5-1 0,0-1 0,1-9 0,-1 3 0,1-4 0,-1 5 0,0-4 0,1 8 0,-7-7 0,5 8 0,-11 1 0,5 2 0,-12 4 0,-1-5 0,-10 1 0,3 4 0,-7-3 0,3 7 0,-5-3 0,-3 1 0,-1 2 0,-4-3 0</inkml:trace>
</inkml:ink>
</file>

<file path=ppt/ink/ink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5T09:48:19.837"/>
    </inkml:context>
    <inkml:brush xml:id="br0">
      <inkml:brushProperty name="width" value="0.05" units="cm"/>
      <inkml:brushProperty name="height" value="0.05" units="cm"/>
      <inkml:brushProperty name="color" value="#E71224"/>
    </inkml:brush>
  </inkml:definitions>
  <inkml:trace contextRef="#ctx0" brushRef="#br0">0 28 24575,'0'-9'0,"0"-4"0,0 11 0,0-1 0,0 11 0,0 0 0,0 1 0,0-1 0,0 1 0,0-1 0,0 0 0,0 1 0,0-1 0,0 1 0,0-1 0,0 0 0,0 1 0,0-1 0,0 1 0,0-1 0,0 0 0,0 1 0,0-1 0,0 5 0,0-3 0,0 7 0,0-7 0,0 2 0,0-3 0,0-1 0,0 1 0,0-1 0,0 5 0,0-3 0,0 2 0,0-3 0,0-1 0,0 1 0,0-1 0,4 0 0,-3 1 0,3-1 0,-4 1 0,0-1 0,0 0 0,0 1 0,0-1 0,0 1 0,0 3 0,0-2 0,0 3 0,0-5 0,0 1 0,0-1 0,0 1 0,0-1 0,0-3 0,0-2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18:29.731"/>
    </inkml:context>
    <inkml:brush xml:id="br0">
      <inkml:brushProperty name="width" value="0.025" units="cm"/>
      <inkml:brushProperty name="height" value="0.025" units="cm"/>
      <inkml:brushProperty name="color" value="#AB008B"/>
    </inkml:brush>
  </inkml:definitions>
  <inkml:trace contextRef="#ctx0" brushRef="#br0">0 55 24575,'15'-22'0,"-9"13"0,2-11 0,-16 18 0,-4 1 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7:43:35.115"/>
    </inkml:context>
    <inkml:brush xml:id="br0">
      <inkml:brushProperty name="width" value="0.17143" units="cm"/>
      <inkml:brushProperty name="height" value="0.17143" units="cm"/>
      <inkml:brushProperty name="color" value="#004F8B"/>
    </inkml:brush>
  </inkml:definitions>
  <inkml:trace contextRef="#ctx0" brushRef="#br0">156 29 5734,'2'-5'0,"0"0"0,-4 4 0,-3 0 0,1-3 0,-2 3 0,-2-6 0,5 3 0,-19 11 0,11 3 0,-10 9 0,8 0 0,-6 9 0,-3 38 0,3-14 0,14 45 0,7-66 0,8 15 0,-5-36 0,10 4 0,16-7 0,15-4 0,0-12 0,-1-5 0</inkml:trace>
</inkml:ink>
</file>

<file path=ppt/ink/ink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09:02.857"/>
    </inkml:context>
    <inkml:brush xml:id="br0">
      <inkml:brushProperty name="width" value="0.17143" units="cm"/>
      <inkml:brushProperty name="height" value="0.17143" units="cm"/>
      <inkml:brushProperty name="color" value="#004F8B"/>
    </inkml:brush>
  </inkml:definitions>
  <inkml:trace contextRef="#ctx0" brushRef="#br0">2443 555 5734,'-72'-35'0,"39"18"0,-38-18 0,54 27 0,-27-14 0,-20-9 0,1-1 0,-2 0 0,23 10 0,-2 1 0,-5-2 0,-1-2 0,-4-2 0,-18-7 0,-7 0 0,16 8 0,-3 2 0,6 1 0,6 3 0,3 2 0,-15-5 0,0 6 0,15 12 0,1 5 0,-11 3 0,-3 1 0,-6-1 0,1 1 0,10 2 0,4 3 0,-14 10 0,2 7 0,-4 5 0,27-8 0,-1 4 0,2 0 0,1 8 0,-8 28 0,-2 16 0,6-8 0,6-20 0,4 0 0,-1 10 0,1 9 0,10-1 0,16 18 0,10-8 0,-3-1 0,1 17 0,4 5 0,5-38 0,4 0 0,3 5 0,4 6 0,2 1 0,5 2 0,4 2 0,-2-4 0,7 24 0,1-9-150,0-23 0,1-12 150,6-9 0,25-3 0,23 7 0,-7-5 0,-15-8 0,6-3 0,6-8 0,18 1 0,7-1 0,-4-5 0,-17-7 0,10-11 0,-3-9 0,-9 1 0,9-3 0,0-2 0,-11-4 0,12-14 0,-9-4 0,-1 2 0,-2-7 0,-18-2 0,-1-6 0,-5-6 0,-10-4 0,-4-5 0,-2 3 0,16-14 0,-5 0-710,-11-6 0,-10 8 710,-14 22 0,-4 1-526,-2-6 0,-2-2 526,0-7-17,-1-9 1,-1-2 16,-4 3 0,-1-30 0,-1 40 0,-5-24 0,-7 2 619,1 29 0,-5-2-619,-8-3 0,-5 1 0,-9 3 0,-3 3 0,1 9 0,-3 3 0,-15-5 0,-3 5 287,12 11 0,-2 3-287,-19-6 0,-1 3 0,19 9 0,-6 3 0,-25-2 0,-13 0 0,9 4-314,16 3 1,-1 2-1,-13-2 1,-10-1-1,11 3 1,19 4-1,0 0 1</inkml:trace>
</inkml:ink>
</file>

<file path=ppt/ink/ink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09:07.187"/>
    </inkml:context>
    <inkml:brush xml:id="br0">
      <inkml:brushProperty name="width" value="0.17143" units="cm"/>
      <inkml:brushProperty name="height" value="0.17143" units="cm"/>
      <inkml:brushProperty name="color" value="#004F8B"/>
    </inkml:brush>
  </inkml:definitions>
  <inkml:trace contextRef="#ctx0" brushRef="#br0">1842 52 5734,'-52'-15'0,"-1"1"0,-2 1 0,-3 4 0,2 17 0,-25 10 0,-12 7 0,-3 3 0,6-2 0,18-4-2126,-14 5 0,0 2 2126,13-6 0,-17 4 0,-7 3 0,3 0 0,12 0 0,24-2 847,-9 38-847,26-11 0,-5 17 0,1 6 0,6-4 0,6 7 0,6-1 0,-2 4 0,-11-7 0,-6 3 0,7 4 0,21 10 0,25-17 0,15 12 0,10 6 0,8 2 0,4 0 0,1-6 0,-2-8 0,-6-14-755,14 15 0,1-18 1,6 12 754,-14-6 0,6 14 0,3 8 0,2 0 0,1-7 0,-1-13 0,-3-22 0,14-16 0,-1-19 0,-2-5 998,16 4 0,7-10-998,-7-4 0,11-5 0,5-8 0,0-14 0,-20-11 0,2-13 0,2-9 0,1-5 0,-1 1 0,-3 3 0,-4 10-413,3 8 1,-3 6 0,-3 3 0,0-4 0,0-10 412,4-15 0,6-11 0,-1-7 0,-6 2 0,-13 6 0,-19 15 0,-18 7 0,-12 1 0,8-38 0,-8-8 0,-8-1 0,-11-7 304,-4 29 1,-4-6-1,-7 0 1,-10 5-305,-12 1 0,-10 3 0,-12 6 0,-12 5-58,13 22 0,-12 3 0,-7 4 0,-5 2 0,-3 2 0,2 2 0,4 1 0,7 0 0,-12-5 0,5 2 0,3 3 0,-3 2 0,-6 3 0,-2 12 0,0 0 0,1-1 0,-1 1 0,0-1 0,0 1 0,0 0 0</inkml:trace>
</inkml:ink>
</file>

<file path=ppt/ink/ink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09:06.034"/>
    </inkml:context>
    <inkml:brush xml:id="br0">
      <inkml:brushProperty name="width" value="0.17143" units="cm"/>
      <inkml:brushProperty name="height" value="0.17143" units="cm"/>
      <inkml:brushProperty name="color" value="#004F8B"/>
    </inkml:brush>
  </inkml:definitions>
  <inkml:trace contextRef="#ctx0" brushRef="#br0">1746 704 5734,'-4'-7'0,"-22"-27"0,15 20 0,-19-21 0,18 23 0,-42-25 0,-19 0 0,-4-7 0,10 26 0,-20 0 0,-2 4 0,13 3 0,6 6 0,1 1-284,-27-7 0,-12-3 0,17 9 284,39 11 0,4 7-176,-26 20 1,0 9 175,14-5 0,-1 5 0,0-2 0,-4 5 0,11 18-499,27 2 0,7 18 0,6 9 0,4 1 0,0-5 0,-1-14 499,-6-1 0,2-10 0,3 10-204,3 14 1,2 17-1,3 3 1,4-9-1,6-21 204,13-14 0,5-10 108,1 6 1,5 2-109,1-2 0,5 2 0,1-2 0,15 14 0,4-4-246,-10-18 1,2 0 0,0-6 245,2-2 0,6-5 0,9-3 0,10-1 0,1-6 287,-3-11 1,1-6-1,3-1-287,-6 1 0,3 2 0,2-4 0,2-8 0,12-8 0,3-9 0,-1-5 0,-5-5 0,-13-3 0,-4-6 0,-3-1 0,0 0 0,14-4 0,-2 0 0,-5-9 0,-17-6 0,-3-9 0,-5 0 0,-10 8 0,-8 9 0,-5-3 0,10-27 0,3-13 0,-10 7 0,-13 12 0,-6 3 0,6-15 0,-6-2 0,-9 5 0,-9 0 490,-6-1 1,-13-7-491,-1 21 0,-8-8 0,-5-4 0,1 2 0,4 8-86,2-3 0,3 5 0,-9-4 86,-9-4 0,-9-8 0,-6-2 0,-2 8 0,4 14 187,-8 12 1,-1 14 0,-1 0-188,-10-12 0,-3 0 0,-4 9 0,13 17 0,-4 7 0,0 5 0,5 5 0,4 7 0,4 5 0,-3 6 0,-22 11 0,-4 7 0,11 1 0,7 3 0,7 4 0,-6 13 0,0-1 0</inkml:trace>
</inkml:ink>
</file>

<file path=ppt/ink/ink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09:08.493"/>
    </inkml:context>
    <inkml:brush xml:id="br0">
      <inkml:brushProperty name="width" value="0.17143" units="cm"/>
      <inkml:brushProperty name="height" value="0.17143" units="cm"/>
      <inkml:brushProperty name="color" value="#004F8B"/>
    </inkml:brush>
  </inkml:definitions>
  <inkml:trace contextRef="#ctx0" brushRef="#br0">192 233 5734,'38'-8'0,"-1"1"0,51-20 0,7-3 0,-20 6-275,-14 4 0,10-3 0,-12 4 275,-1-3 0,-17 8 267,23-7-267,-33 11 137,2 3-137,-76 24-814,-27 12 1,-29 13 0,-7 3 0,18-8 813,13-7 0,1 1 0,-17 7 0,-18 7 0,9-2 0,39-16 282,45-17-282,5-2 0,20-2 0,21-8 0,36-7 0,27-13-624,-36 6 1,0 0 623,38-13 907,-29 7 0,9-4 1,-10 2-908,27-8 0,-12 1 0,-30 9 0,-102 34 0,1 1 0,-8 3 0,-8 4 0,-4 2 0,-7 6 0,5-2 0,0 1 0,-16 15 0,108-38 0,51-10 0,4-11 0,6-7 0,-4 0 0,-28 7 0,4-2 0,-6 2 0,-27 10 1851,9-4-1851,-22 9 66,17 3-66,13 2 0,10-1 0,8-4 0</inkml:trace>
</inkml:ink>
</file>

<file path=ppt/ink/ink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09:11.213"/>
    </inkml:context>
    <inkml:brush xml:id="br0">
      <inkml:brushProperty name="width" value="0.17143" units="cm"/>
      <inkml:brushProperty name="height" value="0.17143" units="cm"/>
      <inkml:brushProperty name="color" value="#004F8B"/>
    </inkml:brush>
  </inkml:definitions>
  <inkml:trace contextRef="#ctx0" brushRef="#br0">148 135 5734,'49'-22'0,"-1"-1"0,-2 0 0,7 5 0,4 3 0,23 0 0,-42 8 0,12-5 0,-112 32 0,29-10 0,-13 21 0,8 11 0,38 28 0,-4 26 0,2 4 0,9-5 0,-36-29 0,-16 6 0,0-22 0,-15-30 0,-11 9 0,2-7 0,24-32 0,26 6 0,11-8 0,50 2 0,48 5 0,14 2 0,-22-3-1472,-21-3 1,0 0 1471,20 2 0,18 1 0,-2-1 0,-23-4 0,2-17 0,-21 3 0,-3-16 0,-2-5 0,-2-17 0,-15 20 0,-4-1 0,-8-21 0,-73 9 0,-26 81 0,-7-26 0,41 35 0,9 13 0,7 43 0,30 3 0,-6-38 0,13-6 1471,48-11 1,13-21-1472,6-38 0,-22-13 0,5-15 0,-18-6 0,-33-27 0,-15-4 0,20 7 0,-11 5 0,-29 9 0,-17 19 0,-11 38 0,1 21 0,-7 61 0,11-50 0,11 6 0,43 31 0,25 18 0,4-12 0,-3-19 0,6-5 0,13 16 0,8 4 0,-4-12 0,31-2 0,3-15 0,-52-42 0</inkml:trace>
</inkml:ink>
</file>

<file path=ppt/ink/ink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09:11.762"/>
    </inkml:context>
    <inkml:brush xml:id="br0">
      <inkml:brushProperty name="width" value="0.17143" units="cm"/>
      <inkml:brushProperty name="height" value="0.17143" units="cm"/>
      <inkml:brushProperty name="color" value="#004F8B"/>
    </inkml:brush>
  </inkml:definitions>
  <inkml:trace contextRef="#ctx0" brushRef="#br0">100 287 5734,'-8'76'0,"-1"1"0,0-1 0,-3-3 0,3-5 0,13 14 0,-2-25 0,-5-54 0,-6-62 0,2-8 0,0-16 0,4 4 0,8-2 0,3 0-555,-7 8 1,-2-4-1,8 14 555,29-3 0,1 38 0,5 7 0,13 5 0,-13 11 0,10 68 0,-77-10 0,-29 12 0,14-5 0,33-6 0,-2-2-310,-33 10 1,-16 1 0,16-23 309,30-31 1484,1 2-1484,1-2 0,7 0 0,66 1 0,25-4 0,-30-3-116,30 4 1,0-3 115,-33-9 0,6-2 0,-1-2 0,-4-1 0</inkml:trace>
</inkml:ink>
</file>

<file path=ppt/ink/ink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09:11.929"/>
    </inkml:context>
    <inkml:brush xml:id="br0">
      <inkml:brushProperty name="width" value="0.17143" units="cm"/>
      <inkml:brushProperty name="height" value="0.17143" units="cm"/>
      <inkml:brushProperty name="color" value="#004F8B"/>
    </inkml:brush>
  </inkml:definitions>
  <inkml:trace contextRef="#ctx0" brushRef="#br0">1 0 5734,'52'7'0,"-1"0"0,-10-15 0,31 74 0</inkml:trace>
</inkml:ink>
</file>

<file path=ppt/ink/ink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09:12.087"/>
    </inkml:context>
    <inkml:brush xml:id="br0">
      <inkml:brushProperty name="width" value="0.17143" units="cm"/>
      <inkml:brushProperty name="height" value="0.17143" units="cm"/>
      <inkml:brushProperty name="color" value="#004F8B"/>
    </inkml:brush>
  </inkml:definitions>
  <inkml:trace contextRef="#ctx0" brushRef="#br0">46 39 5734,'-25'8'0,"5"-1"0,21-6 0,3 0 0,35 0 0,17-9 0,5-2 0,19-1 0,-17-3 0,0 0 0</inkml:trace>
</inkml:ink>
</file>

<file path=ppt/ink/ink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09:09.578"/>
    </inkml:context>
    <inkml:brush xml:id="br0">
      <inkml:brushProperty name="width" value="0.17143" units="cm"/>
      <inkml:brushProperty name="height" value="0.17143" units="cm"/>
      <inkml:brushProperty name="color" value="#004F8B"/>
    </inkml:brush>
  </inkml:definitions>
  <inkml:trace contextRef="#ctx0" brushRef="#br0">126 351 5734,'-13'-8'0,"75"-10"0,32-4 0,-3-7 0,-5 8 0,18-2 0,-7-1 0,-23 5 0,-4-1 0,-19-1 0,-16-16 0,-11 1 0,-84 32 0,-29 11-692,36-4 0,5 0 692,-25 3 0,12 2 0,-12 3 0,5 0 0,3 0 0,0 0 0,-29 5 0,9-1 0,23-1 0,57-13 0,75-9 0,-20 3-763,23-3 1,6-2 762,6 0 0,7-4 0,1-1 0,0-1 0,-9 1 0,13-5 0,-35 0 0,-51 3 1146,52-11-1146,-159 32 0,17 10 0,-14 6 0,14-3 0,-15 4 0,6 0 0,-13 5 0,51-2 0,74 0 1763,-45 6-1763,69-26 0,17-11 0,-26-1 0,26-10 0,-41 11 0,-16 4 0,2 0 0,-5 9 0,-4-3 0,1 1 0,-10-12 0,-3-6 0</inkml:trace>
</inkml:ink>
</file>

<file path=ppt/ink/ink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09:12.651"/>
    </inkml:context>
    <inkml:brush xml:id="br0">
      <inkml:brushProperty name="width" value="0.17143" units="cm"/>
      <inkml:brushProperty name="height" value="0.17143" units="cm"/>
      <inkml:brushProperty name="color" value="#004F8B"/>
    </inkml:brush>
  </inkml:definitions>
  <inkml:trace contextRef="#ctx0" brushRef="#br0">64 40 5734,'4'-10'0,"87"-9"0,-58 15 0,66-2 0,-69 49 0,-18-18 0,-10 23 0,-9 7 0,-24 18 0,-3 6-254,5-24 254,23-44 0,4 13 0,7-5 0,14 19 0,15 1 0,-2 3 0,-20 16 0,31 18 0,-73-46 0,-59-1 0,21-13 0,19-2 0,0-4 0,-9-22 0,45-2 0,-2-13 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7:43:37.068"/>
    </inkml:context>
    <inkml:brush xml:id="br0">
      <inkml:brushProperty name="width" value="0.17143" units="cm"/>
      <inkml:brushProperty name="height" value="0.17143" units="cm"/>
      <inkml:brushProperty name="color" value="#004F8B"/>
    </inkml:brush>
  </inkml:definitions>
  <inkml:trace contextRef="#ctx0" brushRef="#br0">363 214 5734,'14'-28'0,"-2"-1"0,-3 2 0,-14-26 0,-2 25 0,-24-21 0,-61 61 0,12 27 0,26-13 0,5 4 0,-1 33 0,26-1 0,18-11 0,8-6 0,23-25 0,12-42 0,10-22 0,1-17 0,-15 16 0,-10 12 0,-18 38 0,-12 35 0,-6 23 0,-1 4 0,-3 11 0,3-12 0,2-5 0,4-12 0,-3 22 0,10-26 0,0 9 0</inkml:trace>
</inkml:ink>
</file>

<file path=ppt/ink/ink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09:13.019"/>
    </inkml:context>
    <inkml:brush xml:id="br0">
      <inkml:brushProperty name="width" value="0.17143" units="cm"/>
      <inkml:brushProperty name="height" value="0.17143" units="cm"/>
      <inkml:brushProperty name="color" value="#004F8B"/>
    </inkml:brush>
  </inkml:definitions>
  <inkml:trace contextRef="#ctx0" brushRef="#br0">188 0 5734,'-56'68'0,"0"0"0,-8-17 0,54 9 0,15 17 0,12-11 0,19-21 0,7-8 0,-11 3 0,1-3 0,34 13 0,-41-63 0,-63-53 0,33 34 0,-57-32 0,17 67 0,4 12 0,-1-1 0,14 14 0,21-13 0,6 2 0,3-7 0</inkml:trace>
</inkml:ink>
</file>

<file path=ppt/ink/ink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09:13.199"/>
    </inkml:context>
    <inkml:brush xml:id="br0">
      <inkml:brushProperty name="width" value="0.17143" units="cm"/>
      <inkml:brushProperty name="height" value="0.17143" units="cm"/>
      <inkml:brushProperty name="color" value="#004F8B"/>
    </inkml:brush>
  </inkml:definitions>
  <inkml:trace contextRef="#ctx0" brushRef="#br0">1 121 5734,'4'-15'0,"45"-7"0,12 2 0,-17 4 0,20-4 0,-1 2 0,-29 8 0</inkml:trace>
</inkml:ink>
</file>

<file path=ppt/ink/ink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09:13.516"/>
    </inkml:context>
    <inkml:brush xml:id="br0">
      <inkml:brushProperty name="width" value="0.17143" units="cm"/>
      <inkml:brushProperty name="height" value="0.17143" units="cm"/>
      <inkml:brushProperty name="color" value="#004F8B"/>
    </inkml:brush>
  </inkml:definitions>
  <inkml:trace contextRef="#ctx0" brushRef="#br0">130 12 5734,'92'-11'0,"-6"18"0,-64 17 0,-27 39 0,-19 8 0,-11-25 0,-5-2 0,2 23 0,-3-4 0,-8-27 0,1-9 0,-1 7 0,125-20 0,-35 1 0,26-22 0,21-13 0,-11 0 0,13-10 0,-22 1 0,1 0 0</inkml:trace>
</inkml:ink>
</file>

<file path=ppt/ink/ink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09:13.789"/>
    </inkml:context>
    <inkml:brush xml:id="br0">
      <inkml:brushProperty name="width" value="0.17143" units="cm"/>
      <inkml:brushProperty name="height" value="0.17143" units="cm"/>
      <inkml:brushProperty name="color" value="#004F8B"/>
    </inkml:brush>
  </inkml:definitions>
  <inkml:trace contextRef="#ctx0" brushRef="#br0">196 1 5734,'34'88'0,"-25"-55"0,13 18 0,1 0 0,-15-27 0,-10 54 0,-20-14 0,-13-10 0,-8-7 0,-26-17 0,-13-14 0,43-39 0</inkml:trace>
</inkml:ink>
</file>

<file path=ppt/ink/ink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09:13.901"/>
    </inkml:context>
    <inkml:brush xml:id="br0">
      <inkml:brushProperty name="width" value="0.17143" units="cm"/>
      <inkml:brushProperty name="height" value="0.17143" units="cm"/>
      <inkml:brushProperty name="color" value="#004F8B"/>
    </inkml:brush>
  </inkml:definitions>
  <inkml:trace contextRef="#ctx0" brushRef="#br0">0 144 5734,'46'-23'0,"-1"-1"0,25 2 0,11 1 0,-14 6 0,-3 2 0,20 0 0,0 0 0</inkml:trace>
</inkml:ink>
</file>

<file path=ppt/ink/ink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09:14.121"/>
    </inkml:context>
    <inkml:brush xml:id="br0">
      <inkml:brushProperty name="width" value="0.17143" units="cm"/>
      <inkml:brushProperty name="height" value="0.17143" units="cm"/>
      <inkml:brushProperty name="color" value="#004F8B"/>
    </inkml:brush>
  </inkml:definitions>
  <inkml:trace contextRef="#ctx0" brushRef="#br0">1 37 5734,'50'-11'0,"1"1"0,32-5 0,-66 23 0</inkml:trace>
</inkml:ink>
</file>

<file path=ppt/ink/ink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09:14.291"/>
    </inkml:context>
    <inkml:brush xml:id="br0">
      <inkml:brushProperty name="width" value="0.17143" units="cm"/>
      <inkml:brushProperty name="height" value="0.17143" units="cm"/>
      <inkml:brushProperty name="color" value="#004F8B"/>
    </inkml:brush>
  </inkml:definitions>
  <inkml:trace contextRef="#ctx0" brushRef="#br0">0 131 5734,'8'-12'0,"3"1"0,19-1 0,53-6 0,-20 4 0,3-1 0,-9 4 0,-1 0 0,2-2 0,0 0 0</inkml:trace>
</inkml:ink>
</file>

<file path=ppt/ink/ink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09:14.514"/>
    </inkml:context>
    <inkml:brush xml:id="br0">
      <inkml:brushProperty name="width" value="0.17143" units="cm"/>
      <inkml:brushProperty name="height" value="0.17143" units="cm"/>
      <inkml:brushProperty name="color" value="#004F8B"/>
    </inkml:brush>
  </inkml:definitions>
  <inkml:trace contextRef="#ctx0" brushRef="#br0">44 7 5734,'-25'-7'0,"7"19"0,33 70 0,-3-33 0,4 7 0,12 24 0,7 12 0,-4-11 0,-8-21 0,0-4 0,16 31 0,1 0 0</inkml:trace>
</inkml:ink>
</file>

<file path=ppt/ink/ink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09:14.694"/>
    </inkml:context>
    <inkml:brush xml:id="br0">
      <inkml:brushProperty name="width" value="0.17143" units="cm"/>
      <inkml:brushProperty name="height" value="0.17143" units="cm"/>
      <inkml:brushProperty name="color" value="#004F8B"/>
    </inkml:brush>
  </inkml:definitions>
  <inkml:trace contextRef="#ctx0" brushRef="#br0">1 0 5734,'2'58'0,"1"-1"0,12 29 0,0 6 0,-6 6 0,0 0 0,6-6 0,1 1 0</inkml:trace>
</inkml:ink>
</file>

<file path=ppt/ink/ink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09:15.709"/>
    </inkml:context>
    <inkml:brush xml:id="br0">
      <inkml:brushProperty name="width" value="0.17143" units="cm"/>
      <inkml:brushProperty name="height" value="0.17143" units="cm"/>
      <inkml:brushProperty name="color" value="#004F8B"/>
    </inkml:brush>
  </inkml:definitions>
  <inkml:trace contextRef="#ctx0" brushRef="#br0">1757 709 5734,'-7'-13'0,"-1"0"0,-16-29 0,-2-5 0,3 10-457,-6-11 1,1 3 456,12 23 295,-13-12-295,-37-17 0,-10-2 0,31 23 0,-1 0 0,-34-22 0,-3 4 0,29 28 0,-7 7-772,-11 9 0,-15 5 1,-1 2-1,11-1 772,-4-4 0,2 1 0,3 3 0,-10 0 0,3 5 0,21 6-625,-5 36 625,28-15 76,2 9 1,3 5-77,5 18 0,9-3 0,4 1 0,2 14-2,9-13 1,2 13 0,6-1 1,8-7 0,6-2 0,4 4 0,1 1 0,3 5 0,4 0 0,3-5 926,11 11 1,5-6 0,12-5-927,9-15 0,11-5 0,4-5 0,-4-7 0,-2-5 0,-3-8 0,10-5 0,0-5 0,10-1 0,6-5 0,-1-9 0,-5-14 0,-17-14 0,-1-12 0,-1-8 0,-2-4 0,-1 1 0,-1 5 0,3 7 0,0 3 0,-2 0 0,-4-6 0,-5-13 0,-1-17 0,-2-15 0,-3-8 0,-8-2 0,-10 3 0,-15 10 311,-9-15 1,-20 7 0,-26 1-312,-11 28 0,-18-2 0,-13-1 0,-7 2 0,-2 4 0,3 6 0,9 7-775,-5 0 1,4 10-1,-1 6 1,-10 0 774,-5 2 0,-12 0 0,-5 2 0,0 5 0,9 5 0,15 8 0,-26 17 0,16 10 0,20-7 0,0 0 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7:43:37.970"/>
    </inkml:context>
    <inkml:brush xml:id="br0">
      <inkml:brushProperty name="width" value="0.17143" units="cm"/>
      <inkml:brushProperty name="height" value="0.17143" units="cm"/>
      <inkml:brushProperty name="color" value="#004F8B"/>
    </inkml:brush>
  </inkml:definitions>
  <inkml:trace contextRef="#ctx0" brushRef="#br0">111 180 5734,'-17'91'0,"1"0"0,0-1 0,-23-11 0,17-12 0,50-13 0,4-26 0,-22-59 0,1-24 0,-12 18 0,-8-16 0,-3-2 0,1 3 0,-1 0 0,-1 3 0,4 15 0,4 3 0,3 7 0,30 2 0,14 15 0,18 0 0,-16 7 0,-10 11 0,-25 6 0,-7 29 0,-8-10 0,-7 15 0,-3-2 0,0 18 0,10-15 0,6 2 0,17 31 0,39-72 0,8-15 0,-1-7 0,-12-33 0,3-23 0,-15 8 0,-18-6 0,-2 1 0,-6 0 0,-21 2 0,-4-5 0,-1 7 0,2 16 0,49 85 0,26 16 0,-32-20 0,1-1 0,31 19 0,-32-9 0,-8 1 0,0 3 0,11 12 0,6 27 0,-18-76 0,12-19 0,16-31 0,-5-49 0,-29 31 0,-6-2 0,-2-37 0,-27 17 0,-9 6 0,-12 12 0,4 11 0,-2 7 0,-2 28 0,-10 41 0,19 5 0,0-2 0,9 0 0</inkml:trace>
</inkml:ink>
</file>

<file path=ppt/ink/ink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09:33.686"/>
    </inkml:context>
    <inkml:brush xml:id="br0">
      <inkml:brushProperty name="width" value="0.17143" units="cm"/>
      <inkml:brushProperty name="height" value="0.17143" units="cm"/>
      <inkml:brushProperty name="color" value="#004F8B"/>
    </inkml:brush>
  </inkml:definitions>
  <inkml:trace contextRef="#ctx0" brushRef="#br0">164 210 5734,'-17'3'0,"1"1"0,4 3 0,-17 60 0,2 17 0,11-10-806,-10 13 1,5-4 805,28-31 0,45-9 0,7-5 0,-22-13 0,23 9 0,-6-15 377,-43-34-377,-2-30 0,-11-15 0,-41-22 0,-6-3 0,37 18 0,-2 1-329,-38-15 1,4 23 328,42 51 0,0-5 0,9-2 1143,0 1-1143,21-6 0,62-11 0,-44 14 0,43-8 0,-66 30 748,2 6-748,18 19 0,6 10 0,-8 3 0,0 1 0,7-1 0,-2 0 0,14 36 0,-34-40 0,0-5 0,-4-1 0,-10-19 0,-25-15 0,-12-12 0,-12-17 0,-5-44 0,25 27 0,16-17 0,10-6 0,17-12 0,3-12-359,-5 32 359,-15 49 0,7-6 0,-6 0 0,5 1 0,-9 3 0</inkml:trace>
</inkml:ink>
</file>

<file path=ppt/ink/ink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09:34.071"/>
    </inkml:context>
    <inkml:brush xml:id="br0">
      <inkml:brushProperty name="width" value="0.17143" units="cm"/>
      <inkml:brushProperty name="height" value="0.17143" units="cm"/>
      <inkml:brushProperty name="color" value="#004F8B"/>
    </inkml:brush>
  </inkml:definitions>
  <inkml:trace contextRef="#ctx0" brushRef="#br0">1090 0 5734,'-34'43'0,"0"0"0,-28 35 0,12-5 0,2 0 0,-7 5 0,12-15 0,-9 13 0,-4 6 0,11-18 0,-5 5 0,-1 2 0,2-3 0,6-7-1372,1-1 0,4-6 0,-4 5 1372,-11 16 0,-9 11 0,5-7 0,18-23 0,15-17 840,10-18-840,-15 1 0,23-51 0,-6 5 0,15-27 0</inkml:trace>
</inkml:ink>
</file>

<file path=ppt/ink/ink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09:34.455"/>
    </inkml:context>
    <inkml:brush xml:id="br0">
      <inkml:brushProperty name="width" value="0.17143" units="cm"/>
      <inkml:brushProperty name="height" value="0.17143" units="cm"/>
      <inkml:brushProperty name="color" value="#004F8B"/>
    </inkml:brush>
  </inkml:definitions>
  <inkml:trace contextRef="#ctx0" brushRef="#br0">0 1 5734,'40'68'0,"-8"-26"0,6 3 0,9 6 0,7 7 0,7 0-460,0-5 0,6 1 0,3 0 0,0-4 460,-5-4 0,0-3 0,1-1 0,-2 0 191,15 10 0,-2-2 0,1-1-191,8 0 0,1-1 0,-15-9 0,2 2 0,-6-4 0,-11-6 301,-37-23-301,-21-11 0,0-3 0,-32-45 0,16 22 0,-25-37 0</inkml:trace>
</inkml:ink>
</file>

<file path=ppt/ink/ink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09:39.372"/>
    </inkml:context>
    <inkml:brush xml:id="br0">
      <inkml:brushProperty name="width" value="0.17143" units="cm"/>
      <inkml:brushProperty name="height" value="0.17143" units="cm"/>
      <inkml:brushProperty name="color" value="#004F8B"/>
    </inkml:brush>
  </inkml:definitions>
  <inkml:trace contextRef="#ctx0" brushRef="#br0">1622 570 5734,'-24'-48'0,"3"9"0,10 24 0,-10-11 0,-31-26 0,9 20 0,-1 1 0,-19-20 0,-6 14 0,42 25 0,-14-2 0,12 3 0,-12 0 0,27 8 0,-21-1 0,18 4 0,-39 2 0,32-1 0,-17 3 0,20-1 0,9 0 0,0 0 0,4-2 0,3-1 0,-2 0 0,2-1 0,-2 3 0,4-1 0,-3 0 0,1-1 0,0 0 0,-13 1 0,-4 1 0,1 0 0,-22 5 0,26-1 0,-30 12 0,29-9 0,-22 9 0,24-10 0,-42 27 0,-1 6 0,-1 4 0,-13 9 0,13-10 0,7-3 0,21-8 0,14-14 0,-23 28 0,20-17 0,-24 41 0,24-10 0,2 2 0,-11 13-321,16-19 0,7-7 321,10-31 0,1 0 0,3 28 0,7 14 0,6 16 0,9 7 0,-4-39 0,8 1 0,25 16 0,4-2 0,-23-19 0,0-2 0,17 8 0,-3-8 0,-10-18 642,7 1-642,38 8 0,-26-11 0,3-6 0,22 0 0,4 0 0,-12-2 0,6 0 0,-1 0 0,-14-1 0,7 0 0,5 0 0,4-1 0,2-2 0,8-2 0,2 0 0,-4 0 0,-11-1 0,-2 1 0,-8-1 0,7 0-679,2 0 1,10 0-1,3 0 1,-6 0 0,-15-1 678,4 1 0,-1 0-228,-8-3 1,14-1 0,4 0 0,-2 0-1,-9-2 228,2-1 0,-7-1 0,8 1 0,-1 1 0,11 1 0,2-1 0,-4 1 0,-12-3 0,26-6 0,-17 0 0,5 2 0,-12 2 0,21-2 0,4 0 0,-12 0 0,8-2 0,1 0-241,-24 2 0,10 0 0,4 0 0,-5-1 0,-14 1 241,6-2 0,-6-2 0,1-1 0,5-2 0,-1-4 132,-3-5 0,0-4 1,-3 2-133,26-5 0,-2-3 187,-22 3 1,-1-4 0,-13 4-188,4-15 0,-16 9 0,-5-11 0,-22-12 0,-10-12 0,-2 4 0,2-10 0,-8-2 902,-7 3 0,-6-5 1,-11 7-903,-32-9 0,-11 11 0,11 15 0,-5 4 277,4 7 1,-5 0-1,0 5-277,-11-1 0,-2 6 0,14 8 0,-3 1 0,-4 1 0,-21-1 0,-6 1 0,5 3 0,22 5 0,4 2 0,-2 1 0,-11-2 0,-2 1 0,3 4 0,-16 2 0,10 4 0,-17-1 0,11 3 0,-17-1 0,8 1 0,11 0 0,1 1-817,-9 0 1,-7-1 0,9 1 816,12 0 0,1 1 0,1 0 0,-6 0 0,-10 4-342,18 3 0,-7 2 1,-6 2-1,0 1 0,3-1 1,6-1 341,-3-1 0,7-1 0,-1 0 0,-9 4 0,3 1 0,-10 2 0,-7 3 0,-1 0 0,5 0 0,10 0 0,14-1 0,-22 7 0,8 1 0,-7 2 0,0-1 0,1 0 0</inkml:trace>
</inkml:ink>
</file>

<file path=ppt/ink/ink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09:40.726"/>
    </inkml:context>
    <inkml:brush xml:id="br0">
      <inkml:brushProperty name="width" value="0.17143" units="cm"/>
      <inkml:brushProperty name="height" value="0.17143" units="cm"/>
      <inkml:brushProperty name="color" value="#004F8B"/>
    </inkml:brush>
  </inkml:definitions>
  <inkml:trace contextRef="#ctx0" brushRef="#br0">7130 370 5734,'-26'-13'0,"1"1"0,-31-7 0,-20-5 0,9 4 0,-19-5 0,22 5 0,-11-3 0,-5 2 0,3 5 0,-6 3 0,-1 1 0,3 1 0,-17-1 0,1 1 0,-3-1-1063,7 0 0,-5-2 0,1 1 0,7 2 1063,3 2 0,5 3 0,8 1 0,7 1 0,3 1 430,0-1 0,-13 2-430,1 1 0,-18 1 0,-10 1 0,-4 0 0,4 0 0,12 0 0,5 0 0,8 0 0,0 1 0,-13 0-129,8-1 0,-11 2 0,-7-1 1,-4 1-1,0-1 0,2 1 0,6 0 1,9 0 128,-5 0 0,7 1 0,5 0 0,1-1 0,0 1-280,-14 0 0,1-1 0,2 1 1,3 0 279,6 0 0,-1-1 0,7 1 0,13-1 0,-32 4 0,29 0 0,-10 2 0,6 0 855,7 0 0,1 2-855,-3 1 0,-6 1 0,9 0 0,11 0 0,2 1 0,-17 5 0,-11 7-381,8-2 0,-14 6 1,-4 3-1,2-2 1,12-4 380,-20 6 0,1 0 0,22-7 0,-12 3 0,-1 1 0,6-1 0,17-4 269,6 2 1,10-1-270,-32 24 0,28-21 0,3 1 1201,-13 31-1201,38 7 0,7 2 0,-7 1 301,7 0 0,8-2-301,17-11 0,-1-19 0,18 14 0,5 1 0,6-5 0,25 14 0,6-1 0,3-10 0,-16-19 0,15 6 0,12 3 0,9-2 0,5-6 0,-20-15 0,8-3 0,7-4 0,5-1 0,3-2 0,0-1 0,0 1 0,-3 1 0,-5 1 0,-7 2 0,4 5 0,-6 3 0,-3 1 0,-2-1 0,1 0 0,4-2 0,5-3-76,-5-4 1,5-2 0,3-1-1,3 0 1,1-3 0,0 0 0,-1-2-1,-4-1 1,-4-1 0,-5-2 75,14-3 0,-6-3 0,-3-2 0,-3-1 0,-2-1 0,0 2 0,-1 0 0,-7 1 0,1-1 0,8-1 0,13-2 0,-21 3 0,10-2 0,8 0 0,8-2 0,4-1 0,4 1 0,2-2 0,0 1 0,-1 0 0,-2 0 0,-6 1 0,-6 0 0,-7 1 0,-10 1-265,17-2 0,-12 1 0,-7 0 0,-2 1 0,5-1 1,10-1 264,-4 0 0,12-1 0,7-1 0,5-1 0,0 0 0,-4 1 0,-6 0 0,-11 1 0,-14 2 0,-17 1 0,-2 0 0,-7-1 0,28-11 0,10-5 0,-9 3 0,-18 5 0,0-1 467,12-3 0,7-4 1,-10-1-468,-12-1 0,-8-9 0,-2-18 0,-3-12 0,-4 2 0,-1-4 0,-4-3 0,-5 9 0,-1-5 0,-18 8 0,-27 13 0,-18 4-468,-35-14 1,-22-2 0,9 5 467,22 9 0,-6 1 0,1 5 0,-15-5 0,-5-2 0,4 5 0,13 9 766,3 6 0,-4 4-766,-1 1 0,-15-3 0,-8-1 0,-5 2 0,1 5 0,15 6 0,-4 3 0,-2 3 0,-2 0 0,1 1 0,1-1 0,3 0-91,-2-3 1,2-1 0,1 0 0,0 1 0,-1 0 0,-3 3 0,0 1 0,-5 2-1,-2 0 1,0 1 0,5 2 0,5 0 0,11 1 0,-10 4 0,0 0 0,0-1 0</inkml:trace>
</inkml:ink>
</file>

<file path=ppt/ink/ink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10:09.286"/>
    </inkml:context>
    <inkml:brush xml:id="br0">
      <inkml:brushProperty name="width" value="0.17143" units="cm"/>
      <inkml:brushProperty name="height" value="0.17143" units="cm"/>
      <inkml:brushProperty name="color" value="#004F8B"/>
    </inkml:brush>
  </inkml:definitions>
  <inkml:trace contextRef="#ctx0" brushRef="#br0">2 18 5734,'-1'-8'0,"0"1"0,1 6 0,2 0 0,2 1 0</inkml:trace>
</inkml:ink>
</file>

<file path=ppt/ink/ink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10:02.262"/>
    </inkml:context>
    <inkml:brush xml:id="br0">
      <inkml:brushProperty name="width" value="0.17143" units="cm"/>
      <inkml:brushProperty name="height" value="0.17143" units="cm"/>
      <inkml:brushProperty name="color" value="#004F8B"/>
    </inkml:brush>
  </inkml:definitions>
  <inkml:trace contextRef="#ctx0" brushRef="#br0">2420 351 5734,'-13'-13'0,"-5"-4"0,-21-8 0,-3-1 0,-42-14 0,-7 1 0,17 5-193,-5 1 0,2 3 193,23 10 95,11 7-95,-15-1 0,-2 2 0,0 2 0,-16 1 0,0 1 0,14 5 0,-9 1 0,-1 2 0,8 1 0,-6 0 0,1 2 0,9 0 0,0 0 0,-10 3 0,-23 11 0,-3 5 0,7 1 0,-3 4 0,11 1 0,-3 3 0,9 1-826,6 8 1,10 1 825,14-7 0,8 1 0,-4 29 242,25-15-242,24 24 0,13 23 0,1-12 0,-4-27 0,3-1-169,4 24 0,4 10 0,4-21 169,40-15 0,-4-15-57,-1-9 1,9-2 56,6-4 0,7-2 0,-17-5 0,6-1 0,11-8-262,-6-10 0,13-7 1,7-4-1,0-2 1,-6 1-1,-13 3 262,4 3 0,-12 2 0,9-5 0,2-1 0,12-3 0,3-3 0,-9-5 0,-16-7 0,-15-12 0,-12-7 0,-8 2 0,-3 4 0,-4-6 0,-3-15 0,0-17 0,-3 0 0,-11 13 0,-11 13 0,-9 3 96,-11-42 0,-12 9-96,-26 28 94,7 15-94,-31 1 0,-28-3 0,5 8 0,5 12 0,-9 6 0,21 6 0,-15 0 0,-4 1 0,4 3 0,13 5 0,-20 7 0,7 9 0,17 5 0,0 0 0,-1-1 0</inkml:trace>
</inkml:ink>
</file>

<file path=ppt/ink/ink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10:03.399"/>
    </inkml:context>
    <inkml:brush xml:id="br0">
      <inkml:brushProperty name="width" value="0.17143" units="cm"/>
      <inkml:brushProperty name="height" value="0.17143" units="cm"/>
      <inkml:brushProperty name="color" value="#004F8B"/>
    </inkml:brush>
  </inkml:definitions>
  <inkml:trace contextRef="#ctx0" brushRef="#br0">2202 295 5734,'-45'-27'0,"0"1"0,9 6 0,-14-7 0,3 4 0,23 16 0,-17-3 0,-29-2 0,11 1 0,-34-3 0,44 6 0,-37-6 0,-11-3 0,28 6 0,-3 0 0,-12-1 0,-7-1 0,6 2 0,6 2 0,5 3 0,-5 1 0,5 4 0,-8 6 0,-11 8 0,27 1 0,-10 6 0,30-5 0,-10 9 0,-4 9 0,12 14 0,2 5 0,-10-6 0,4 1 0,15 3 0,11-2 0,19 0 0,5-25 0,12 56 0,40-9 0,13 0 0,-19-14 0,2-1-267,24 15 0,4-11 267,-24-36 0,-3-8 0,5 2 0,14 2 0,6 0 0,-23-7 0,0-1-869,33 7 0,0-1 869,16-1 0,-17-5 0,-1-3 0,6 0 0,-24-4 0,10 1 0,9-5 0,-4-7 0,9-5 0,4-3 0,-3 1 0,-10 3-783,-1 3 1,-8 2 0,6-4 782,23-5 0,14-4 0,-9-1 0,-34 2 0,-34-3 0,9-14 0,5-16 0,-11 8 0,-15-5 0,-5-1 0,-11 8 1227,-5-50-1227,-20 38 0,-29-32 0,2 37 0,-14-2 0,-4 4 0,-9 5 0,-4 5 0,0 0 867,5-5 1,0 0 0,-4 7-868,-16 11 0,-4 9 0,15 5-1545,-14 4 1545,21 3 0,2 2 0,-1 4 0,3 1 0</inkml:trace>
</inkml:ink>
</file>

<file path=ppt/ink/ink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10:05.115"/>
    </inkml:context>
    <inkml:brush xml:id="br0">
      <inkml:brushProperty name="width" value="0.17143" units="cm"/>
      <inkml:brushProperty name="height" value="0.17143" units="cm"/>
      <inkml:brushProperty name="color" value="#004F8B"/>
    </inkml:brush>
  </inkml:definitions>
  <inkml:trace contextRef="#ctx0" brushRef="#br0">1 467 5734,'2'14'0,"1"1"0,7 38 0,-5-23 0,7 32 0,-8-35 0,15 46 0,6-19 0,10-9 0,12-10 0,23-32 0,5-13 0,-19 9 0,1-6-1010,33-27 0,-7-8 1010,-13 0 0,-13 2 0,9-9 0,-7 5 0,-16 12 0,-1-2 0,19-16 0,7-8 0,-6 2 0,1-10 0,-4 1 0,6-3 0,-3 2 0,-15 10 0,-5 13 0,-5 28 0,-63 108 0,6-15 0,1-19 0,0-1 0</inkml:trace>
</inkml:ink>
</file>

<file path=ppt/ink/ink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10:05.590"/>
    </inkml:context>
    <inkml:brush xml:id="br0">
      <inkml:brushProperty name="width" value="0.17143" units="cm"/>
      <inkml:brushProperty name="height" value="0.17143" units="cm"/>
      <inkml:brushProperty name="color" value="#004F8B"/>
    </inkml:brush>
  </inkml:definitions>
  <inkml:trace contextRef="#ctx0" brushRef="#br0">1 787 5734,'2'-20'0,"-1"10"0,2-3 0,-2 13 0,2 60 0,-1-1 0,2 26 0,3-11 0,60 1 0,-9-38 0,13-18 0,4-12 0,9-30 0,-12-11 0,13-13 0,1-5 0,-16 5 0,1-4 0,1-2 0,-1 2-848,1 2 0,1 1 0,-1 0 0,-1-1 848,0-2 0,0-3 0,-4 4 0,-9 6 0,3 2 0,-8 6-251,21-12 251,-27 17 0,2-1 0,10-7 0,0-1 0,-5 5 0,-4 1 0,23-19 0,-51 35 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7:43:38.558"/>
    </inkml:context>
    <inkml:brush xml:id="br0">
      <inkml:brushProperty name="width" value="0.17143" units="cm"/>
      <inkml:brushProperty name="height" value="0.17143" units="cm"/>
      <inkml:brushProperty name="color" value="#004F8B"/>
    </inkml:brush>
  </inkml:definitions>
  <inkml:trace contextRef="#ctx0" brushRef="#br0">471 89 5734,'-9'-29'0,"-1"3"0,-2 4 0,-41 11 0,18 12 0,-32 13 0,29 13 0,2 5 0,-2 6 0,1 5 0,1 5 0,-16 23 0,12 9 0,32 7 0,13-2 0,-7-27 0,9-5 0,25 3 0,13-14 0,43-31-234,-34-10 0,3-4 234,19-5 0,1-4-298,-12-1 1,-3-2 0,0-5 0,-3-2-1,24-13 1</inkml:trace>
</inkml:ink>
</file>

<file path=ppt/ink/ink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10:14.612"/>
    </inkml:context>
    <inkml:brush xml:id="br0">
      <inkml:brushProperty name="width" value="0.17143" units="cm"/>
      <inkml:brushProperty name="height" value="0.17143" units="cm"/>
      <inkml:brushProperty name="color" value="#004F8B"/>
    </inkml:brush>
  </inkml:definitions>
  <inkml:trace contextRef="#ctx0" brushRef="#br0">2370 597 5734,'-3'9'0,"0"-2"0,-2-5 0,-6-1 0,-23-5 0,-23-15 0,-15-9 0,2 0 0,-6-5 0,-3 0 0,12 6 0,-1 0 0,-3-1 0,-4-1-679,-11-3 1,-8-2-1,-2-1 1,4 3 0,10 3 678,3 3 0,9 3 0,-3 1-13,1 0 1,-3 0 0,0 2 0,7 3 12,-24 2 0,7 5 0,14 3 0,-1 3 0,1 0 0,-4 0 0,8 3 0,-33 2 0,38 7 0,53-6 842,5 0 0,0-1 0,0 1 0</inkml:trace>
</inkml:ink>
</file>

<file path=ppt/ink/ink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10:15.664"/>
    </inkml:context>
    <inkml:brush xml:id="br0">
      <inkml:brushProperty name="width" value="0.17143" units="cm"/>
      <inkml:brushProperty name="height" value="0.17143" units="cm"/>
      <inkml:brushProperty name="color" value="#004F8B"/>
    </inkml:brush>
  </inkml:definitions>
  <inkml:trace contextRef="#ctx0" brushRef="#br0">0 423 5734,'81'23'0,"-36"13"0,-11 4 0,-21-2 0,1 34 0,-2 3 0,-5-24 0,5 47 0,47-71 0,29-16 0,-1-7 0,-16-8 0,-1-7 0,5 2-468,2 8 1,5 3 0,2-2 0,0-8 467,6-15 0,2-9 0,-4-3 0,-11 4 0,4 0 0,0-3 0,-7 2 0,13-6 0,6-2 0,-4 0 0,-11 5 0,-2 1 0,-9 3 0,4-2-586,2-1 0,5-2 0,-1 1 0,-10 3 586,8-2 0,-4 1 0,1-1 0,4-1 0,-19 5 0,-22 1 0,34-9 0,-21 10 0,-126 47 0,14-1 0</inkml:trace>
</inkml:ink>
</file>

<file path=ppt/ink/ink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10:16.065"/>
    </inkml:context>
    <inkml:brush xml:id="br0">
      <inkml:brushProperty name="width" value="0.17143" units="cm"/>
      <inkml:brushProperty name="height" value="0.17143" units="cm"/>
      <inkml:brushProperty name="color" value="#004F8B"/>
    </inkml:brush>
  </inkml:definitions>
  <inkml:trace contextRef="#ctx0" brushRef="#br0">0 613 5734,'31'52'0,"-6"-2"0,-19-11 0,-2 3 0,-1 13 0,2 9 0,7 19 0,2 1 0,-6-13 0,2-2-160,9 15 1,5-13 159,14-28 0,14-19 0,6-6 0,18 0 0,2-17 0,5-9-195,-22-4 1,9-8 194,-2-2 0,16-8 0,10-4 0,5-2 0,-3-1 0,-6 3-480,-1 0 0,-4 1 0,-1-1 0,4-2 0,8-4 480,-22 8 0,5-3 0,6-2 0,2-2 0,2-1 0,0-1 0,-3 2 0,-3 0 0,-5 3 0,-6 3-473,18-10 1,-9 4-1,-4 1 1,-1 0-1,1-2 473,8-5 0,3-3 0,-2-1 0,-6 4 0,-10 5-38,16-10 0,-10 5 1,1-1-1,0 0 1,-1 3-1,-1-1 1</inkml:trace>
</inkml:ink>
</file>

<file path=ppt/ink/ink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10:23.738"/>
    </inkml:context>
    <inkml:brush xml:id="br0">
      <inkml:brushProperty name="width" value="0.17143" units="cm"/>
      <inkml:brushProperty name="height" value="0.17143" units="cm"/>
      <inkml:brushProperty name="color" value="#004F8B"/>
    </inkml:brush>
  </inkml:definitions>
  <inkml:trace contextRef="#ctx0" brushRef="#br0">1110 125 5734,'-81'-29'0,"10"5"0,-14 4 0,25 10 0,-5 2 0,-24-3 0,-2 0 0,12 4 0,1 3 0,2 4 0,8 2 0,3 2 0,4 5 0,5 4 0,25-5 0,-22 7 0</inkml:trace>
</inkml:ink>
</file>

<file path=ppt/ink/ink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13:08.846"/>
    </inkml:context>
    <inkml:brush xml:id="br0">
      <inkml:brushProperty name="width" value="0.17143" units="cm"/>
      <inkml:brushProperty name="height" value="0.17143" units="cm"/>
      <inkml:brushProperty name="color" value="#004F8B"/>
    </inkml:brush>
  </inkml:definitions>
  <inkml:trace contextRef="#ctx0" brushRef="#br0">84 13 5734,'-5'1'0,"-1"0"0,6-1 0,4-4 0,-4 1 0,4-3 0,-6 5 0,-2 8 0,1-6 0,1 8 0,8-9 0,-5 0 0,6-3 0,-10-2 0,2 1 0,-3-1 0,-3 6 0,-11 13 0,7-4 0,-4 6 0,32 8 0,-8-28 0,10 20 0,-14-30 0,-6 9 0,0 1 0,-1-4 0,1 5 0,-8 9 0,9 23 0,-6-9 0,15 4 0,-4-25 0,0-21 0,-18 3 0,0 22 0,-1 4 0,17 40 0,18-45 0,-6 8 0,1-32 0,-23-3 0,2 14 0,-5-9 0,5 19 0,-9 31 0,9-19 0,-7 19 0,11-29 0,2-2 0,-2-5 0,1 3 0,-5-1 0,2 5 0,-4 4 0,0 0 0,-1 3 0</inkml:trace>
</inkml:ink>
</file>

<file path=ppt/ink/ink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13:12.887"/>
    </inkml:context>
    <inkml:brush xml:id="br0">
      <inkml:brushProperty name="width" value="0.17143" units="cm"/>
      <inkml:brushProperty name="height" value="0.17143" units="cm"/>
      <inkml:brushProperty name="color" value="#004F8B"/>
    </inkml:brush>
  </inkml:definitions>
  <inkml:trace contextRef="#ctx0" brushRef="#br0">39 112 5734,'6'0'0,"0"-1"0,8-23 0,-9 15 0,8-16 0,-14 21 0,0 2 0,-2-5 0,1 5 0,-5-4 0,4 6 0,-7 22 0,11-16 0,-1 16 0,7-22 0,1-2 0,9-8 0,-8 4 0,7-17 0,-15 13 0,-2-9 0,-3 12 0,-15 2 0,-12 21 0,6-1 0,16 17 0,26-16 0,9-5 0,-6-12 0,-33-22 0,2 22 0,-12-16 0,0 43 0,15-13 0,-3 19 0,55 2 0,-12-30 0,18 13 0,-29-38 0,-29-15 0,-10 3 0,-10-1 0,6 16 0,18 53 0,8-17 0,10 23 0</inkml:trace>
</inkml:ink>
</file>

<file path=ppt/ink/ink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13:16.365"/>
    </inkml:context>
    <inkml:brush xml:id="br0">
      <inkml:brushProperty name="width" value="0.17143" units="cm"/>
      <inkml:brushProperty name="height" value="0.17143" units="cm"/>
      <inkml:brushProperty name="color" value="#004F8B"/>
    </inkml:brush>
  </inkml:definitions>
  <inkml:trace contextRef="#ctx0" brushRef="#br0">10 10 5734,'4'-5'0,"-2"1"0,-1 4 0,-8 1 0,-3 0 0</inkml:trace>
</inkml:ink>
</file>

<file path=ppt/ink/ink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24:09.973"/>
    </inkml:context>
    <inkml:brush xml:id="br0">
      <inkml:brushProperty name="width" value="0.17143" units="cm"/>
      <inkml:brushProperty name="height" value="0.17143" units="cm"/>
      <inkml:brushProperty name="color" value="#004F8B"/>
    </inkml:brush>
  </inkml:definitions>
  <inkml:trace contextRef="#ctx0" brushRef="#br0">5232 1010 5734,'7'-8'0,"-19"-34"0,6 25 0,-16-28 0,-18-3 0,-18-6-848,4 14 0,-17-9 0,-3 0 0,12 7 848,2 1 0,0 2 0,-19-9 0,-10-5 0,16 11-723,4 9 723,15 9 0,-8-4 0,-11-3 0,5 6 0,-4-1 0,1 1 0,-17-8 0,-4 0 0,20 11 0,-7-2 0,0 2 0,11 5 0,0 1 0,-1 6-405,-3 2 0,-12 2 0,0 2 1,13 1 404,6 1 0,4 2 0,-5 1 0,-7 2 0,-1 0 507,-7 1 0,-2 2 1,0 0-508,3 2 0,1 0 0,-3 0-420,-12 0 0,-3-1 1,7 2 419,-17 4 0,19 0 0,28 1 0,-26 5 0,9 1 0,-15 6 0,-1 2 0,2 0 0,0 2 0,-1 0 464,-4 0 0,-1-1 0,6 1-464,15-3 0,5 1 0,9-1 0,10 1 0,6-1 49,4-3 1,-1 5-50,-11 17 0,-5 8 0,9-5 0,-11 14 0,27-8 0,-6 17 0,4 4 0,10-11 0,15-3 0,4-2 421,-8 5 1,-3 5 0,7-9-422,14 28 0,0-50 0,1 0 0,8 23 0,13 16-425,13-14 0,16 7 0,2 2 0,-9-6 425,-14-2 0,-6-4 0,8 2 0,13 3 0,9 5 0,-1-6 0,-14-20-263,-5-15 263,1 0 0,9 3 0,4 1 0,28 16 0,-17-10 0,6 1 0,2-6 0,3-2 488,0-1 1,9-2-489,-9-8 0,10-1 0,4-1 0,-1-2 0,-5-4 0,1-2 0,-1-1 0,-1 0-659,20 4 0,-2-1 0,-4-3 659,-15-5 0,-2-2 0,-15-2 0,5 2 954,27 2 1,9 0-955,-36-1 0,2-1 0,19 1 0,11 0 0,-6-2 0,0 0 0,0-3-647,0-3 1,6-2 0,-9 0 646,-10 1 0,-2-1 0,0-2 0,5-2 0,-11-1 0,-22 3 0,2-4 0,25-11 0,20-9 0,1-1 0,-15 5 107,-12 5 1,-1-1-108,0-2 0,13-6 0,-6 2 0,-21 6 0,-14 2 129,1-7 0,2-2-129,20-15 0,-21 14 0,-3 1 2480,-6 2-2480,-3 4 0,15-23 0,2-8 0,-18 16 0,0-1 0,18-17 0,-6 1 2755,-15 2-2755,-7-17 0,-3-3 0,-3-2 0,3 1 0,-2 2 0,-16 15 0,-3 32 0,-11-41 0,2 30 0,-9-32 0,-31 8 0,-10 2 0,-5-5-237,2 6 0,-2 5 237,-9 14 0,25 13 0,-24-13 0,-4-3 0,-3-2-809,24 11 0,-13-9 1,-1-1-1,10 7 809,5 2 0,2 2 0,-12-9 0,-5-4 0,6 5 0,15 10 0,-1 0 0</inkml:trace>
</inkml:ink>
</file>

<file path=ppt/ink/ink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24:30.143"/>
    </inkml:context>
    <inkml:brush xml:id="br0">
      <inkml:brushProperty name="width" value="0.17143" units="cm"/>
      <inkml:brushProperty name="height" value="0.17143" units="cm"/>
      <inkml:brushProperty name="color" value="#004F8B"/>
    </inkml:brush>
  </inkml:definitions>
  <inkml:trace contextRef="#ctx0" brushRef="#br0">1579 38 5734,'-21'-19'0,"-57"4"0,-31 12 0,32 8 0,-6 5 0,-4 2 0,2-2 0,1-2 0,0-2 0,1 2 0,0 2-571,0 5 0,-1 3 0,4 1 0,11 1 571,-6 6 0,15 0 698,6 2-698,8 2 0,3 1 0,5 3 0,4 11 0,6 2 0,17-8 186,15 13 0,21-2-186,43-32 0,34-18 0,8-6 0,-19 8-1341,-19 16 1,1-1 1340,18-14 0,20-6 0,-8-6 0,-40-4 0,-45-5 853,-4-3-853,-19-30 0,-20 14 0,-32-20 0,-2 34 0,-3 16 0,-5 6 0,16 4 0,-3 5-247,-43 11 1,-1 4 0,37-6 0,4 1-1,-13 7 1,0 1 0</inkml:trace>
</inkml:ink>
</file>

<file path=ppt/ink/ink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24:32.253"/>
    </inkml:context>
    <inkml:brush xml:id="br0">
      <inkml:brushProperty name="width" value="0.17143" units="cm"/>
      <inkml:brushProperty name="height" value="0.17143" units="cm"/>
      <inkml:brushProperty name="color" value="#004F8B"/>
    </inkml:brush>
  </inkml:definitions>
  <inkml:trace contextRef="#ctx0" brushRef="#br0">976 180 5734,'-3'-14'0,"-1"2"0,-9-7 0,-19-21 0,8 14 0,-60-25 0,45 43 0,-54-2 0,32 35 0,-7 15 0,7 1 0,4 2 0,2 5 0,-9 2 0,-6 6 0,11 7 0,20 14 0,11 7 0,5-5 0,1-1 0,3-1 0,1-9 0,0 3 0,5-5 0,6-2 0,6-3 0,5 0 0,4 1 0,4 11 0,6 3 0,11 12 0,4-4 0,-4-25 0,6-3 0,11-6 0,9-1 0,1-8 0,12-9 0,2-5 0,3 11 0,0-7 0,-11-21 0,-2-14 0,-12-14 0,-2-7 0,-3-1 0,0-3 0,3-2 0,-3-4 0,-5-12 0,-6-7 0,0-17 0,-5-13 0,-10 14 0,-2-10 0,-1-2 0,-2 2 0,3-12 0,-2 1 0,-4-3 0,-4 11 0,-2-2 0,-5 0 0,-7 3 0,-16-14 0,-11 3 0,-2 12 0,-3 1 0,-15 14 0,-8 25 0,-15 3 0,-5 8 0,11 10 0,-8 13 0,-1 12 0,-7 9 0,0 0 0,0 0 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7:43:39.162"/>
    </inkml:context>
    <inkml:brush xml:id="br0">
      <inkml:brushProperty name="width" value="0.17143" units="cm"/>
      <inkml:brushProperty name="height" value="0.17143" units="cm"/>
      <inkml:brushProperty name="color" value="#004F8B"/>
    </inkml:brush>
  </inkml:definitions>
  <inkml:trace contextRef="#ctx0" brushRef="#br0">226 254 5734,'-39'76'0,"0"1"0,4-11 0,6-3 0,4 28 0,13-42 0,0 0 0,1 1 0,1 3 0,1-4 0,5-14 0,4-26 0,12-41 0,13-56 0,-6 0 0,2-11 0,-7 31 0,0-2 0,0 2-508,4-32 0,-2 7 508,-6 30 0,-2 10 0,1 1 0,-10 76 0,-3 31 0,-1-7 0,1 9 0,2 42 0,3 0 0,-1-5 0,5-15 0,4-9 0,2-39 1016,24-12-1016,46-63 0,-32 1 0,1-10 0,0-3 0,1-8 0,-2-2 0,-5-3 0,-2-2 0,-3 6 0,0 5 0,-4 7 0,8-25 0,-65 151 0,2-6 0,-2 9 0,5-15 0,-2 5 0,1 1-364,-2 10 0,0 2 0,1-3 0,-3 12 0,1-7 0,8-20 0,0 0 0</inkml:trace>
</inkml:ink>
</file>

<file path=ppt/ink/ink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25:26.870"/>
    </inkml:context>
    <inkml:brush xml:id="br0">
      <inkml:brushProperty name="width" value="0.17143" units="cm"/>
      <inkml:brushProperty name="height" value="0.17143" units="cm"/>
      <inkml:brushProperty name="color" value="#004F8B"/>
    </inkml:brush>
  </inkml:definitions>
  <inkml:trace contextRef="#ctx0" brushRef="#br0">13 268 5734,'-7'-1'0,"2"0"0,34 11 0,-6-4 0,27 7 0,5-5 0,9 0 0,21-1 0,10 0-1418,-14-1 1,6-1 0,-3 0 1417,-13-2 0,-2-1 0,0-1 0,3 0 0,-1-2 0,-8 1 860,34-3-860,-29 1 0,8-1 0,-9 1 0,25-2 0,-17 3 0,10-1 0,-33-15 0,-63-57 0,38 16 0,-58 16 0,-18 3 0,-24-5 0,39 25 0,-35-17 0,129 52 0,-62-22 0,44 18 0,18 12 0,-10-4 0,-14-4 3392,40 22-3392,-38-14 0,20 13 0,-38-18 0,4 12 0,-17-14 0,2 24 0,-45 9 0,-10 1 0,13-1-147,-14 4 0,2-8 1,27-28-1,2 0 1</inkml:trace>
</inkml:ink>
</file>

<file path=ppt/ink/ink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25:27.723"/>
    </inkml:context>
    <inkml:brush xml:id="br0">
      <inkml:brushProperty name="width" value="0.17143" units="cm"/>
      <inkml:brushProperty name="height" value="0.17143" units="cm"/>
      <inkml:brushProperty name="color" value="#004F8B"/>
    </inkml:brush>
  </inkml:definitions>
  <inkml:trace contextRef="#ctx0" brushRef="#br0">516 54 5734,'-91'-26'0,"13"6"0,47 14 0,-24 4 0,13 34 0,62 18 0,13 7 0,-14 12-695,35-8 0,5-9 695,-25-29 0,-2 2-340,30 31 340,-29-25 0,4 10 0,-8 5 0,-27 10 0,-51-9 0,-13-3 0,0 1 0,-10-18 0,-5-16 0,26-24 0,5-13 492,1-17 0,3-6-492,-5 5 0,5 0 0,4-39 0,49 59 746,44 56-746,-6 2 0,8 4 0,24 9 0,7-1 0,-21-14 0,2 0 0,-4-4 0,10 7 0,1-14 0,3-24 0,7-16 0,-13-12 0,-12-29 0,-6-8 0,2 28 0,4 2 0,-10-9 0,-11-30 0,-13-11 0,-8 11 0,-3-18 0,1 11 0,-8 30 0,-23 98 0,7 13 0,1 12 0,1 3 0,0 7 0,0-4 0,1 4 0,2-5-433,3-1 0,1-13 433,1-28 0,-1-1 0,4 22 0,-8-47 0,4 13 0,-9-51 0</inkml:trace>
</inkml:ink>
</file>

<file path=ppt/ink/ink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25:29.507"/>
    </inkml:context>
    <inkml:brush xml:id="br0">
      <inkml:brushProperty name="width" value="0.17143" units="cm"/>
      <inkml:brushProperty name="height" value="0.17143" units="cm"/>
      <inkml:brushProperty name="color" value="#004F8B"/>
    </inkml:brush>
  </inkml:definitions>
  <inkml:trace contextRef="#ctx0" brushRef="#br0">1 739 5734,'85'19'0,"1"1"0,-31-3 0,-3-4 0,6-11 0,0-8 0,2-5 0,-2-3 0,32-14 0,-9-14 0,-4-3 0,-19 4 0,-6-23 0,-57 54 0,-2 0 0,-31-2 0,16 9 0,-31 6 0,27 14 0,-5 10 0,4 6 0,8 36 0,64-29 0,-7-5 0,35-37 0,-15-43 0,-37 24 0,20-24 0,-30 30 0,2-6 0,-10 16 0,0 50 0,15 3 0,2-1 0,7-17 0,-4-46 0,-2-3 0,15-15 0,3 63 0,4 6 0,4-38-107,-9 47 0,-6-3 107,-16-40 0,2-3 0,56-38 0,-33 16 0,21 13 0,21 5 0,-15 2 0,-6 1-443,22 13 0,-9 3 443,-50-8 0,2-2-253,43-24 253,-34 7 0,38-32 0,-52 20 0,9-48 0,-21 36 0,-53-3 0,-15 15 0,8 53 0,-15-25 0,6 7 0,32 81 0,22-52 0,13 44 0,2-55-982,34-74 1,21-54 0,-11 14 981,-10 5 0,-8 15 0,10-17 0,-3 1 0,-19 22 331,-22 9-331,-1 17 316,0-19-316,-1 37 0,-3 16 0,-1 20 1632,-6 39 1,4 20-1633,12 10 0,7 11 0,-3-7-1064,-8 0 1,1-3 1063,9 2 0,4 5 0,3-31 0,1-42 0,13 0 0,21-14 0,-10-4 0,39-40 0,-35-10 0,-8-3 0,-3-3 0,1-16 0,-9 5 0,-18 3 0,-66 14 0,26 47 0,-42 18 2512,49 72-2512,24-50 0,8 10 0,-1-22 0,19-7 0,-11-22 0,24-31 0,1-13 0,-1-16 0,-3 10 0,-4 1 0,-14 1 0,-12 30 0,-9 49 0,3 23 0,-5 7 0,50-6 0,-15-80 0,25 8 0,-23-52 0,-11 17 0,6-8 0,10 14 0,43 64 0,-13-53 0,-30 77 0,-11 19 0,-16 26 0,-4-23 0,-6-11 0,-4-3 0,-3-15 0,-3 9 0,1-42 0,9-60 0,8-27 0,0 7 0,3 12 0,4-11 0,1 16 0,10 8 0,41-11 0,-36 56 0,36 5 0,-30 12 0,12 4 0</inkml:trace>
</inkml:ink>
</file>

<file path=ppt/ink/ink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25:29.948"/>
    </inkml:context>
    <inkml:brush xml:id="br0">
      <inkml:brushProperty name="width" value="0.17143" units="cm"/>
      <inkml:brushProperty name="height" value="0.17143" units="cm"/>
      <inkml:brushProperty name="color" value="#004F8B"/>
    </inkml:brush>
  </inkml:definitions>
  <inkml:trace contextRef="#ctx0" brushRef="#br0">332 386 5734,'-81'-2'0,"1"0"0,44 73 0,6 13 0,-23-43 0,7 2-499,40 59 1,27-24 498,0-81 160,21-24 1,5-21-161,-10-18 0,-3-15 0,2 5-1175,16 2 1,-3-1 1174,-16 0 0,-4-7 0,-8 8 0,-6 4 0,-14 24 0,-19 43 0,2 19 0,-16 74 189,13-8 1,12 11-190,19-16 0,11 2 0,-4-5 0,-9-5 0,4-1 0,18 7 0,11 4 0,-2-26-106,5-35 1,30-3 0,-35-20-1</inkml:trace>
</inkml:ink>
</file>

<file path=ppt/ink/ink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25:31.954"/>
    </inkml:context>
    <inkml:brush xml:id="br0">
      <inkml:brushProperty name="width" value="0.17143" units="cm"/>
      <inkml:brushProperty name="height" value="0.17143" units="cm"/>
      <inkml:brushProperty name="color" value="#004F8B"/>
    </inkml:brush>
  </inkml:definitions>
  <inkml:trace contextRef="#ctx0" brushRef="#br0">1 362 5734,'28'54'0,"-2"35"0,-5 3 0,-8-29 0,3 28 0,-4-7 0,-12-56 0,8-23 0,35-79 0,-9 9 0,2-3 0,-3 5 0,1 3 0,-5 4 0,-2 17 0,-5 36 0,2 82 0,4 9 0,1-5 0,6-4 0,16-6 0,6-2 0,9-97 0,-5-51 0,-27 36 0,-1-2 0,-1-11 0,-5 3 0,-2 4 0,-11 22 0,-8 69 0,-2-13 0,11 65 0,-4-52 0,10 23 0,16-9 0,35-52 0,4-25 0,-2-32 0,-1 9 0,-24-9 0,-74-5 0,-32-4 0,4 23 0,-1 42 0,-18-19 0,10 10 0,46 48 0,14-23 0,19 23 0,26-28 0,23-3 0,-10-49 0,7-25 0,-7 7 0,18-6 0,-2-21 0,-13 13 0,-44 58 0,-3 7 0,31 39 0,-11 16 0,-6 8 0,2 15 0,-3-9 0,8 20 0,-10 0 0,-3-20 0,-15-59 0,-3-9 0,2-2 0,25-27 0,3-4 0,27-31 0,-16 16 0,-2 3 0,3-3 0,-3 5 0,0 0 0,-3 2 0,-1 3 0,20-16 0,-50 71 0,-6 14 0,0 25 0,-1 5 0,2 1 0,89-32 0,-59-36-215,19-28 1,-4-5 214,-30 21 0,11-13 0,-18 26 0,4 8 0,-20 84 0,11-44 0,0 30 0,20-82 0,26-32 0,4-9 429,6 6-429,-5 5 0,-3 20 0,-4 96 0,-24-3 0,-6-19 0,7-4 0,45-1 0,3-60 0,16-23 0,-13-7 0,-22-11 0,-4-6 0,26 9 0,9-1 0,-47 9 0,-85 6 0,-20 18 0,26 35 0,-2 24 0,18-1 0,39-32 0,39 10 0,-11-53 0,-25 22 0,16 1 0,-15 108 0,0-51 0,9 48 0,6-94 0,-13-10 0,17-20 0,2-5 0,-4-1 0,10-12 0,1-13 0,-19 1 0,-4-7 0,-2 10 0,20-20 0,-12-6 0,-12 29 0,-28 91 0,-2 5 0,-4 35 0,2 12 0,6-20 0,2 1-797,-7 20 1,3-3 796,11 14-247,79-72 1,24-27 246,-25-23 0,4-8 0,0 20 0,7 3 0,-8-9 0,3-36 0,-1 1 0</inkml:trace>
</inkml:ink>
</file>

<file path=ppt/ink/ink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25:32.383"/>
    </inkml:context>
    <inkml:brush xml:id="br0">
      <inkml:brushProperty name="width" value="0.17143" units="cm"/>
      <inkml:brushProperty name="height" value="0.17143" units="cm"/>
      <inkml:brushProperty name="color" value="#004F8B"/>
    </inkml:brush>
  </inkml:definitions>
  <inkml:trace contextRef="#ctx0" brushRef="#br0">484 0 5734,'-73'26'0,"1"1"0,-1-1 0,-31 8 0,35 1 0,72 0 0,28 34 0,10 6 0,2 7-201,-3-8 0,0-5 201,-8-23 0,-23-31 132,-5 6-132,-19-16 67,-5 3-67,-13-11 0,-19-7 0,-4-3 0,-11-1 0,-16-25 0,74 23 0,48-7 0</inkml:trace>
</inkml:ink>
</file>

<file path=ppt/ink/ink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25:33.268"/>
    </inkml:context>
    <inkml:brush xml:id="br0">
      <inkml:brushProperty name="width" value="0.17143" units="cm"/>
      <inkml:brushProperty name="height" value="0.17143" units="cm"/>
      <inkml:brushProperty name="color" value="#004F8B"/>
    </inkml:brush>
  </inkml:definitions>
  <inkml:trace contextRef="#ctx0" brushRef="#br0">349 1 5734,'-70'47'0,"1"0"0,-1 1 0,12 14 0,6 6 0,23-4 0,28-9 0,19-2 0,17 25 0,23-21 0,25-63 0,18-32 0,-10 5 0,-24 24 0,-3-4 0,20-21 0,6-14 0,-35 2 0,-56-8 0,-12 36 0,-19-1 0,-7 74 0,8 29 0,27-30 0,4 1 0,-23 24 0,13-8 0,70-10 0,-32-60 0,45-30 0,-45 7 0,31-59 0,-45 38 0,-6-12 0,-4-1 0,-7 4 0,-50-10 0,4 8 0,48 39 0,-74-28 0,138 66 0,11-18 0,5-5 0,20 2 0,-3-12 0,-8 16 0,-55 36 0,-8 4 0,20-12 0,-35 17 0,-10 3 0,-5-6 0,22 10 0,18-5 0,12-31 0,11-15 0,11-28 0,0-15 0,-2 0 0,-5-8-920,-1-24 0,-12-3 920,-14-17 0,-24 16 0,-20 12 0,-67 51 0,38-37 0,16 91 0,4 43 0,9-13 0,21-9-471,5 34 0,9-13 471,5-71 0,1-2 0,4-3 0,25-9 0,6-3 0,3 0 0,1-3 0,-1-1 0</inkml:trace>
</inkml:ink>
</file>

<file path=ppt/ink/ink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25:33.428"/>
    </inkml:context>
    <inkml:brush xml:id="br0">
      <inkml:brushProperty name="width" value="0.17143" units="cm"/>
      <inkml:brushProperty name="height" value="0.17143" units="cm"/>
      <inkml:brushProperty name="color" value="#004F8B"/>
    </inkml:brush>
  </inkml:definitions>
  <inkml:trace contextRef="#ctx0" brushRef="#br0">34 0 5734,'-18'18'0,"3"1"0</inkml:trace>
</inkml:ink>
</file>

<file path=ppt/ink/ink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25:33.750"/>
    </inkml:context>
    <inkml:brush xml:id="br0">
      <inkml:brushProperty name="width" value="0.17143" units="cm"/>
      <inkml:brushProperty name="height" value="0.17143" units="cm"/>
      <inkml:brushProperty name="color" value="#004F8B"/>
    </inkml:brush>
  </inkml:definitions>
  <inkml:trace contextRef="#ctx0" brushRef="#br0">5377 334 5734,'-63'-14'0,"-18"-1"0,-24-4 0,-1 1 0,32 7 0,3 0 0,-9 0 0,-20 0-315,36 5 1,-9-1-1,-8 1 1,-8-2-1,-7 1 1,-5 0-1,-4-1 1,-3 1-1,-2-1 1,-2 1 0,1 0-1,1-1 1,2 2-1,4-1 1,4 1-1,5 0 1,7 0-1,8 1 315,-25-1 0,11 0 0,6 1 0,5 0 0,0 1 0,-4 0 0,-7-1 0,-10 0-4,21 2 1,-8-1 0,-7-1 0,-6 1 0,-4-1 0,-4 0 0,-1 0 0,-1 0 0,0 1 0,3-1 0,3 1 0,4 1 0,6 0 0,7 0 0,9 1 0,9 1 0,11 1 0,-45 2 0,26 2 0,-1 0 0,-14 0 0,0 1 0,0-1 0</inkml:trace>
</inkml:ink>
</file>

<file path=ppt/ink/ink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25:43.046"/>
    </inkml:context>
    <inkml:brush xml:id="br0">
      <inkml:brushProperty name="width" value="0.17143" units="cm"/>
      <inkml:brushProperty name="height" value="0.17143" units="cm"/>
      <inkml:brushProperty name="color" value="#004F8B"/>
    </inkml:brush>
  </inkml:definitions>
  <inkml:trace contextRef="#ctx0" brushRef="#br0">23 161 5734,'-9'-8'0,"2"0"0,2 3 0,3 1 0,5 2 0,28-2 0,33 2 0,26 0 0,17 2 0,7 0 0,-2 0 0,-11 1 0,-19-2-1131,22 1 0,-15 0 1,18 0 1130,-30-1 0,13 1 0,7-1 0,7 0 0,1 1 0,0-1 0,-3 1 0,-8 1 0,-9-1-197,5 2 0,-12 0 0,-3 0 0,8 0 0,16 1 197,-29-2 0,8 1 0,6 0 0,7 0 0,4 0 0,4 0 0,4 0 0,1 0 0,1 0 0,1 0 0,-2-1 0,-1 1 0,-3-1 0,-5 0 0,-4 0 0,-5 0-151,21-1 0,-6-1 0,-5 1 0,-3-2 1,-1 1-1,1 0 0,2 0 0,5 0 1,6 1 150,-18 0 0,6 1 0,5 0 0,4 0 0,3 1 0,2 0 0,0-1 0,-1 1 0,-2-1 0,-4 0 0,-3 0 0,-7-1 0,-6 0 0,-8-1 0,-10-1 0,38-3 0,-16-2 0,-13-1 0,-8 0 0,3 2 0,-17-6 629,-13-35-629,-112 30 0,-38 7 0,32-10 0,-7 1 0,-2 18 0,1 0 0,-1 0 0,0 0 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7:43:39.605"/>
    </inkml:context>
    <inkml:brush xml:id="br0">
      <inkml:brushProperty name="width" value="0.17143" units="cm"/>
      <inkml:brushProperty name="height" value="0.17143" units="cm"/>
      <inkml:brushProperty name="color" value="#004F8B"/>
    </inkml:brush>
  </inkml:definitions>
  <inkml:trace contextRef="#ctx0" brushRef="#br0">24 484 5734,'-24'-7'0,"96"-23"0,-30 13-1375,20-1 0,7 3 1375,22 4 0,-17 3 0,16 1 0,-18 2 0,12 1 0,6-1 0,4 0 0,-2 0 0,-10 0 0,0 0 0,1 1 0,2-2 0,5 0 0,4-1 0,-6 0 0,6-1 0,5-1 0,3-1 0,1 0 0,-1 0 0,-3 0 0,-5 1 0,-6 0 0,7-1 0,-6 1 0,-4 1 0,-2-1 0,1-1 0,2-1 0,8-3 0,5-1 0,1-1 0,-6-1 0,-10 2 0,-15 2 0,1-3 0,-13 2 0,35-13 823,-71 22-823,-9 2 445,-9 0-445,-20 0 0,-4-2 0,-6-3 0</inkml:trace>
</inkml:ink>
</file>

<file path=ppt/ink/ink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25:43.328"/>
    </inkml:context>
    <inkml:brush xml:id="br0">
      <inkml:brushProperty name="width" value="0.17143" units="cm"/>
      <inkml:brushProperty name="height" value="0.17143" units="cm"/>
      <inkml:brushProperty name="color" value="#004F8B"/>
    </inkml:brush>
  </inkml:definitions>
  <inkml:trace contextRef="#ctx0" brushRef="#br0">0 120 5734,'97'-13'0,"-1"0"0,1 0 0,-1 0 0,1 0 0,-22 9 0,8 1 0,4 1 0,6 1 0,3 0 0,3 2 0,1-1 0,0 1 0,0 0 0,-3 1 0,-2-2 0,-4 1 0,-5-1-570,19 0 1,-6-1-1,-4 1 1,-1-1-1,-1 1 1,3 1 0,5-1-1,6 2 570,-21-1 0,6 2 0,5-1 0,4 1 0,3 0 0,0 1 0,1-1 0,-1 1 0,-3 0 0,-4-1 0,-6 1 0,-5-1 0,-9 0 0,-9 0 0,32 1 0,-16 0 0,-9 0 0,4-2 0,9 0 0,6 1 0,-13-4 0,-28-10 308,-30-20 0,-18 2 0,-58-12 0</inkml:trace>
</inkml:ink>
</file>

<file path=ppt/ink/ink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25:43.557"/>
    </inkml:context>
    <inkml:brush xml:id="br0">
      <inkml:brushProperty name="width" value="0.17143" units="cm"/>
      <inkml:brushProperty name="height" value="0.17143" units="cm"/>
      <inkml:brushProperty name="color" value="#004F8B"/>
    </inkml:brush>
  </inkml:definitions>
  <inkml:trace contextRef="#ctx0" brushRef="#br0">1 238 5734,'52'35'0,"-3"-24"0,21-1 0,15-2 0,13-2 0,7-1 0,4 0 0,0 0 0,-6 0 0,-14 0 0,4-1 0,1 0 0,3 0 0,1-1 0,1 1 0,1-1 0,0 0 0,-1 0 0,-1 1 0,-2-1-248,-3 1 1,-1 0 0,-1 1-1,-1 1 1,0-1 0,1-1-1,1 0 1,0-1 0,2-1-1,2-2 1,2-2 247,-3-2 0,6-1 0,5-1 0,4-1 0,2-2 0,0 0 0,0-1 0,-3 0 0,-4-2 0,-6 1 0,-6-1 0,-9 0 0,-9 0 0,-12 0 0,26-10 0,-22-2 0,9-5 0,7-4 0,1 1 0,0-1 0,-1 0 0,1 1 0,0-1 0</inkml:trace>
</inkml:ink>
</file>

<file path=ppt/ink/ink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13:22.896"/>
    </inkml:context>
    <inkml:brush xml:id="br0">
      <inkml:brushProperty name="width" value="0.17143" units="cm"/>
      <inkml:brushProperty name="height" value="0.17143" units="cm"/>
      <inkml:brushProperty name="color" value="#004F8B"/>
    </inkml:brush>
  </inkml:definitions>
  <inkml:trace contextRef="#ctx0" brushRef="#br0">0 223 5734,'24'-4'0,"56"36"0,-36-14 0,36 28 0,-86 11 0,-15 2 0,8-18 0,-8 20 0,-5-7 0,-3-36 0,-7-13 0,15-2 0,64-68 0,26-19 0,-22 31 0,2 0 0,11-9 0,-9 10 0,-1 0 0,-14 15 0,13-25 0,-35 29 0,3-4 0,-14 15 0,-20 25 0,3 5 0,-18 27 0,-1 10 0,4 17 0,2-19 0,4 4 0,15 6 0,11 2 0,20 6 0,3-1 0,-13-11 0,1-1 0,14 8 0,3-11 0,-4-25 0,-6-7 0,49 2 0,-35-13 0,24-15 0,1-7 0,-12-7 0,-4-1 0,-1-2 0,-4-6 0</inkml:trace>
</inkml:ink>
</file>

<file path=ppt/ink/ink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13:24.090"/>
    </inkml:context>
    <inkml:brush xml:id="br0">
      <inkml:brushProperty name="width" value="0.17143" units="cm"/>
      <inkml:brushProperty name="height" value="0.17143" units="cm"/>
      <inkml:brushProperty name="color" value="#004F8B"/>
    </inkml:brush>
  </inkml:definitions>
  <inkml:trace contextRef="#ctx0" brushRef="#br0">0 13 5734,'1'-7'0,"1"2"0,-2 65 0,4 6 0,2 4 0,-4-20 0,1 0 0,2 20 0,4-11 0,5-36 0,18-5 0,29-30 0,-17-35 0,2-23 0,-3 9 0,-7 25 0,-3-1-273,7-28 0,-2-9 1,-21 32 272,-18 40 0,-2 5 0,-21 55 0,4 14 0,6-15 0,7 1 0,35 25 0,14-51 0,13-28 409,-12-35 0,-4-4-409,-17 22 0,30-26 0,-47 59 0,16 18 0,20-36 0,-8 18 0,20-54 0,-29 17 0,27 4 0,-7 22 0,18 12 0,-1 4 0,-12 0 0,2-2 0,-8-7 0,-33-16 0,-2 0 0,-2 0 0,-23-42 0,10 21 0,-16-34 0</inkml:trace>
</inkml:ink>
</file>

<file path=ppt/ink/ink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13:24.225"/>
    </inkml:context>
    <inkml:brush xml:id="br0">
      <inkml:brushProperty name="width" value="0.17143" units="cm"/>
      <inkml:brushProperty name="height" value="0.17143" units="cm"/>
      <inkml:brushProperty name="color" value="#004F8B"/>
    </inkml:brush>
  </inkml:definitions>
  <inkml:trace contextRef="#ctx0" brushRef="#br0">1 1 5734,'12'52'0,"-1"-5"0</inkml:trace>
</inkml:ink>
</file>

<file path=ppt/ink/ink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13:24.698"/>
    </inkml:context>
    <inkml:brush xml:id="br0">
      <inkml:brushProperty name="width" value="0.17143" units="cm"/>
      <inkml:brushProperty name="height" value="0.17143" units="cm"/>
      <inkml:brushProperty name="color" value="#004F8B"/>
    </inkml:brush>
  </inkml:definitions>
  <inkml:trace contextRef="#ctx0" brushRef="#br0">37 1 5734,'-14'60'0,"1"1"0,6 28 0,5 12 0,2-18 0,7-5-863,-3-10 0,2 10 1,1-20 862,5-28 780,0-3-780,8 5 210,28-26 0,10-22-210,-4-49 0,-3-33 0,-1 11 0,7 26 0,-5-1 0,-9-32 0,-7-12 0,-25 54 0,-51 110 694,29-6 0,8 11-694,7 8 0,4 7 0,-5-5 0,-8-1 0,-12-10 0,-17-17 0,-9-15 0,-48-27 0,30-37 0,0 0 0</inkml:trace>
</inkml:ink>
</file>

<file path=ppt/ink/ink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13:24.821"/>
    </inkml:context>
    <inkml:brush xml:id="br0">
      <inkml:brushProperty name="width" value="0.17143" units="cm"/>
      <inkml:brushProperty name="height" value="0.17143" units="cm"/>
      <inkml:brushProperty name="color" value="#004F8B"/>
    </inkml:brush>
  </inkml:definitions>
  <inkml:trace contextRef="#ctx0" brushRef="#br0">0 39 5734,'85'-14'0,"-37"6"0,5 2 0,1 0 0,-1 2 0</inkml:trace>
</inkml:ink>
</file>

<file path=ppt/ink/ink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13:25.675"/>
    </inkml:context>
    <inkml:brush xml:id="br0">
      <inkml:brushProperty name="width" value="0.17143" units="cm"/>
      <inkml:brushProperty name="height" value="0.17143" units="cm"/>
      <inkml:brushProperty name="color" value="#004F8B"/>
    </inkml:brush>
  </inkml:definitions>
  <inkml:trace contextRef="#ctx0" brushRef="#br0">269 261 5734,'-33'-44'0,"-9"-5"0,-6 17 0,9 8 0,-9 10 0,24 19 0,5 53 0,7 34 0,8-18 0,14-27 0,0 44 0,5-27 0,13-125 0,4-35 0,10 8 0,-28 25 0,-6 24 0,1 134 0,1-44 0,3 0 0,8 10 0,3-5 0,13 5 0,20-118 0,0-27 0,-27 35-405,18-41 1,-10 11 404,-37 68 0,-4 31 0,1-5 0,14 49 0,10 3 0,2-42 0,1 28 0,0-13 0,5-73 0,-13 10 0,28-41 809,-22 35-809,26-11 0,-18 63 0,16 32 0,-20-12 0,-1 1 0,8 13 0,-3-8 0,-26-46 0,4-12 0,1-21 0,0 2 0,3-50 0,-6 18 0,-3 9 0,-1-5 0,-1-1 0,-1 3 0,-1-18 0,-1 11 0,3 70 0,0 7 0,2 8 0,1 0 0,2 0 0</inkml:trace>
</inkml:ink>
</file>

<file path=ppt/ink/ink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13:26.443"/>
    </inkml:context>
    <inkml:brush xml:id="br0">
      <inkml:brushProperty name="width" value="0.17143" units="cm"/>
      <inkml:brushProperty name="height" value="0.17143" units="cm"/>
      <inkml:brushProperty name="color" value="#004F8B"/>
    </inkml:brush>
  </inkml:definitions>
  <inkml:trace contextRef="#ctx0" brushRef="#br0">278 259 5734,'-61'-33'0,"-1"0"0,7-1 0,9 19 0,6 95 0,26-41 0,42 14 0,12-7 0,-8-36 0,22 0 0,-6-10 0,-35-22 0,7-32 0,-10 36 0,14 33 0,-2 29 0,-1 20 0,4-36 0,32-84 0,-34 21 0,33-43 0,-35 80 0,-8-2 0,8 35 0,23 11 0,-18-31 0,31 9 0,-20-66 0,13-36 0,-18 26 0,3-3 0,-19 65 0,8 31 0,-5 22 0,-17 26 0,-13 18 0,7-9-1260,15-11 0,-1-2 1260,-17 12 0,-8 7 0,-4-35 0,0-50 0,5-8 0,-18-17 0,20-6 0,-10-30 0,20 12 0,7-24 0,4-5 0,3-2 0,16-11 0,12-19 0,4 8 0,-7 26 0,3 5 0,-1-3 0,8-19 0,-1-4 0,-3 8 0,3 10 0,-13 12 0,-25 7 0</inkml:trace>
</inkml:ink>
</file>

<file path=ppt/ink/ink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24:19.457"/>
    </inkml:context>
    <inkml:brush xml:id="br0">
      <inkml:brushProperty name="width" value="0.17143" units="cm"/>
      <inkml:brushProperty name="height" value="0.17143" units="cm"/>
      <inkml:brushProperty name="color" value="#004F8B"/>
    </inkml:brush>
  </inkml:definitions>
  <inkml:trace contextRef="#ctx0" brushRef="#br0">11 65 5734,'-3'-7'0,"0"1"0,1 4 0,0 0 0,2 10 0,24 17 0,-12-9 0,17 8 0,-17-27 0,-3-1 0,10-20 0,-14 4 0,-12-11 0,-11 32 0,-2-1 0,7 21 0,13-14 0,3 2 0,12 3 0,-5-10 0,5 1 0,-8-20 0,-19-15 0,8 13 0,-11-6 0,10 33 0,7 10 0,0 0 0,4 1 0,0-19 0,-3-5 0,-3-9 0,-3 3 0,-2 0 0,-5 27 0,3-8 0,-5 19 0,6-13 0,-3 1 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7:43:40.929"/>
    </inkml:context>
    <inkml:brush xml:id="br0">
      <inkml:brushProperty name="width" value="0.17143" units="cm"/>
      <inkml:brushProperty name="height" value="0.17143" units="cm"/>
      <inkml:brushProperty name="color" value="#004F8B"/>
    </inkml:brush>
  </inkml:definitions>
  <inkml:trace contextRef="#ctx0" brushRef="#br0">2721 353 5734,'11'-7'0,"-2"2"0,-7 3 0,0 1 0,-6-3 0,2 1 0,-38-15 0,7 8 0,-21-10 0,-20 3 0,-23 1 0,38 4 0,-3 0 0,-10 2 0,-1 2 0,6 1 0,0 3 0,-15 1 0,-1 3 0,8 2 0,-4 2 0,4 1 0,-5 1 0,3 1 0,-12 2 0,-5 5 0,16-1 0,-9 3 0,-1 3 0,7 1 0,2 6 0,6 1 0,-2 2 0,-14 3 0,-2 2 0,9 5 0,23 0 0,6 4 0,6 2 0,-10 24 0,8 0 0,13-19 0,4-1 0,0 8 0,5 6 0,9 2 0,5 5 0,1-7 0,-7 28 0,1 8 0,6-7 0,19-46 0,8 16 0,31 26 0,-7-37 0,7-2 0,9 1 0,8-4 0,16-1 0,0-7-346,-21-12 1,-1-4 345,16 2 0,2-2 0,-3-4 0,-2-2 0,-13-2 0,3-1 0,1 0 0,7-1 0,1-2 0,4-5 0,2-4 0,-4 1 0,10 3 0,0-2-655,-3-5 0,4-2 0,-15-2 655,1-7 0,-11 2 0,5-4-87,12-5 1,1-4 86,4-3 0,4-3 0,-9 2 0,4-2 0,-3-2-952,15-9 1,-6 1 951,-13 6 0,-2-2 187,8-10 1,-5-6-188,-24 7 0,-3-8 0,4-16 0,2-12 0,-7 0 0,-12 14 0,-6 1 0,-4-7-233,-6-8 1,-4-8 0,-3 0 0,-3 12 232,-3-4 0,-6 5 0,-8-21 0,-10 11 115,-21 21-115,-27 23 0,-24 0 0,7 4 376,14 0 1,-4 3-377,8 10 0,-12 0 0,-5 0 0,3 3 0,12 4 0,-19 2 0,4 4 0,6 0 0,-1 1 0,0-1 0</inkml:trace>
</inkml:ink>
</file>

<file path=ppt/ink/ink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24:21.184"/>
    </inkml:context>
    <inkml:brush xml:id="br0">
      <inkml:brushProperty name="width" value="0.17143" units="cm"/>
      <inkml:brushProperty name="height" value="0.17143" units="cm"/>
      <inkml:brushProperty name="color" value="#004F8B"/>
    </inkml:brush>
  </inkml:definitions>
  <inkml:trace contextRef="#ctx0" brushRef="#br0">2492 647 5734,'8'-12'0,"-2"2"0,-3 5 0,-1-9 0,-2 5 0,0-7 0,-27-42 0,15 34 0,-35-57 0,10 44 0,-3 2 0,-17-17 0,16 17 0,-1 2 0,-32-6 0,-6 8 0,10 7 0,-3 0 0,18 9 0,-2 1 0,-15 0 0,-9 0 0,6 3 0,11 2 0,-4 2-848,-16 1 0,-17 1 0,-1 0 0,19 1 848,16 2 0,3 1 0,-15 0 0,-7 1 0,20 4 0,22 7 0,-16 20 0,-7 14 0,17-1 0,0 5 0,1-2 0,-22 7 0,5-1 0,8 13 0,14-8 0,26-34 0,-22 39 0,4 12 0,16-24 0,2 1 0,2 12 0,17-15 0,20 1 0,-8-23 0,15 26 0,34 5 0,9-1 0,1-2 0,-1 4 0,2-3 0,2-16 3392,-40-24-3392,16 4 0,2-1 0,-6-4 0,14 2 0,0 0 0,-11-5 0,6 0 0,5 0 0,-10-4 0,1-1 0,9 1 0,4-1 0,18-1 0,4-1 0,6-2 0,0-2 0,-6 0 0,-2-1 0,-6 0 0,5-3 0,7-11 0,9-5 0,-16 2 0,-31 8 0,-2-1 0,24-6 0,9-3 0,-18 1 0,-13-3 0,-20 6 0,14-8 0,0-2 0,-13 5 0,41-26 0,-53 30 0,26-33 0,-23-31 0,-6-6 0,14 6 0,-13-2 0,-15 1 0,-40 9 0,-11 3 0,-3 32 0,-20-7 0,-14-3 0,-3-1 0,5 4 0,15 8-1696,-20-14 0,-1 5 1696,9 6 0,-14-5 0,-6-1 0,4 7 0,10 12 0,6 16 0,7 10 0,4 1 0,-9-3 0,-2 1 0,-7 1 0,1 0 0,-1 0 0</inkml:trace>
</inkml:ink>
</file>

<file path=ppt/ink/ink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24:23.058"/>
    </inkml:context>
    <inkml:brush xml:id="br0">
      <inkml:brushProperty name="width" value="0.17143" units="cm"/>
      <inkml:brushProperty name="height" value="0.17143" units="cm"/>
      <inkml:brushProperty name="color" value="#004F8B"/>
    </inkml:brush>
  </inkml:definitions>
  <inkml:trace contextRef="#ctx0" brushRef="#br0">2 768 5734,'-1'-25'0,"0"3"0,57-12 0,16 0 0,-14 5-1456,21-9 1,1 1 1455,-20 16 0,1-2-635,4-7 1,20-10 0,2-2-1,-15 7 635,-18 9 0,0-2 250,24-11 1,19-10-1,-8-1 1,-38 10-251,-45 2 0,23-10 0,-53 27 0,8 17 1055,-29-3-1055,18 4 3392,-35-1-3392,33 4 0,-8 1 0,16 0 0,7 1 0,41 1 0,34 0 0,29 1 0,-24-3 0,-1 1 0,19 3 0,-8 0 0,-50 89 0,-37-49 0,7 8 0,-4-1 0,-33-7 0,22-25 0,-11 8 0,17-17 0</inkml:trace>
</inkml:ink>
</file>

<file path=ppt/ink/ink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24:23.893"/>
    </inkml:context>
    <inkml:brush xml:id="br0">
      <inkml:brushProperty name="width" value="0.17143" units="cm"/>
      <inkml:brushProperty name="height" value="0.17143" units="cm"/>
      <inkml:brushProperty name="color" value="#004F8B"/>
    </inkml:brush>
  </inkml:definitions>
  <inkml:trace contextRef="#ctx0" brushRef="#br0">1 194 5734,'12'-11'0,"2"1"0,0 0 0,40 6 0,6 6 0,-18 2-288,19 0 0,-6 6 288,-37 8 140,-2 3-140,-2 32 0,-13-10 0,-2 15 0,-40 17 0,30-51 0,-20 24 0,59-82 0,-12 11 218,22-30 0,7-13-218,-5 5 0,0-1 0,0-2 0,-3 2 0,-5 4 0,-16 23 0,-52 68 0,8-4 0,-19 40 0,52 12 0,18 2 0,14-14-556,-12 15 0,6-11 556,18-49 0,-20-16 0,49-6 0,-31-36 0,-1-7 0,30 10-77,-38-14 0,-17 1 0,-32 21 0,-1 1 0</inkml:trace>
</inkml:ink>
</file>

<file path=ppt/ink/ink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24:24.773"/>
    </inkml:context>
    <inkml:brush xml:id="br0">
      <inkml:brushProperty name="width" value="0.17143" units="cm"/>
      <inkml:brushProperty name="height" value="0.17143" units="cm"/>
      <inkml:brushProperty name="color" value="#004F8B"/>
    </inkml:brush>
  </inkml:definitions>
  <inkml:trace contextRef="#ctx0" brushRef="#br0">1333 333 5734,'-7'-19'0,"-12"-24"0,8 23 0,-11-19 0,7 22 0,-59-40 0,39 32 0,-46-30 0,-5 36 0,0 8 0,5 3 0,-4-8 0,-11 12 0,11 34 0,-3 20 0,13-2 0,23-7 0,1 3-249,-25 5 0,-12 4 0,22 0 249,37-7 0,13 3-170,7 31 1,10 6 169,0-17 0,9 6 0,10-3 0,9 11 0,6 0 0,3-10 0,8-8 0,5-8 0,1 0-286,0 8 0,0 1 0,3-11 286,13-3 0,6-14-171,-8-19 1,6-6 0,-5-2 170,2 0 0,5-5 153,-1-3 0,12-3 0,1-6 1,-11-10-154,-7-19 0,-9-12 0,-1 0 0,2 6 0,-1-1 0,-7-3 0,7-26 0,-18-3 0,-25 12 0,-13-2 155,-9-6 1,-10-5-156,-6 1 0,-6-5 0,1 5 0,3-5 0,-4 5 450,-11-12 0,-17 13-450,-9 44 0,-13 14 0,6 2 0,6-2 0,-3 3-284,-24-2 0,-12 1 1,14 7-1,27 10 1,6 3-1,-4-1 0,0 1 1</inkml:trace>
</inkml:ink>
</file>

<file path=ppt/ink/ink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13:20.631"/>
    </inkml:context>
    <inkml:brush xml:id="br0">
      <inkml:brushProperty name="width" value="0.17143" units="cm"/>
      <inkml:brushProperty name="height" value="0.17143" units="cm"/>
      <inkml:brushProperty name="color" value="#004F8B"/>
    </inkml:brush>
  </inkml:definitions>
  <inkml:trace contextRef="#ctx0" brushRef="#br0">150 51 5734,'21'-6'0,"1"1"0,-2 4 0,0-2 0,24-7 0,-13 1 0,8-1 0,-15 4 0,-15 17 0,8 35 0,-6 6 0,-12 17 0,-6 17 0,-3-10 0,-2-25 0,-3-2 0,-2 54 0,-9-13 0,-22-57 0,22-23 0,-37-11 0,24-14 0,-14-6 0,26-6 0,-2-24 0,12 5 0,0-2 0,38 45 0,60 13 0,12 6 0,-15 6 0,-3-54 0,12-26 0,-26 4 0,-35-4 0,8-37 0,-9 14 0,-23 70 0,-3 26 0,-1 5 0,-2 54 0,5 8 0,2-28 0,1-1 0,3 17 0,17-41 0,-11-39 0,22-39 0,-23 29 0,11-15 0,-17 29 0,19 36 0,15 17 0,8-11 0,-6-5 0,-9-55 0,-18 9 0,44-4 0,7 4 0,-26 6 0,22-2 0,-4 5 0,-35 11 0,24 1 0,0 0 0,10 1 0,-13 2 0,-11-2 0,24 27 0,-38-22 0,-13-5 0,-24-19 0,-23-18 0</inkml:trace>
</inkml:ink>
</file>

<file path=ppt/ink/ink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13:20.765"/>
    </inkml:context>
    <inkml:brush xml:id="br0">
      <inkml:brushProperty name="width" value="0.17143" units="cm"/>
      <inkml:brushProperty name="height" value="0.17143" units="cm"/>
      <inkml:brushProperty name="color" value="#004F8B"/>
    </inkml:brush>
  </inkml:definitions>
  <inkml:trace contextRef="#ctx0" brushRef="#br0">0 1 5734,'30'44'0,"-3"-5"0</inkml:trace>
</inkml:ink>
</file>

<file path=ppt/ink/ink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13:21.496"/>
    </inkml:context>
    <inkml:brush xml:id="br0">
      <inkml:brushProperty name="width" value="0.17143" units="cm"/>
      <inkml:brushProperty name="height" value="0.17143" units="cm"/>
      <inkml:brushProperty name="color" value="#004F8B"/>
    </inkml:brush>
  </inkml:definitions>
  <inkml:trace contextRef="#ctx0" brushRef="#br0">1 98 5734,'2'50'0,"1"1"0,1 37 0,-1-54 0,1-1 0,-1-1 0,21 39 0,14-28 0,35-66 0,7-20 0,-11 12-148,4-37 0,-13-7 148,-40 23 0,-6 15 0,-5-38 0,-8 45 0,-12-22 0,3 43 0,-12 5 0,11 10 0,20 43 0,21 31 0,-5-11 0,-3-1 98,4-2 1,6 11 0,-11-19-99,-17-26 0,-27-7 0,-70-20 0,-6-26 0,37 5 0,2-5 0,-19-30 0</inkml:trace>
</inkml:ink>
</file>

<file path=ppt/ink/ink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13:21.704"/>
    </inkml:context>
    <inkml:brush xml:id="br0">
      <inkml:brushProperty name="width" value="0.17143" units="cm"/>
      <inkml:brushProperty name="height" value="0.17143" units="cm"/>
      <inkml:brushProperty name="color" value="#004F8B"/>
    </inkml:brush>
  </inkml:definitions>
  <inkml:trace contextRef="#ctx0" brushRef="#br0">1 5 5734,'21'1'0,"-15"-7"0,18 32 0</inkml:trace>
</inkml:ink>
</file>

<file path=ppt/ink/ink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25:38.401"/>
    </inkml:context>
    <inkml:brush xml:id="br0">
      <inkml:brushProperty name="width" value="0.17143" units="cm"/>
      <inkml:brushProperty name="height" value="0.17143" units="cm"/>
      <inkml:brushProperty name="color" value="#004F8B"/>
    </inkml:brush>
  </inkml:definitions>
  <inkml:trace contextRef="#ctx0" brushRef="#br0">0 207 5734,'40'-46'0,"-4"4"0,-11 21 0,17-9 0,33-10 0,-21 12 0,3 49 0,-10 19 0,-39 23 0,14-8 0,-6-2 0,-34 1 0,9-32 0,7 1 0,47 1 0,12 0 0,-23 4 0,25-7 0,-5 1 0,-40 4 0,-35 57 0,11-38-432,-31 37 432,17-62 0,-24 6 0,-7-3 0,-9-9 0,9-12 0,7-10 0,23-22 0,31-32 0,14 25 0,4 0 0</inkml:trace>
</inkml:ink>
</file>

<file path=ppt/ink/ink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25:38.586"/>
    </inkml:context>
    <inkml:brush xml:id="br0">
      <inkml:brushProperty name="width" value="0.17143" units="cm"/>
      <inkml:brushProperty name="height" value="0.17143" units="cm"/>
      <inkml:brushProperty name="color" value="#004F8B"/>
    </inkml:brush>
  </inkml:definitions>
  <inkml:trace contextRef="#ctx0" brushRef="#br0">58 50 5734,'-31'-27'0,"4"5"0,34 24 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7:43:42.147"/>
    </inkml:context>
    <inkml:brush xml:id="br0">
      <inkml:brushProperty name="width" value="0.17143" units="cm"/>
      <inkml:brushProperty name="height" value="0.17143" units="cm"/>
      <inkml:brushProperty name="color" value="#004F8B"/>
    </inkml:brush>
  </inkml:definitions>
  <inkml:trace contextRef="#ctx0" brushRef="#br0">1 1 5734,'76'27'0,"0"-1"0,0 1 0,2-2 0,0-1 0,11 2 0,-15-5 0,11 1 0,4 1 0,-1 0 0,-4-2 0,-10-3-1887,10 3 0,-10-4 0,5 3 1887,12 2 0,9 3 0,-6-1 0,-23-5 1071,-2 3-1071,-46-16 905,13 6-905,-52-20 0,-15-7 0,-26-11 0,-18-12 0,-6-3 0,28 13 0,0 1 1623,-22-12 1,4 0-1624,0-4 0,33 18 0,-6-4 438,18 11-438,17 13 0,3 2 0,21 16 0,20 14 0,41 25 0,-13-10 0,4 2 0,-9-10 0,0 0 0,3 2 0,-6-5 0,-4-7 0,-30-14 0,-11-4 0,-2 16 0,-7 1 0,-3 24 0,-9-10 0,-23 25 0,-26-2-608,7-20 0,-9-3 608,-22 1 0,-5-4 0,9-7 0,-1-3 0,-7-4 0,0 0 0</inkml:trace>
</inkml:ink>
</file>

<file path=ppt/ink/ink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25:38.921"/>
    </inkml:context>
    <inkml:brush xml:id="br0">
      <inkml:brushProperty name="width" value="0.17143" units="cm"/>
      <inkml:brushProperty name="height" value="0.17143" units="cm"/>
      <inkml:brushProperty name="color" value="#004F8B"/>
    </inkml:brush>
  </inkml:definitions>
  <inkml:trace contextRef="#ctx0" brushRef="#br0">18 7 5734,'-15'-6'0,"12"20"0,47 31 0,-11-6-1070,31 16 1070,-32-29 102,10 23 0,7 18 1,-13-4-103,-18 35 61,6-25 1,2 10 0,-27-21-62,-61-35 0,-15-16 0,-4 13-94,22-37 0,14-14 0,43-13 0,1-4 0</inkml:trace>
</inkml:ink>
</file>

<file path=ppt/ink/ink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25:39.134"/>
    </inkml:context>
    <inkml:brush xml:id="br0">
      <inkml:brushProperty name="width" value="0.17143" units="cm"/>
      <inkml:brushProperty name="height" value="0.17143" units="cm"/>
      <inkml:brushProperty name="color" value="#004F8B"/>
    </inkml:brush>
  </inkml:definitions>
  <inkml:trace contextRef="#ctx0" brushRef="#br0">0 139 5734,'46'-10'0,"38"-15"0,2-2 0,-26 5 0,19-5 0,0-1 0</inkml:trace>
</inkml:ink>
</file>

<file path=ppt/ink/ink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25:39.908"/>
    </inkml:context>
    <inkml:brush xml:id="br0">
      <inkml:brushProperty name="width" value="0.17143" units="cm"/>
      <inkml:brushProperty name="height" value="0.17143" units="cm"/>
      <inkml:brushProperty name="color" value="#004F8B"/>
    </inkml:brush>
  </inkml:definitions>
  <inkml:trace contextRef="#ctx0" brushRef="#br0">1 67 5734,'67'-21'0,"1"1"0,-1 1 0,30 13 0,-10 15 0,-61 17 0,30 24 0,-84-4 0,1-2 0,-4 15 0,16 2 0,26-10 0,5-1 0,-1-1 0,25 23 0,-37-55 0,-5 5 0,-75 15 0,47-19 0,-57 3 0,68-27 0</inkml:trace>
</inkml:ink>
</file>

<file path=ppt/ink/ink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25:41.090"/>
    </inkml:context>
    <inkml:brush xml:id="br0">
      <inkml:brushProperty name="width" value="0.17143" units="cm"/>
      <inkml:brushProperty name="height" value="0.17143" units="cm"/>
      <inkml:brushProperty name="color" value="#004F8B"/>
    </inkml:brush>
  </inkml:definitions>
  <inkml:trace contextRef="#ctx0" brushRef="#br0">1356 525 5734,'-12'-15'0,"2"2"0,-13-69 0,9 50 0,-14-33 0,-20-6 0,-13 33 0,-15 8 0,4 1 0,-6-11 0,-1 3-229,6 8 1,-4 1 0,10 13 228,-17 24 83,35 11 1,0 6-84,4-3 0,0 10 0,-4 27 0,-4 21 0,1 5 0,10-12 0,3-4 0,7 2-680,3 5 1,-1 14-1,4-2 1,12-20 679,23 11 0,8 12-137,31-20 1,23 9-1,-1-11 137,-2-20 0,2-2 0,-16 2 0,4 10 0,-1-3 0,-4-17 175,6-18 1,-5-13-176,34-2-384,-34-33 1,15-20 0,7-12-1,2-3 1,-6 3 0,-11 14 383,19-3 0,-3-3 184,-2-5 1,16-15-1,0-5 1,-16 5-1,-33 13-184,-47-23 346,-4 20-346,-12-11 0,-4 1 0,-3 6 0,-8-6 0,-17-1 0,-13 29 0,-13 8 0,6 3 0,11-5 0,-1 3 240,-16 3 0,-8 2 1,19 12-1,23 16 1,4 1-1</inkml:trace>
</inkml:ink>
</file>

<file path=ppt/ink/ink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25:42.026"/>
    </inkml:context>
    <inkml:brush xml:id="br0">
      <inkml:brushProperty name="width" value="0.17143" units="cm"/>
      <inkml:brushProperty name="height" value="0.17143" units="cm"/>
      <inkml:brushProperty name="color" value="#004F8B"/>
    </inkml:brush>
  </inkml:definitions>
  <inkml:trace contextRef="#ctx0" brushRef="#br0">2721 892 5734,'-29'-41'0,"1"0"0,-22-30 0,-21 9 0,33 29 0,-25-11 0,-19-11 0,8 7 0,22 15 0,-3 0-1416,-15-7 1,-15-9 0,-1 1 0,15 9 1415,15 8 0,3 3 0,-36-18 0,8 8 1409,33 24-1409,-42 7 0,-7 3 0,11 1 0,6 5 0,-16 4 0,4 6 0,19 8 0,3 6 0,1 0 0,2-2 0,2 0 0,-2 6 286,-14 10 1,-1 6 0,9 7-287,19 3 0,9 5 0,3 0 0,-9 22 0,6 2-499,15-21 0,1 1 0,7-5 499,7-4 0,6-5 0,0 27 684,10-17 1,4-1-685,1 8 0,9 15 0,3-3 0,4-20-181,9 6 0,4 1 181,17 9 0,-2-6 0,20 1 0,7-27 0,19-4 0,3-2 0,-13-1-306,-22-3 0,-8-2 1,8-1 305,22 0 0,12 0 0,-3-5 0,-22-10 0,6-14-290,-11-5 0,12-4 1,-9 1 289,-14 1 0,0 0-22,14-3 0,7-1 0,-12 0 22,8-8 0,-26 4 0,6-5 0,12-13 0,8-7 0,-6 0 0,6 2 0,-2-13 0,-19-4 0,8-17 0,2-11 0,-3-3 0,-8 2 0,-13 10 0,-7-11 0,-15 5 0,-2-10 92,2 10 0,2-10 0,0-5 0,-4 0 1,-7 6-1,-12 11-92,-21-10 0,-14 12 0,-3 3 161,4 6 1,-2 3 0,-1 8-162,-6 3 0,-7 8 306,-16 4 1,-13 3 0,-2 7-307,-1 10 0,-3 8 0,-1-3 0,16-5 0,-2-5 0,1 2 0,1 7 0,-8 13 0,1 1 0,-1 0 0</inkml:trace>
</inkml:ink>
</file>

<file path=ppt/ink/ink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29:06.324"/>
    </inkml:context>
    <inkml:brush xml:id="br0">
      <inkml:brushProperty name="width" value="0.17143" units="cm"/>
      <inkml:brushProperty name="height" value="0.17143" units="cm"/>
      <inkml:brushProperty name="color" value="#004F8B"/>
    </inkml:brush>
  </inkml:definitions>
  <inkml:trace contextRef="#ctx0" brushRef="#br0">71 769 5734,'-25'-2'0,"1"0"0,3 0 0,24-11 0,69-12 0,39-4 0,-37 6 0,8-1 0,1-1 0,0 1-1063,-5 2 0,0 1 0,0 0 0,1 0 1063,2-1 0,-1 0 0,4-1 0,5-2-235,-3-1 0,9-4 0,3-2 1,-1 1-1,-9 3 0,-12 3 235,18-5 0,0 0-13,-20 6 1,17-4 0,6-3 0,-6 2 0,-15 3 0,-28 7 12,-20 1 0,-16 9 0,-38 2 1964,-3 12-1964,-25 9 0,-5 5 0,-6 5 0,10-2 0,0 1 0,-14 8 0</inkml:trace>
</inkml:ink>
</file>

<file path=ppt/ink/ink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29:06.661"/>
    </inkml:context>
    <inkml:brush xml:id="br0">
      <inkml:brushProperty name="width" value="0.17143" units="cm"/>
      <inkml:brushProperty name="height" value="0.17143" units="cm"/>
      <inkml:brushProperty name="color" value="#004F8B"/>
    </inkml:brush>
  </inkml:definitions>
  <inkml:trace contextRef="#ctx0" brushRef="#br0">0 812 5734,'77'-35'0,"0"0"0,1 1 0,-24 6 0,9-1 0,-5 8 0,17-4 0,15-2 0,9-3 0,6-1 0,1 0 0,-2 1 0,-7 2 0,-12 4 0,-15 3-1887,19-5 0,-18 6 0,15-5 1887,-10 4 0,17-5 0,10-2 0,4-2 0,-3 1 0,-10 3 0,-16 5 0,-23 5 1409,9-3-1409,-5-2 0,-3-1 0,-9 2 0,28-12 860,-129 42-860,7 2 0,-4 3 0,-2 0 0,-2 1 0,-5 3 0,0 0 0</inkml:trace>
</inkml:ink>
</file>

<file path=ppt/ink/ink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29:06.966"/>
    </inkml:context>
    <inkml:brush xml:id="br0">
      <inkml:brushProperty name="width" value="0.17143" units="cm"/>
      <inkml:brushProperty name="height" value="0.17143" units="cm"/>
      <inkml:brushProperty name="color" value="#004F8B"/>
    </inkml:brush>
  </inkml:definitions>
  <inkml:trace contextRef="#ctx0" brushRef="#br0">0 704 5734,'56'-37'0,"-1"0"0,5 15 0,18-1 0,14-1 0,10-1 0,6 1 0,0-1 0,-3 1 0,-9 1 0,-12 0-204,5-4 1,-11 0-1,-3 1 1,4 0-1,12-1 204,-9 5 0,13-2 0,8 0 0,6-2 0,1 1 0,-2 1 0,-6 2 0,-11 3 0,-13 2 0,-17 5 164,11-2 0,-16 5-164,17-4 0,-25 4 168,-47 7-168,10-5 0,-15 2 0,8-4 0</inkml:trace>
</inkml:ink>
</file>

<file path=ppt/ink/ink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29:10.143"/>
    </inkml:context>
    <inkml:brush xml:id="br0">
      <inkml:brushProperty name="width" value="0.17143" units="cm"/>
      <inkml:brushProperty name="height" value="0.17143" units="cm"/>
      <inkml:brushProperty name="color" value="#004F8B"/>
    </inkml:brush>
  </inkml:definitions>
  <inkml:trace contextRef="#ctx0" brushRef="#br0">159 86 5734,'-6'-1'0,"-2"-4"0,7 2 0,-3-2 0,-1-2 0,3 4 0,-3-5 0,3 6 0,0-1 0,-6 0 0,1 1 0,-6-2 0,3 4 0,-8 0 0,8 2 0,-18 14 0,22 4 0,0 4 0,13-4 0,16-10 0,-7-10 0,9-2 0,-8-5 0,3-11 0,-12 9 0,2-13 0,-13 8 0,-13-11 0,-5 9 0,-1 0 0,4 14 0,13 7 0,1 0 0,4 5 0,1-4 0,1 5 0,0-8 0,-11 5 0,-6-12 0,-2 6 0,-1-7 0</inkml:trace>
</inkml:ink>
</file>

<file path=ppt/ink/ink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29:13.050"/>
    </inkml:context>
    <inkml:brush xml:id="br0">
      <inkml:brushProperty name="width" value="0.17143" units="cm"/>
      <inkml:brushProperty name="height" value="0.17143" units="cm"/>
      <inkml:brushProperty name="color" value="#004F8B"/>
    </inkml:brush>
  </inkml:definitions>
  <inkml:trace contextRef="#ctx0" brushRef="#br0">750 6 5734,'-30'-6'0,"11"6"0,-13 6 0,-23 19 0,-26 16 0,-4 3 0,19-9-2840,-17 7 2840,15-8 0,-20 10 0,7-3 0,34-17 0,39-19 626,1-1-626,7 5 0,8 0 0,8 5 0,3-4 0,41 15 0,7 0 0,-20-7 0,20 9 0,7 0 0,-18-14 0,-5-2 0,10 5 0,-7-7 0,0 0 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7:44:00.141"/>
    </inkml:context>
    <inkml:brush xml:id="br0">
      <inkml:brushProperty name="width" value="0.17143" units="cm"/>
      <inkml:brushProperty name="height" value="0.17143" units="cm"/>
      <inkml:brushProperty name="color" value="#004F8B"/>
    </inkml:brush>
  </inkml:definitions>
  <inkml:trace contextRef="#ctx0" brushRef="#br0">1 1082 5734,'4'-15'0,"0"1"0,0 2 0,5-6 0,-5 10 0,4-4 0,-5 12 0,0 40 0,0-18 0,-3 48 0,-1-37 0,1 42 0,10 7 0,22-28 0,5-3 0,8 13-769,47-26 769,-42-53 0,-8-3 0,10-6 0,16-13 0,12-7 0,5-5 0,-22 11 0,1-2 0,4-2 0,4-4 0,7-4 0,-9 4 0,8-5 0,6-4 0,2-2 0,2-2 0,-1 1 0,-3 2 0,-5 3 0,-7 4 0,12-7 0,-9 5 0,-3 2 0,0-1 0,4-4-349,9-5 0,11-9 1,2-1-1,-8 5 1,-19 11-1,-28 17 1,-25 11-1,-30 15 0</inkml:trace>
</inkml:ink>
</file>

<file path=ppt/ink/ink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29:14.232"/>
    </inkml:context>
    <inkml:brush xml:id="br0">
      <inkml:brushProperty name="width" value="0.17143" units="cm"/>
      <inkml:brushProperty name="height" value="0.17143" units="cm"/>
      <inkml:brushProperty name="color" value="#004F8B"/>
    </inkml:brush>
  </inkml:definitions>
  <inkml:trace contextRef="#ctx0" brushRef="#br0">1 178 5734,'19'-4'0,"-5"0"0,8 5 0,7-4 0,71-4 0,-51 4 0,10-1-679,12 1 1,20 0-1,7 0 1,-4 0 0,-15 0 678,6 1 0,-1-1 0,1 1 0,15 0 0,-4 0 0,-21 1 0,12 3 0,-25 0 0,4 0 0,-4 1 0,8 0-568,1 2 1,13 0 0,-1 1 0,-14-1 567,-10-1 0,-1 1 0,16 1 0,9 1 0,-16-2-73,-11-1 73,-14-2 0,9 2 0,0-1 0,-3 0 0,6 0 0,-2-1 0,-13-2 0,11 0 0,1-1 0,-9 0 965,33-2 0,12-1-965,-14 2 0,0 0 0,5-1 0,-2 0 0,-11 1 0,-10 1 0,-9-1 0,-30 2 3188,13-1-3188,-21 1 616,6 1-616,-9-3 0,-4 0 0,-17-10 0,-30-8 0,0 1 0,-36-10 0,-2 1 0,5 0 0,11 4 0,21 5 0,47 25 0,35 16 0,-4 0 0,47 11 0,2-4 0,-41-15 0,26 6 0,-8-3 0,-48-14 0,7-1 0,-13-1 0,0-1 0,-4 7 0,-32 26 0,11-10 0,-27 20 0,-24-10 0,-4-4 0,-2 3 0,-8 0 0,0 1 0</inkml:trace>
</inkml:ink>
</file>

<file path=ppt/ink/ink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29:22.303"/>
    </inkml:context>
    <inkml:brush xml:id="br0">
      <inkml:brushProperty name="width" value="0.17143" units="cm"/>
      <inkml:brushProperty name="height" value="0.17143" units="cm"/>
      <inkml:brushProperty name="color" value="#004F8B"/>
    </inkml:brush>
  </inkml:definitions>
  <inkml:trace contextRef="#ctx0" brushRef="#br0">1 1 5734,'18'7'0,"-7"0"0,14 17 0,-9-5 0,14 20 0,3 3 0,-3-4-385,5 6 1,-3-3 384,-9-15 0,0 0 0,30 25 0,-24-23 187,32 24-187,-34-34 0,17-4 0,-27-10 0,5-9 0</inkml:trace>
</inkml:ink>
</file>

<file path=ppt/ink/ink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29:22.521"/>
    </inkml:context>
    <inkml:brush xml:id="br0">
      <inkml:brushProperty name="width" value="0.17143" units="cm"/>
      <inkml:brushProperty name="height" value="0.17143" units="cm"/>
      <inkml:brushProperty name="color" value="#004F8B"/>
    </inkml:brush>
  </inkml:definitions>
  <inkml:trace contextRef="#ctx0" brushRef="#br0">507 0 5734,'-55'19'0,"-11"42"0,0 18 0,19-13 0,0 3 0,2-4 0,-2 5 0,5-8 0,4-3 0,9-11 0,4-5 0,29-41 0</inkml:trace>
</inkml:ink>
</file>

<file path=ppt/ink/ink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29:22.788"/>
    </inkml:context>
    <inkml:brush xml:id="br0">
      <inkml:brushProperty name="width" value="0.17143" units="cm"/>
      <inkml:brushProperty name="height" value="0.17143" units="cm"/>
      <inkml:brushProperty name="color" value="#004F8B"/>
    </inkml:brush>
  </inkml:definitions>
  <inkml:trace contextRef="#ctx0" brushRef="#br0">1 129 5734,'63'-19'0,"1"1"0,21-10 0,-8 5 0,-22 10 0,33-15 0</inkml:trace>
</inkml:ink>
</file>

<file path=ppt/ink/ink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29:23.476"/>
    </inkml:context>
    <inkml:brush xml:id="br0">
      <inkml:brushProperty name="width" value="0.17143" units="cm"/>
      <inkml:brushProperty name="height" value="0.17143" units="cm"/>
      <inkml:brushProperty name="color" value="#004F8B"/>
    </inkml:brush>
  </inkml:definitions>
  <inkml:trace contextRef="#ctx0" brushRef="#br0">0 625 5734,'31'-52'0,"-4"8"0,-14 26 0,12-49 0,-2-12 0,-11 5 0,11 10 0,-7 10 0,-21 37 0,3 78 0,2-26 0,8 48 0,72-31 0,-46-7 0,53-32 0,-70-29 0,10-26 0,-6-14 0,-1-3 0,6-8 0,-9-9 0,-7 8 0,-10 48 0,-3-21 0,2 43 0,2 9 0,-2 52 0,1 16 0,2 11 0,6-4 0,4 16 0,3-19 0,16-4-134,-6-12 1,5-16 0,9-55 0,-5-5 0</inkml:trace>
</inkml:ink>
</file>

<file path=ppt/ink/ink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29:25.924"/>
    </inkml:context>
    <inkml:brush xml:id="br0">
      <inkml:brushProperty name="width" value="0.17143" units="cm"/>
      <inkml:brushProperty name="height" value="0.17143" units="cm"/>
      <inkml:brushProperty name="color" value="#004F8B"/>
    </inkml:brush>
  </inkml:definitions>
  <inkml:trace contextRef="#ctx0" brushRef="#br0">1 680 5734,'90'-20'0,"-1"0"0,1 1 0,0-1 0,-1 1 0,4-1 0,0 0 0,1 0 0,-2 0 0,-1 2 0,-5 2 0,-1 0 0,-1 1 0,-2 0 0,-3 1-1416,4-1 1,-4 1 0,-1 0 0,1 1 1415,1 0 0,0 0 0,-1 1 0,-3 1 0,2 0 0,-4 1 0,10-2-15,5-2 0,12-3 1,4-1-1,-3 1 1,-10 2 14,3 0 0,-10 1 0,9-1 14,-8 0 1,11-2 0,1-1 0,-5 1-1,-13 2-14,25-7 0,-20 5 0,1 13 0,-14-10 0,-25 8 0,-77 28 0,-1-11 0,-3 1 0</inkml:trace>
</inkml:ink>
</file>

<file path=ppt/ink/ink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29:26.615"/>
    </inkml:context>
    <inkml:brush xml:id="br0">
      <inkml:brushProperty name="width" value="0.17143" units="cm"/>
      <inkml:brushProperty name="height" value="0.17143" units="cm"/>
      <inkml:brushProperty name="color" value="#004F8B"/>
    </inkml:brush>
  </inkml:definitions>
  <inkml:trace contextRef="#ctx0" brushRef="#br0">1356 0 5734,'-39'4'0,"12"-3"0,-20 6 0,15-3 0,-31 10 0,-23 6 0,11-1 0,-19 3-1231,16-3 0,-12 4 1,19-5 1230,13 1 0,0 0 0,-17 13 0,-1 2 0,4-1 0,-2 1 0,7-1 716,34-10-716,3-2 651,-18 25-651,21-11 0,-8 40 0,60-30 0,21-4 0,12-8 0,9-6 0,7 4 0,7-11 0,-7-22 0,5-11 0,-7-5 0,0-3 0,-11-10 0,-11-22 0,-11-2 0,-4 9 0,-85-9 0,13 62 0,-2 5 0,-36 16 0,-7 4 0,2-2 0,-3 3 0,-1 1 0</inkml:trace>
</inkml:ink>
</file>

<file path=ppt/ink/ink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29:29.792"/>
    </inkml:context>
    <inkml:brush xml:id="br0">
      <inkml:brushProperty name="width" value="0.17143" units="cm"/>
      <inkml:brushProperty name="height" value="0.17143" units="cm"/>
      <inkml:brushProperty name="color" value="#004F8B"/>
    </inkml:brush>
  </inkml:definitions>
  <inkml:trace contextRef="#ctx0" brushRef="#br0">1128 241 5734,'-11'-17'0,"-45"-27"0,-23 0 0,-11 21 0,-4 2 0,3-20 0,2 5 0,3 22 0,6 20 0,23 25 0,6 16 0,11 5 0,1 9 0,0-4 0,-21 8 0,3 1 0,5 23 0,14-2 0,24-39 0,9 2 0,13 23 0,8 11 0,0-7 0,-4-5 0,3-2 0,3 3 0,4 4 0,7-19 0,50-11 0,-32-28 0,24-8 0,5-8 0,13-16-832,-16-1 1,-2-2 831,4-14 0,1-22 0,-4-16 0,-33-4 0,-6-7 0,2 14 0,3-3 0,-10 2 0,-12-15 0,-13 3 0,-17-2 0,-6 9 0,-3 7 0,-6-2 0,-3 1 0,-9 1 0,10 20 0,0 3 0,-7-3 0,-20 2 0,22 45 0,-4-7 0,20 32 0</inkml:trace>
</inkml:ink>
</file>

<file path=ppt/ink/ink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29:30.658"/>
    </inkml:context>
    <inkml:brush xml:id="br0">
      <inkml:brushProperty name="width" value="0.17143" units="cm"/>
      <inkml:brushProperty name="height" value="0.17143" units="cm"/>
      <inkml:brushProperty name="color" value="#004F8B"/>
    </inkml:brush>
  </inkml:definitions>
  <inkml:trace contextRef="#ctx0" brushRef="#br0">865 291 5734,'-20'-32'0,"4"3"0,-24-24 0,2 19 0,-14-23 0,16 34 0,8 7 0,-13-4 0,7 4 0,-36 6 0,29 16 0,-14 3 0,5 13 0,-6 11 0,-4 12 0,7 12 0,4 19 0,24 7 0,8 11 0,0-3 0,-2-17 0,1-2 0,3 2-233,6 12 0,4 4 0,7-14 233,6-22 0,9-6 0,23 12 0,8-6 0,23 15 0,-19-19 0,5-7 0,40-27 0,-19-47 0,12-20 0,-9 6-1172,-20 22 0,-2-2 1172,22-21 0,6-12 0,-27 9 0,-41 8 0,7-44 0,-11 25 0,-12-10 0,-27-6 0,-18-13 0,-5-1 0,9 11 0,11-1 0,-5 5 0,-8 8 0,-10-8 0,-6 10 0,2 30 0,-25 54 0,3 25 0,30-24 0,0 3 0,-39 20 0,1 0 0</inkml:trace>
</inkml:ink>
</file>

<file path=ppt/ink/ink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29:31.796"/>
    </inkml:context>
    <inkml:brush xml:id="br0">
      <inkml:brushProperty name="width" value="0.17143" units="cm"/>
      <inkml:brushProperty name="height" value="0.17143" units="cm"/>
      <inkml:brushProperty name="color" value="#004F8B"/>
    </inkml:brush>
  </inkml:definitions>
  <inkml:trace contextRef="#ctx0" brushRef="#br0">1120 29 5734,'-86'-8'0,"1"1"0,33 1 0,2 2 0,-16 1 0,-2 4 0,-2 5 0,-3 8 0,12 8 0,-2 5 0,1-1 0,-20-5 0,2 9 0,12 15 0,1 14 0,21 4 0,35 18 0,12 2 0,-22-9 0,11 5 0,36 2 0,22 12 0,10-3 0,-2-18 0,13-9 0,15-12-679,-11-13 1,16 4-1,6-3 1,-4-5 0,-13-11 678,16-7 0,-5-17 0,-2-4 0,5-9 0,-12-22-123,-27-22 0,-8-19 0,-10-6 0,-11 7 123,-17-18 0,-6-3-190,23 18 1,11-9 0,-5 2-1,-23 13 190,-44-13 0,-29 22 0,1 32 0,-12 13 0,0 4 0,11 1 0,1 4 0,-4 1 0,-19 0 0,-5 1 0,6 8 0,1 14 0,-1-1 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7:43:07.973"/>
    </inkml:context>
    <inkml:brush xml:id="br0">
      <inkml:brushProperty name="width" value="0.17143" units="cm"/>
      <inkml:brushProperty name="height" value="0.17143" units="cm"/>
      <inkml:brushProperty name="color" value="#004F8B"/>
    </inkml:brush>
  </inkml:definitions>
  <inkml:trace contextRef="#ctx0" brushRef="#br0">298 126 5734,'-11'18'0,"0"4"0,-2 5 0,-5 27 0,-1 9 0,-4 23 0,5-22 0,0 7 0,8 21 0,4-6 0,0-8 0,2-5 0,1-4 0,-1-21 0,0-29 0,-5-12 0,-2-45 0,3-22 0,-1-32-1518,9-5 1518,2 14 0,2 7 0,7-7 0,21-10 0,5 1 0,-13 16 0,3 3 0,9-10 0,8 26 0,19 70 0,-49 32 0,18 9 0,-47 4 0,-16 3 0,-4-10 0,-3 0 0,-7 13 0,-1 1 0,-1-9 0,2-6 0,-16 14 0,27-27 1518,13-9-1518,39-11 0,47 3 0,-7-7 0,18-6 0,7-7 0,-17-14 0,-2-3 0,-5 12 0,-3-2 0,34-29 0,-91 23 0,-19-7 0,-21 7 0,-38 36 0,29 2 0,-3 24 0,49-21 0,6-8 0,20 26 0,-10-24 0,13 18 0,-11-32 0,16-10 0,32-40 0,-22 18 0,23-40 0,-49 59 0,4-8 0,-1 35 0,8 3 0,5 0 0,5-8 0,-13-13 0,-2-13 0,-2-4 0,1 0 0,7 0 0,9 18 0,22 20 0,32 18 0,-30-11 0,2-5 0,-39-34 0,3-21 0,-6 4 0,-1-14 0</inkml:trace>
</inkml:ink>
</file>

<file path=ppt/ink/ink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29:39.285"/>
    </inkml:context>
    <inkml:brush xml:id="br0">
      <inkml:brushProperty name="width" value="0.17143" units="cm"/>
      <inkml:brushProperty name="height" value="0.17143" units="cm"/>
      <inkml:brushProperty name="color" value="#004F8B"/>
    </inkml:brush>
  </inkml:definitions>
  <inkml:trace contextRef="#ctx0" brushRef="#br0">197 1 5734,'-11'2'0,"6"0"0,0-2 0,4 2 0,64 11 0,-37-7 0,51 9 0,-39-13 0,-9 1 0,35-2 0,5 1 0,-15 2 0,10-2 0,-9 0 0,-40 1 0,-12-2 0,-80 6 0,9 2 0,6-2 0,-8 2 0,-28 5 0,4 0 0,10 0 0,7-2 0,15-3 0,51-9 0,3-1 0,5-1 0,57-5 0,26-1 0,-25 2-511,25-2 0,-3 1 511,-41 4 0,55-5 0,-35 4 0,21-2 0,-91 8 0,-29 2 0,-47-1 0,31-1 1022,-18-4-1022,12 0 0,0-1 0,-10 1 0,12 0 0,9 0 0,37 2 0,15 0 0,17 1 0,52 5 0,-7-1 0,-5-1 0,6 2 0,4 1 0,-4 0 0,6-2 0,19 4 0,-85-10 0,0 0 0,11-5 0,-5 4 0,8-3 0</inkml:trace>
</inkml:ink>
</file>

<file path=ppt/ink/ink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29:40.514"/>
    </inkml:context>
    <inkml:brush xml:id="br0">
      <inkml:brushProperty name="width" value="0.17143" units="cm"/>
      <inkml:brushProperty name="height" value="0.17143" units="cm"/>
      <inkml:brushProperty name="color" value="#004F8B"/>
    </inkml:brush>
  </inkml:definitions>
  <inkml:trace contextRef="#ctx0" brushRef="#br0">140 166 5734,'1'-10'0,"-2"3"0,8 3 0,3-9 0,-5 6 0,6-9 0,17-10 0,15 4 0,13-10 0,24 14 0,-34 11 0,4 4 0,-20 3 0,18 17 0,-14 2 0,8 7 0,-29-6 0,-10-6 0,-8 15 0,-40 38 0,18-27 0,-28 19 0,26-46 0,-49 18 0,13-4 0,13-6 0,4-1 0,12-5 0,10-3 0,31-13 0,2 1 0,28-8 0,-5 3 0,28 5 0,20 3 0,-12 0 0,-1 1 0,26 2 0,-7 7 0,-47 10 0,-21-9 0,17 12 0,-27-14 0,-1 2 0,4 18 0,-3-13 0,1 27 0,-9-24 0,-30 40 0,0-28 0,-27 5 0,-8-2 0,-17-6 0,17-10 0,0-2 0,-4-8 0,6-8 0,26-3 0,-21-7 0,-7-35 0,16 16 0,-3-27 0</inkml:trace>
</inkml:ink>
</file>

<file path=ppt/ink/ink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29:41.414"/>
    </inkml:context>
    <inkml:brush xml:id="br0">
      <inkml:brushProperty name="width" value="0.17143" units="cm"/>
      <inkml:brushProperty name="height" value="0.17143" units="cm"/>
      <inkml:brushProperty name="color" value="#004F8B"/>
    </inkml:brush>
  </inkml:definitions>
  <inkml:trace contextRef="#ctx0" brushRef="#br0">1 135 5734,'36'-2'0,"-14"-1"0,74 3-2247,-29-2 2247,8 0 0,-11-1 0,17-1 0,5 0 0,-5 0 0,6 0 0,-2 0 0,4 0 0,-3 0 0,6-1 0,0 0 0,-2 0 0,-10 1 0,-1 0 0,-1-1 0,3 1-35,11-2 0,3 0 0,-1 0 0,-7 1 35,-6-1 0,-6 0 0,3 1 0,30-1 0,3 0 0,-48-1 0,-58 3 539,-20 4-539,-65 6 0,-18 5 0,37-5 0,-22 2 0,-13 0 0,-9 1 0,-3 1 0,4-1 0,9-1 0,17-1-680,-16 1 0,15 0 0,-14 0 680,6 0 0,-18 1 0,-8 1 0,-2 0 0,7-1 0,17-2 0,23-2 0,-27-1 496,27-2-496,4 0 0,3 0 0,12-2 0,-36 0 0,70-1 0,29-3 0,43-1 0,14 0 0,25-2-630,-11 1 1,-2-1 629,1 2 0,3 1 0,-9 2 0,14 0 0,-9 1 0,-18 0 0,-1 0 0,18 0 0,9 0 0,-16 1 0,3 0 0,1 0 0,-1 0 0,-3 0 0,8 0 0,-8-6 0,-39-15 0,10 6 0,-30-9 0</inkml:trace>
</inkml:ink>
</file>

<file path=ppt/ink/ink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29:47.536"/>
    </inkml:context>
    <inkml:brush xml:id="br0">
      <inkml:brushProperty name="width" value="0.17143" units="cm"/>
      <inkml:brushProperty name="height" value="0.17143" units="cm"/>
      <inkml:brushProperty name="color" value="#004F8B"/>
    </inkml:brush>
  </inkml:definitions>
  <inkml:trace contextRef="#ctx0" brushRef="#br0">232 7 5734,'-3'-7'0,"-10"9"0,-15 20 0,3-2 0,-9 12 0,-13 34 0,26-36 0,-21 33 0,35-48 0,-5 5 0,27-40 0,20-31 0,0 3-216,10-15 216,-31 49 0,7-4 0,18-4 0,-11 6 0,47 4 0,-21 50 0,5-10 0,-17 30 0,-32-26 0,0-8 54,1 0 0,-5-15 0,1 2 0</inkml:trace>
</inkml:ink>
</file>

<file path=ppt/ink/ink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29:47.960"/>
    </inkml:context>
    <inkml:brush xml:id="br0">
      <inkml:brushProperty name="width" value="0.17143" units="cm"/>
      <inkml:brushProperty name="height" value="0.17143" units="cm"/>
      <inkml:brushProperty name="color" value="#004F8B"/>
    </inkml:brush>
  </inkml:definitions>
  <inkml:trace contextRef="#ctx0" brushRef="#br0">25 11 5734,'-1'-10'0,"-8"43"0,6-12 0,-6 37 0,8-24 0,0 43 0,2-22 0,2 6 0,3 13 0,0 9 0,-2-1 0,0 7 0,1-11 0,1-19 0,-1-4 0,-4 17 0,0 0 0</inkml:trace>
</inkml:ink>
</file>

<file path=ppt/ink/ink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13:27.396"/>
    </inkml:context>
    <inkml:brush xml:id="br0">
      <inkml:brushProperty name="width" value="0.17143" units="cm"/>
      <inkml:brushProperty name="height" value="0.17143" units="cm"/>
      <inkml:brushProperty name="color" value="#004F8B"/>
    </inkml:brush>
  </inkml:definitions>
  <inkml:trace contextRef="#ctx0" brushRef="#br0">398 90 5734,'3'-10'0,"-27"-12"0,-7 7 0,-11-6 0,-15 6 0,-3 8 0,8 17 0,-46-13 0,71 48 0,21-21 0,3 64 0,6-40 0,2 4 0,1 26 0,1 5 0,0-7 0,1 6-848,-3-7 0,0 11 0,-1-2 0,0-12 848,1-7 0,-2-2-51,-2 28 1,-1 10-1,-5-40 51,-2-52 0,-10 14 0,8-45 0,0-2 0,-2-2 0</inkml:trace>
</inkml:ink>
</file>

<file path=ppt/ink/ink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13:28.277"/>
    </inkml:context>
    <inkml:brush xml:id="br0">
      <inkml:brushProperty name="width" value="0.17143" units="cm"/>
      <inkml:brushProperty name="height" value="0.17143" units="cm"/>
      <inkml:brushProperty name="color" value="#004F8B"/>
    </inkml:brush>
  </inkml:definitions>
  <inkml:trace contextRef="#ctx0" brushRef="#br0">1 342 5734,'8'-54'0,"41"16"0,27-1 0,-7 12 0,19 14 0,-2 6 0,17 6 0,-23 20 0,-40 35 0,-12 11 0,9-9 0,-1-5 0,5 2 0,-28-62 0,22-39 0,-17 20 0,-2 3 0,38 13 0,-12 24 0,38 29 0,-1-8 0,-39-43 0,0-9 0,-54-41 0,-4 28 0,-22-9 0,-6-2 0,-11-2 0,1 5 0,24 5 0,72 18 0,17 7 0,-14-1 0,18 2 0,16 0 0,-14 3 0,-11 7 0,34 10 0,-61 43 0,-10 7 0,1-12 0,-6 12 0,-1-21 0,-2-56 0,-2 1 0,13-58 0,-4 22 0,9-34 0,-9 44 0,25 74 0,3 19 0,-18-23-262,17 33 1,-7-3 261,-30-40 0,2 0 0,4-15 0,5-12 0,5-26 0,-2-3 0,13-42 0,-8 22 0,-3 3 0,9 12 0,48 59 0,-17-13 0,-22 29 0,-5 11 0,13 22 0,-23-35 0,10 14 0,-16-27 0,-2-2 0</inkml:trace>
</inkml:ink>
</file>

<file path=ppt/ink/ink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13:29.664"/>
    </inkml:context>
    <inkml:brush xml:id="br0">
      <inkml:brushProperty name="width" value="0.17143" units="cm"/>
      <inkml:brushProperty name="height" value="0.17143" units="cm"/>
      <inkml:brushProperty name="color" value="#004F8B"/>
    </inkml:brush>
  </inkml:definitions>
  <inkml:trace contextRef="#ctx0" brushRef="#br0">0 81 5734,'7'-37'0,"23"64"0,-20-1 0,18 53 0,-24-35 0,-1 27 0,-1 26 0,-1-47 0,1 0 0,-1 12 0,6-6 0,32-8 0,10-115 0,3-33 0,-17 58 0,-2-3 0,1-29 0,-1-12 0,-8 15 0,-5 11 0,-12 39 0,20 31 0,-10 38 0,8 38 0,9-9 0,12-60 0,-19 34 0,-3-14 0,11-113 0,-20 38 0,5-10 0,1-3 0,1-8 0,14-25 0,-23 64 0,0 52 0,14 38 0,-5-5 0,12-7 0,13 9 0,-2-14 0,32 0 0,-13 11 0,2-13 0,20-61 0,-39-62 0,-13-18 0,-19 36 0,-5-1 0,17-38 0,-15 7 0,-57 23 0,3 44 0,-32 29 0,90 45 0,31 27 0,-13-11 0,-35 8-162,40-3 1,23 10-1,-5-29 162,-3-46 0,-14-8 0,9-20 0,0-15 0,-18-19 0,-5-8 0,15 4 0,-14-4 0,-48-21 0,-16 9 0,13 30 0,-64 9 0,84 55 0,3 2 0,14 27 0,-4-26 485,24 22-485,-17-42 0,28-16 0,-18-13 0,29-51 0,-24 13 0,7 8 0,-22 52 0,-7 22 0,-4 25 0,-1-24 0,19 2 0,16-40 0,-10 15 0,9-28 0,-19 56 0,-3 3 0,2 8 0,-11-8 0,-5-21 0,7-5 0,-3-5 0,25-19 0,15-6 0,2 1 0,0 0 0,42-11 0,-81 47 0,6 10 0,9 40 0,-8-17 0,6 11 0,-17-38 0</inkml:trace>
</inkml:ink>
</file>

<file path=ppt/ink/ink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13:29.823"/>
    </inkml:context>
    <inkml:brush xml:id="br0">
      <inkml:brushProperty name="width" value="0.17143" units="cm"/>
      <inkml:brushProperty name="height" value="0.17143" units="cm"/>
      <inkml:brushProperty name="color" value="#004F8B"/>
    </inkml:brush>
  </inkml:definitions>
  <inkml:trace contextRef="#ctx0" brushRef="#br0">1 16 5734,'6'-8'0,"-12"1"0,20 37 0</inkml:trace>
</inkml:ink>
</file>

<file path=ppt/ink/ink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13:30.145"/>
    </inkml:context>
    <inkml:brush xml:id="br0">
      <inkml:brushProperty name="width" value="0.17143" units="cm"/>
      <inkml:brushProperty name="height" value="0.17143" units="cm"/>
      <inkml:brushProperty name="color" value="#004F8B"/>
    </inkml:brush>
  </inkml:definitions>
  <inkml:trace contextRef="#ctx0" brushRef="#br0">8711 11 5734,'-40'-6'0,"-4"2"0,-11 7 0,-15 6 0,-3 1 0,2 1 0,-2 2 0,-25 3-284,42-7 1,-10 1 0,-9 1 0,-9 2 0,-6 0 0,-7 1 0,-6 1 0,-3 1 0,-4 0 0,-1 0 0,-2 0 0,-1 1 0,2-1 0,1 0 0,3 0 0,4-1 0,5 0 0,6-1 0,7-1 0,7-2 283,-32 6 0,13-1 0,8-2 0,3-1 0,1 1 0,-4 0 0,-8 1 0,-13 2-4,34-6 0,-6 2 1,-6 0-1,-4 1 0,-4 0 1,-4 1-1,-2 0 0,-2 1 1,-1-1-1,-1 1 0,1-1 1,0 1-1,2-1 0,2-1 1,3 0-1,4 0 0,3-2 1,6 0-1,6-1 1,5-1 3,-39 4 0,8-1 0,8-1 0,6-2 0,5 0 0,1-1 0,2 1 0,-1 0 0,9 0 0,1-1 0,-6 0 0,-15-2 0,23-3 0,-10 1 0,-8-2 0,-6 1 0,-6-1 0,-3 0 0,-1 0 0,0-1 0,2 0 0,3-1 0,6 0 0,7-1 0,9 0 0,10-1 0,-32-1 0,19-2 0,4-2 0,-16 0 0,1 0 0,0 0 0,0 0 0,1 0 0,-1 0 0,0 0 0,0 0 0,1 0 0,-1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18:33.036"/>
    </inkml:context>
    <inkml:brush xml:id="br0">
      <inkml:brushProperty name="width" value="0.025" units="cm"/>
      <inkml:brushProperty name="height" value="0.025" units="cm"/>
      <inkml:brushProperty name="color" value="#AB008B"/>
    </inkml:brush>
  </inkml:definitions>
  <inkml:trace contextRef="#ctx0" brushRef="#br0">2 52 24575,'3'-7'0,"7"-6"0,-6 7 0,4-3 0,-5 8 0,-2 0 0,1 0 0,-2 0 0,0 0 0,-1 0 0,0 1 0,0 0 0,0 0 0,-8-3 0,2 0 0,-6-2 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7:43:08.155"/>
    </inkml:context>
    <inkml:brush xml:id="br0">
      <inkml:brushProperty name="width" value="0.17143" units="cm"/>
      <inkml:brushProperty name="height" value="0.17143" units="cm"/>
      <inkml:brushProperty name="color" value="#004F8B"/>
    </inkml:brush>
  </inkml:definitions>
  <inkml:trace contextRef="#ctx0" brushRef="#br0">0 1 5734,'17'12'0,"-2"1"0,-9 5 0</inkml:trace>
</inkml:ink>
</file>

<file path=ppt/ink/ink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24:15.629"/>
    </inkml:context>
    <inkml:brush xml:id="br0">
      <inkml:brushProperty name="width" value="0.17143" units="cm"/>
      <inkml:brushProperty name="height" value="0.17143" units="cm"/>
      <inkml:brushProperty name="color" value="#004F8B"/>
    </inkml:brush>
  </inkml:definitions>
  <inkml:trace contextRef="#ctx0" brushRef="#br0">15 18 5734,'-4'-10'0,"1"3"0,1 8 0,-1 9 0,2-3 0,0 7 0,7 17 0,42 44 0,-25-26 0,30 22 0,-26-46 0,-9-10 0,44 38 0,-31-24 0,30 27 0,-12-8 0,8 8 0,-8-7 0,11 8 0,-13-10 0,8 7 0,-10-14 0,-8-14 0,-20-14 0,12 7 0,-24-15 0,-54-41 0,26 17 0,-45-34 0</inkml:trace>
</inkml:ink>
</file>

<file path=ppt/ink/ink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24:16.052"/>
    </inkml:context>
    <inkml:brush xml:id="br0">
      <inkml:brushProperty name="width" value="0.17143" units="cm"/>
      <inkml:brushProperty name="height" value="0.17143" units="cm"/>
      <inkml:brushProperty name="color" value="#004F8B"/>
    </inkml:brush>
  </inkml:definitions>
  <inkml:trace contextRef="#ctx0" brushRef="#br0">843 1 5734,'-38'40'0,"2"0"0,-2 2 0,-24 25-1053,21-21 1,4-4 1052,6-8 649,-14 18-649,0 11 0,-8 18 0,5-8 0,7-12 0,0 1-45,-5 10 1,-4 6 0,10-13 44,6-2 0,24-38 0,-13 19 0,13-27 1055,-14 11-1055,14-25 0,-13-12 0,16-2 0,-3-12 0</inkml:trace>
</inkml:ink>
</file>

<file path=ppt/ink/ink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24:16.920"/>
    </inkml:context>
    <inkml:brush xml:id="br0">
      <inkml:brushProperty name="width" value="0.17143" units="cm"/>
      <inkml:brushProperty name="height" value="0.17143" units="cm"/>
      <inkml:brushProperty name="color" value="#004F8B"/>
    </inkml:brush>
  </inkml:definitions>
  <inkml:trace contextRef="#ctx0" brushRef="#br0">4 27 5734,'-3'-25'0,"26"24"0,27 38 0,1 6 0,1 2 0,19 18-801,-27-22 1,-4-2 800,-5 1 124,9 16 1,2 5-125,-16-19 0,0-1 0,12 18 0,3 0 0,-4-6 0,-5-10 0,-11-17 0,28 25 0,-45-52 0</inkml:trace>
</inkml:ink>
</file>

<file path=ppt/ink/ink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24:17.351"/>
    </inkml:context>
    <inkml:brush xml:id="br0">
      <inkml:brushProperty name="width" value="0.17143" units="cm"/>
      <inkml:brushProperty name="height" value="0.17143" units="cm"/>
      <inkml:brushProperty name="color" value="#004F8B"/>
    </inkml:brush>
  </inkml:definitions>
  <inkml:trace contextRef="#ctx0" brushRef="#br0">523 1 5734,'-18'47'0,"0"1"0,-14 36 0,21-47 0,1 0 0,-11 15 0,-3 2 0,-2 1 0,2-2 0,-3-1 0,-11 1 0,0-7 0,-4 3 0,9-10 0,-1 0-178,-6 6 0,3-4 0,2-3 1,21-21-1</inkml:trace>
</inkml:ink>
</file>

<file path=ppt/ink/ink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29:42.460"/>
    </inkml:context>
    <inkml:brush xml:id="br0">
      <inkml:brushProperty name="width" value="0.17143" units="cm"/>
      <inkml:brushProperty name="height" value="0.17143" units="cm"/>
      <inkml:brushProperty name="color" value="#004F8B"/>
    </inkml:brush>
  </inkml:definitions>
  <inkml:trace contextRef="#ctx0" brushRef="#br0">0 171 5734,'7'-5'0,"-3"1"0,-3 4 0,1-2 0,0 1 0,7 3 0,-5-2 0,4 3 0,5-5 0,45-7 0,16-2 0,5-1 0,11 0 0,-23 5 0,1 2 0,-2-2 0,9-2 0,-3 1 0,3 2 0,-12 1 0,-31 2 0,-6-1 0,3 1 0,-27-4 0,-1 2 0,-17-4 0,3 2 0,-8-4 0,2 1 0,-8-2 0</inkml:trace>
</inkml:ink>
</file>

<file path=ppt/ink/ink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29:42.820"/>
    </inkml:context>
    <inkml:brush xml:id="br0">
      <inkml:brushProperty name="width" value="0.17143" units="cm"/>
      <inkml:brushProperty name="height" value="0.17143" units="cm"/>
      <inkml:brushProperty name="color" value="#004F8B"/>
    </inkml:brush>
  </inkml:definitions>
  <inkml:trace contextRef="#ctx0" brushRef="#br0">1 1 5734,'12'7'0,"-5"-2"0,7 17 0,-5-5 0,18 51 0,1 20 0,-16-9 0,0 2 0,15 13 0,-2-2 0,-20-17 0,-3-11 0,0-12 0,9-7 0,10-11 0,-1-25 0,3-20 0</inkml:trace>
</inkml:ink>
</file>

<file path=ppt/ink/ink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29:43.500"/>
    </inkml:context>
    <inkml:brush xml:id="br0">
      <inkml:brushProperty name="width" value="0.17143" units="cm"/>
      <inkml:brushProperty name="height" value="0.17143" units="cm"/>
      <inkml:brushProperty name="color" value="#004F8B"/>
    </inkml:brush>
  </inkml:definitions>
  <inkml:trace contextRef="#ctx0" brushRef="#br0">1 63 5734,'7'-21'0,"2"2"0,-1 10 0,16-5 0,34 15 0,6 4 0,-4-7 0,20 14 0,-6 6 0,-46-5 0,26 23 0,-43-19 0,-9 38 0,-12-29 0,-35 42 0,-27-13 0,24-20 0,0-1 0,-25 14 0,18-15 0,63-29 0,-2-1 0,39 3 0,-12-1 0,28 7 0,-4 9 0,1 10 0,-12 8 0,-3 3 0,11-7 0,-6 1 0,-6 43 0,-106-22 0,34-29 0,-49 21 0,39-41 0,7-4 0,-59-2 0,45-5 0,-11-5 0,0-1 0,14-3 0,-23-8 0</inkml:trace>
</inkml:ink>
</file>

<file path=ppt/ink/ink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29:43.930"/>
    </inkml:context>
    <inkml:brush xml:id="br0">
      <inkml:brushProperty name="width" value="0.17143" units="cm"/>
      <inkml:brushProperty name="height" value="0.17143" units="cm"/>
      <inkml:brushProperty name="color" value="#004F8B"/>
    </inkml:brush>
  </inkml:definitions>
  <inkml:trace contextRef="#ctx0" brushRef="#br0">0 136 5734,'23'5'0,"-5"-2"0,42-5 0,-9-1 0,25-2 0,31-2 0,6-1 0,-19 2-2126,-11 1 0,0-1 2126,-8 1 0,14 0 0,5-1 0,-6 0 0,-14 1 0,6 0 0,-3 0-141,12 0 0,9-1 1,-4 0 140,-22 1 0,-4 0 0,4 0 0,28-2 0,6-1 0,-16 1 0,-16-2 0,-32 8 0,-42 5 0,-9 0 1378,-49 7 0,-22-1-1378,-6-4 0,2 0 0,22-1 0,-1-1 0,-27 0 0,0 0 0</inkml:trace>
</inkml:ink>
</file>

<file path=ppt/ink/ink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29:44.217"/>
    </inkml:context>
    <inkml:brush xml:id="br0">
      <inkml:brushProperty name="width" value="0.17143" units="cm"/>
      <inkml:brushProperty name="height" value="0.17143" units="cm"/>
      <inkml:brushProperty name="color" value="#004F8B"/>
    </inkml:brush>
  </inkml:definitions>
  <inkml:trace contextRef="#ctx0" brushRef="#br0">103 194 5734,'-41'1'0,"-20"4"0,114-8 0,4 2 0,26-1 0,17 1 0,9 0 0,2-1 0,-7 0 0,-14-1 0,4-2 0,-10-1 0,1 1 0,10-1 0,-13 4 0,13 2 0,8 0 0,1 0 0,-3-1 0,-9-3 0,-16-3 0,-19-5 0,25-44 0,-89 30 0,-36-28 0</inkml:trace>
</inkml:ink>
</file>

<file path=ppt/ink/ink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29:49.778"/>
    </inkml:context>
    <inkml:brush xml:id="br0">
      <inkml:brushProperty name="width" value="0.17143" units="cm"/>
      <inkml:brushProperty name="height" value="0.17143" units="cm"/>
      <inkml:brushProperty name="color" value="#004F8B"/>
    </inkml:brush>
  </inkml:definitions>
  <inkml:trace contextRef="#ctx0" brushRef="#br0">189 1 5734,'-10'8'0,"-14"18"0,-12 27 0,-13 23 0,14-18 0,11-10 0,21-38 0,-1 0 0,1-3 0,5-7 0,2-6 0,13-17 0,-6 4 0,18-23 0,1-3 0,10-7 0,2 2 0,13 31 0,1 18 0,18 28 0,-20 15 0,-3 4 0,0-3 0,-17-5 0,1 0 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7:43:08.757"/>
    </inkml:context>
    <inkml:brush xml:id="br0">
      <inkml:brushProperty name="width" value="0.17143" units="cm"/>
      <inkml:brushProperty name="height" value="0.17143" units="cm"/>
      <inkml:brushProperty name="color" value="#004F8B"/>
    </inkml:brush>
  </inkml:definitions>
  <inkml:trace contextRef="#ctx0" brushRef="#br0">1 456 5734,'3'-9'0,"-1"1"0,2 3 0,4 2 0,-4 2 0,4 3 0,-4 5 0,2 8 0,2 9 0,-3 8 0,-1 8 0,-4-11 0,2 44 0,3-37 0,-1 24 0,3-36 0,-4-15 0,2-3 0,-2-3 0,0-6 0,-1 3 0,-1-2 0,-1-1 0,-3-7 0,1 3 0,-2-2 0,2 3 0,0-11 0,-1 6 0,-2-19 0,-7-22 0,4-13 0,-2-5 0,9 15 0,4-2 0,6-29 0,-4 29 0,3-1 0,4 2 0,6 4 0,34-13 0,-8 47 0,-2 20 0,-32 52 0,-16-18 0</inkml:trace>
</inkml:ink>
</file>

<file path=ppt/ink/ink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29:50.103"/>
    </inkml:context>
    <inkml:brush xml:id="br0">
      <inkml:brushProperty name="width" value="0.17143" units="cm"/>
      <inkml:brushProperty name="height" value="0.17143" units="cm"/>
      <inkml:brushProperty name="color" value="#004F8B"/>
    </inkml:brush>
  </inkml:definitions>
  <inkml:trace contextRef="#ctx0" brushRef="#br0">0 1 5734,'11'40'0,"1"-1"0,1 21 0,2 20 0,-3-1 0,-1 15 0,-1 1-945,3-9 1,1 4-1,-4-8 945,-4 1 0,-3-16 0,1-22 211,6 26 0,-2-35 1,4 19-1</inkml:trace>
</inkml:ink>
</file>

<file path=ppt/ink/ink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29:59.422"/>
    </inkml:context>
    <inkml:brush xml:id="br0">
      <inkml:brushProperty name="width" value="0.17143" units="cm"/>
      <inkml:brushProperty name="height" value="0.17143" units="cm"/>
      <inkml:brushProperty name="color" value="#004F8B"/>
    </inkml:brush>
  </inkml:definitions>
  <inkml:trace contextRef="#ctx0" brushRef="#br0">3 22 5734,'3'-11'0,"-1"3"0,-1 6 0,0 2 0,2 8 0,3 0 0,10 15 0,-9-14 0,6 4 0,-13-20 0,0 2 0,-1-5 0,-22 18 0,15-2 0,-14 7 0,22-4 0,4-8 0,2-4 0,0-8 0,-5 6 0,-3 19 0,-3 3 0,5 3 0,6-39 0,-1 8 0,4-13 0,-8 25 0,1 2 0,4-4 0,-1 0 0,2-2 0,-2 2 0,-5-2 0,-5-9 0,2 1 0,-4-5 0</inkml:trace>
</inkml:ink>
</file>

<file path=ppt/ink/ink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30:00.074"/>
    </inkml:context>
    <inkml:brush xml:id="br0">
      <inkml:brushProperty name="width" value="0.17143" units="cm"/>
      <inkml:brushProperty name="height" value="0.17143" units="cm"/>
      <inkml:brushProperty name="color" value="#004F8B"/>
    </inkml:brush>
  </inkml:definitions>
  <inkml:trace contextRef="#ctx0" brushRef="#br0">0 119 5734,'61'-2'0,"-6"-2"0,-28-2 0,60-14 0,-45 9 0,44-9 0,-49 10 0,-10 2 0,31-10 0,-33 11 0,8-6 0,-31 13 0,-37 11 0,9-2 0,-23 9 0</inkml:trace>
</inkml:ink>
</file>

<file path=ppt/ink/ink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30:00.709"/>
    </inkml:context>
    <inkml:brush xml:id="br0">
      <inkml:brushProperty name="width" value="0.17143" units="cm"/>
      <inkml:brushProperty name="height" value="0.17143" units="cm"/>
      <inkml:brushProperty name="color" value="#004F8B"/>
    </inkml:brush>
  </inkml:definitions>
  <inkml:trace contextRef="#ctx0" brushRef="#br0">0 0 5734,'4'22'0,"-1"-3"0,0-9 0,-1 0 0,3 18 0,0 25 0,-1-13 0,0 20 0,-3-40 0,5 27 0,-3-21 0,3 12 0,-5-20 0,3 3 0,61-55 0,-37 33 0,47-47 0,-57 38 0,9-3 0,42-10 0,-31 12 0,23 28 0,-3 12 0,-31-2 0,9 9 0,-5 2 0,-17-1 0,-5-9 0,-5 61 0,-7-49 0,-12 48 0,2-59 0,-23 26 0,4-21 0,-20 2 0,-6-4 0,-11-4 0,18-7 0,-1-7 0,-25-26 0,37 1 0,-22-9 0</inkml:trace>
</inkml:ink>
</file>

<file path=ppt/ink/ink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30:01.778"/>
    </inkml:context>
    <inkml:brush xml:id="br0">
      <inkml:brushProperty name="width" value="0.17143" units="cm"/>
      <inkml:brushProperty name="height" value="0.17143" units="cm"/>
      <inkml:brushProperty name="color" value="#004F8B"/>
    </inkml:brush>
  </inkml:definitions>
  <inkml:trace contextRef="#ctx0" brushRef="#br0">32 242 5734,'-32'2'0,"98"9"0,-18-8 0,16-1 0,18 0 0,-10-2 0,18-5 0,-14 2 0,14-5 0,-18-2 0,8-4 0,1-2 0,-6 2 0,-5-1 0,-5 0 0,4 0-734,5 0 1,7-1 0,-3 1 0,-13 0 733,-1-2 0,-17 1 643,-23 3-643,-9 5 0,5-6 0,-16 7 0,-16 0 0,-15 4 0,-25 5 0,6 0 0,-7 5 0</inkml:trace>
</inkml:ink>
</file>

<file path=ppt/ink/ink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30:02.043"/>
    </inkml:context>
    <inkml:brush xml:id="br0">
      <inkml:brushProperty name="width" value="0.17143" units="cm"/>
      <inkml:brushProperty name="height" value="0.17143" units="cm"/>
      <inkml:brushProperty name="color" value="#004F8B"/>
    </inkml:brush>
  </inkml:definitions>
  <inkml:trace contextRef="#ctx0" brushRef="#br0">1 487 5734,'83'-26'0,"0"0"0,-1 0 0,1-1 0,0 1 0,0 0 0,9-3 0,1-1 0,-2 1 0,-6 3 0,-10 3 0,24-5 0,-14 5-952,-15 4 0,-12 2 952,-21 5 591,-23 4-591,-19-4 78,-12-14 0,-1 6 0,-6-8 0</inkml:trace>
</inkml:ink>
</file>

<file path=ppt/ink/ink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30:03.197"/>
    </inkml:context>
    <inkml:brush xml:id="br0">
      <inkml:brushProperty name="width" value="0.17143" units="cm"/>
      <inkml:brushProperty name="height" value="0.17143" units="cm"/>
      <inkml:brushProperty name="color" value="#004F8B"/>
    </inkml:brush>
  </inkml:definitions>
  <inkml:trace contextRef="#ctx0" brushRef="#br0">2478 679 5734,'-26'-84'0,"14"50"0,-16-25 0,-3 3 0,7 29 0,-23-23 0,-5 8 0,6 9 0,-9-1 0,-19-8 0,-8 2 0,18 12 0,-3 1 0,-1 4 0,-6 2 0,-2 3 0,-2 4 0,-1 5 0,-1 3 0,-1 4 0,0 1 0,-1 3 0,5 2 0,-16 1 0,4 5 0,-7 6 0,11 2 0,17 1 0,-2 8 0,-4 13 0,20 7 0,1 9 0,3-4 0,-8-4 0,2 1-165,7 3 0,0 6 0,13-8 165,8 14 0,10-6 0,2 3 0,-9 26 0,10-18 0,4 8-36,11 18 0,7 7 36,2-21 0,3 5 0,8 7 0,3-9 0,8 9 0,2 2 0,0-3 0,-3-9-1069,1 7 1,-3-8 0,5 0 1068,1-10 0,5 3 0,1-6 0,2-12 0,19-1 0,7-13-242,1-13 1,7-4 0,3-2 241,6 6 0,3-1 0,10-11-24,-8-16 1,8-6 0,5-8 0,-1-6 0,-5-6 23,-8-8 0,-3-8 0,-2-6 0,-1 1 0,0 3-225,-7 8 1,0 3-1,-2 0 1,-2-3 0,-3-5 224,10-16 0,-2-7 0,-7-3 0,-12 2 0,-15 3 0,-11 0 0,-3-4 295,4-15 1,-3-5 0,-3-1-296,0 1 0,-3 0 0,-7-4 0,-12-10 0,-7-3 0,-5 12 0,-3 15 0,-8 3 0,-16-16 0,-12-9 0,0 13 0,-3 15 0,-2 5 0,6 3 0,-3-4 0,-1 7 0,-15-4 0,-13 10 0,0 20 0,-15 5 0,-3 3 0,10 2 0,13 3 0,7 2 0,-7 1-111,-12-1 0,-11-1 0,5 4 0,18 11 0,18 13 0,12 7 0,-17 10 1</inkml:trace>
</inkml:ink>
</file>

<file path=ppt/ink/ink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30:03.847"/>
    </inkml:context>
    <inkml:brush xml:id="br0">
      <inkml:brushProperty name="width" value="0.17143" units="cm"/>
      <inkml:brushProperty name="height" value="0.17143" units="cm"/>
      <inkml:brushProperty name="color" value="#004F8B"/>
    </inkml:brush>
  </inkml:definitions>
  <inkml:trace contextRef="#ctx0" brushRef="#br0">146 137 5734,'-8'-8'0,"-11"-17"0,-3-10 0,0 8 0,4-1 0,7 24 0,-3 1 0,-1-1 0,-2 2 0</inkml:trace>
</inkml:ink>
</file>

<file path=ppt/ink/ink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30:04.309"/>
    </inkml:context>
    <inkml:brush xml:id="br0">
      <inkml:brushProperty name="width" value="0.17143" units="cm"/>
      <inkml:brushProperty name="height" value="0.17143" units="cm"/>
      <inkml:brushProperty name="color" value="#004F8B"/>
    </inkml:brush>
  </inkml:definitions>
  <inkml:trace contextRef="#ctx0" brushRef="#br0">62 1 5734,'-47'51'0,"32"4"0,16 3 0,40 3 0,9 3 0,7-3 0,22-10 0,-22-24 0,7 1 0,17 9 0,-5 1 0,-4 9 0,0-11 0,-21-1 0,-68-5 0,0-15 0,-45 20 0,17-15 0,-28 10 0,31-18 0,-26-5 0,20-33 0,-6 8 0,22-24 0</inkml:trace>
</inkml:ink>
</file>

<file path=ppt/ink/ink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30:04.512"/>
    </inkml:context>
    <inkml:brush xml:id="br0">
      <inkml:brushProperty name="width" value="0.17143" units="cm"/>
      <inkml:brushProperty name="height" value="0.17143" units="cm"/>
      <inkml:brushProperty name="color" value="#004F8B"/>
    </inkml:brush>
  </inkml:definitions>
  <inkml:trace contextRef="#ctx0" brushRef="#br0">1 178 5734,'1'-18'0,"44"-8"0,31-2 0,-11 6 0,-4 2 0,6-1 0,0 0 0,0 0 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7:43:09.611"/>
    </inkml:context>
    <inkml:brush xml:id="br0">
      <inkml:brushProperty name="width" value="0.17143" units="cm"/>
      <inkml:brushProperty name="height" value="0.17143" units="cm"/>
      <inkml:brushProperty name="color" value="#004F8B"/>
    </inkml:brush>
  </inkml:definitions>
  <inkml:trace contextRef="#ctx0" brushRef="#br0">1 829 5734,'15'-2'0,"3"0"0,5 2 0,25-1 0,9-2 0,-8-1 0,5-1 0,11-2 0,9-3 0,-8 0 0,-11 0 0,-3 0 0,9-4 0,-7-3 0,-6-21 0,-15-2 0,-25-7 0,-35 36 0,-24 25 0,2 32 0,26-10 0,19 3 0,22-18 0,9-4 0,3-9 0,8-18 0,10-26 0,4-22 0,-11 15 0,-19 16 0,-25 50 0,1 4 0,4 18 0,7-18 0,26-11 0,13-79 0,0-22 0,4 28 0,-3-32 0,-12 7 0,-31 58 0,-1 8 0,-5 37 0,4 38 0,11 8 0,2 3 0,0 11 0,11-30 0,7-20 0,13-77 0,-11 2 0,1-8 0,-1-11 0,-3-8 0,-8-1 0,-1-6 0,-3 10 0,-6 18 0,-2 4 0,2-26 0,-5 28 0,-11 88 0,6 30 0,1 7 0,-2-31 0,0 1 0,2 29 0,5-3 0,22 11 0,2-47 0,6 15 0,2-58 0,-25-16 0,4-14 0,-13 3 0</inkml:trace>
</inkml:ink>
</file>

<file path=ppt/ink/ink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30:04.989"/>
    </inkml:context>
    <inkml:brush xml:id="br0">
      <inkml:brushProperty name="width" value="0.17143" units="cm"/>
      <inkml:brushProperty name="height" value="0.17143" units="cm"/>
      <inkml:brushProperty name="color" value="#004F8B"/>
    </inkml:brush>
  </inkml:definitions>
  <inkml:trace contextRef="#ctx0" brushRef="#br0">3 481 5734,'-3'-65'0,"10"9"0,26 37 0,20 3 0,26-2 0,15-1 0,1 0 0,-12 3 0,13-1 0,-5 3 0,7-3-771,-10 1 0,9-3 0,2-1 0,-3 3 1,-11 2 770,5 4 0,-9 3 0,-5 1 112,20-3 1,-9 2-113,-25 2 0,-2-2 73,18-6 0,-17-2 1,-47 5-1,-21-7 0</inkml:trace>
</inkml:ink>
</file>

<file path=ppt/ink/ink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30:05.317"/>
    </inkml:context>
    <inkml:brush xml:id="br0">
      <inkml:brushProperty name="width" value="0.17143" units="cm"/>
      <inkml:brushProperty name="height" value="0.17143" units="cm"/>
      <inkml:brushProperty name="color" value="#004F8B"/>
    </inkml:brush>
  </inkml:definitions>
  <inkml:trace contextRef="#ctx0" brushRef="#br0">1 651 5734,'92'-36'0,"1"0"0,0 0 0,-22 19 0,11 1 0,6 2 0,4 0 0,2 1 0,-1 0 0,-4 0 0,-5-1-944,5-3 1,-5 0-1,-2-1 1,0 1 0,2 1-1,4 1 944,10 1 0,12 1 0,5 0 0,-3 2 0,-10 1 0,-18 2 0,-25 2 1409,2 1-1409,-7-6 0,-2-1 0,-8-1 860,33-13-860,-80-9 0,-15-14 0,-3-1 0,-8-2 0</inkml:trace>
</inkml:ink>
</file>

<file path=ppt/ink/ink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14:30.577"/>
    </inkml:context>
    <inkml:brush xml:id="br0">
      <inkml:brushProperty name="width" value="0.17143" units="cm"/>
      <inkml:brushProperty name="height" value="0.17143" units="cm"/>
      <inkml:brushProperty name="color" value="#004F8B"/>
    </inkml:brush>
  </inkml:definitions>
  <inkml:trace contextRef="#ctx0" brushRef="#br0">0 259 5734,'28'-36'0,"-2"4"0,22 8 0,-23 17 0,9 60 0,-6 19 0,-18-21 0,2 27 0,-7-4 0,-15-38 0,-4 9 0,9-24 0,2-1 0,26-59 0,11-15 0,10-16 0,-4 6 0,-5 12 0,-1-1-73,6-11 1,4-6 0,-8 17 72,-5 18 0,-20 37 0,-4 34 0,-10 10 0,-5 10 0,0 24 0,0 0 0,-1-22 0,3-5 0,19 33 0,4-99 217,38-45-217,-18-2 0,0-7 0,0 2 0,-1 0 0,0-4 0,-2 4 0,10-6 0,-39 163 0,9-53 0,-13 21 0,-3 4 0,13 0 0,-2-25 0,23 36 0,-2-42 0,22 7 0,-10-24 0,31-26 0,9-19 0,-21-12 0,-1-8 0,-2 14 0,2-1 0,-9-7 0,-2-38 0,-23 1 0,-36 9 0,-15 4 0,-38 88 0,40 32 0,9 10 0,-10 21 0,49 13 0,18-7 0,4-34 0,5-12 0,4-10 0,4-27 0,-13-5 0,9-11 0,2-8 0,19-30 0,-12-25 0,-10-11 0,-35 26 0,-9 0 0,6-20 0,-16 26 0,-71 104 0,43-15 0,22 39 0,16-4 0,14-53 0,41 22 0,-42-53 0,0-2 0,6-12 0,33-36 0,-33 36 0,27 25 0,-51 15 0,7 32 0,3-55 0,-3 0 0,30-17 0,6 0 0,-7 11 0,22 11 0,-4 11 0,-37 20 0,13 26 0,-60-35 0,-1-16 0,-14-2 0</inkml:trace>
</inkml:ink>
</file>

<file path=ppt/ink/ink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14:21.102"/>
    </inkml:context>
    <inkml:brush xml:id="br0">
      <inkml:brushProperty name="width" value="0.17143" units="cm"/>
      <inkml:brushProperty name="height" value="0.17143" units="cm"/>
      <inkml:brushProperty name="color" value="#004F8B"/>
    </inkml:brush>
  </inkml:definitions>
  <inkml:trace contextRef="#ctx0" brushRef="#br0">127 154 5734,'3'-17'0,"1"1"0,-2 5 0,0 4 0,-23 74 0,-8 32 0,12-40 0,-4 18 0,-3 19 0,6-24 0,11-34 0,9 16 0,7-68 0,11-21 0,-1-18 0,-1 6 0,1-11 0,2-5 0,10-27-872,-9 23 1,0 1 871,4-13 0,7-13 0,5 102 0,6 34 0,-6 37 0,-19-7 0,-3 1 0,-1 3 0,-3-6 0,-5 4 0,-16-12 0,-3-4 0,2 28 0,-29-26 0,20-66 0</inkml:trace>
</inkml:ink>
</file>

<file path=ppt/ink/ink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14:21.246"/>
    </inkml:context>
    <inkml:brush xml:id="br0">
      <inkml:brushProperty name="width" value="0.17143" units="cm"/>
      <inkml:brushProperty name="height" value="0.17143" units="cm"/>
      <inkml:brushProperty name="color" value="#004F8B"/>
    </inkml:brush>
  </inkml:definitions>
  <inkml:trace contextRef="#ctx0" brushRef="#br0">0 16 5734,'64'6'0,"-1"0"0,-3 0 0,-8-1 0,-9-3 0,20-8 0,4-1 0,7-1 0,-4-2 0,-1 0 0</inkml:trace>
</inkml:ink>
</file>

<file path=ppt/ink/ink4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14:21.740"/>
    </inkml:context>
    <inkml:brush xml:id="br0">
      <inkml:brushProperty name="width" value="0.17143" units="cm"/>
      <inkml:brushProperty name="height" value="0.17143" units="cm"/>
      <inkml:brushProperty name="color" value="#004F8B"/>
    </inkml:brush>
  </inkml:definitions>
  <inkml:trace contextRef="#ctx0" brushRef="#br0">17 187 5734,'-2'-7'0,"-1"11"0,-2 24 0,-1 47 0,39 4 0,11-1 0,3-5 0,27-28 0,2-25 0,-19-66-677,-18 8 0,-4-1 677,-10-6 0,-2-1 0,-13-35 0,-5-3 0,0 24 0,-3-25 0,-6 28 321,-9 110-321,11-28 0,1 51 0,30-22 0,7 4 0,-18 7 0,-1 1 0,13-2 0,-6-2-191,-17-4 0,-13-14 191,-18-31 990,-4-1-990,-47-7 0,30-7 0,-35-7 0</inkml:trace>
</inkml:ink>
</file>

<file path=ppt/ink/ink4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14:21.922"/>
    </inkml:context>
    <inkml:brush xml:id="br0">
      <inkml:brushProperty name="width" value="0.17143" units="cm"/>
      <inkml:brushProperty name="height" value="0.17143" units="cm"/>
      <inkml:brushProperty name="color" value="#004F8B"/>
    </inkml:brush>
  </inkml:definitions>
  <inkml:trace contextRef="#ctx0" brushRef="#br0">0 0 5734,'24'26'0,"-3"-4"0</inkml:trace>
</inkml:ink>
</file>

<file path=ppt/ink/ink4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14:22.771"/>
    </inkml:context>
    <inkml:brush xml:id="br0">
      <inkml:brushProperty name="width" value="0.17143" units="cm"/>
      <inkml:brushProperty name="height" value="0.17143" units="cm"/>
      <inkml:brushProperty name="color" value="#004F8B"/>
    </inkml:brush>
  </inkml:definitions>
  <inkml:trace contextRef="#ctx0" brushRef="#br0">0 315 5734,'24'-14'0,"1"2"0,-2 4 0,46 15 0,-34 1 0,-21 69 0,-16 14 0,-9-39 0,-12 36 0,-10-14 0,-4-64 0,30-20 0,10-24 0,42-24 0,29-18 0,-9 9 0,-26 23 0,-2 0 0,24-20 0,8-7 0,-22 15 0,-30 14 0,-9 16 0,-3-24 0,-12 32 0,-9-6 0,-1 20 0,-46 48 0,40 10 0,4 7 0,-10-11 0,3 2 0,11 20 0,11-2 0,14 9 0,-2-27 0,32 38 0,48-84 0,-18 26 0,-19-46 0,0-1 0</inkml:trace>
</inkml:ink>
</file>

<file path=ppt/ink/ink4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14:23.688"/>
    </inkml:context>
    <inkml:brush xml:id="br0">
      <inkml:brushProperty name="width" value="0.17143" units="cm"/>
      <inkml:brushProperty name="height" value="0.17143" units="cm"/>
      <inkml:brushProperty name="color" value="#004F8B"/>
    </inkml:brush>
  </inkml:definitions>
  <inkml:trace contextRef="#ctx0" brushRef="#br0">0 0 5734,'10'43'0,"-6"21"0,11-3 0,7 13 0,-3-8 0,2 26 0,1-11 0,10-24 0,33-97 0,-16-25 0,18-3 0,-37-6 0,-9 4 0,-10 34 0,8-36 0,-22 84 0,-7 56 0,6-32 0,2 16 0,1 1 0,6-8 0,3 17 0,2-38 0,40-46 0,6-11 0,-26 24 0,28-26 0,-14 10 0,-43 31 0,-1 0 0,1 9 0,1-7 0,1 4 0,2-9 0,11-12 0,68-9 0,-43 7 0,45-1 0,-66 20 0,-5-1 0,41 19 0,-21-16 0,25 10 0,-43-18 0,-9-12 0,-16 2 0,2-8 0</inkml:trace>
</inkml:ink>
</file>

<file path=ppt/ink/ink4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14:23.857"/>
    </inkml:context>
    <inkml:brush xml:id="br0">
      <inkml:brushProperty name="width" value="0.17143" units="cm"/>
      <inkml:brushProperty name="height" value="0.17143" units="cm"/>
      <inkml:brushProperty name="color" value="#004F8B"/>
    </inkml:brush>
  </inkml:definitions>
  <inkml:trace contextRef="#ctx0" brushRef="#br0">0 0 5734,'30'16'0,"-16"-10"0,36 42 0</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7:43:11.201"/>
    </inkml:context>
    <inkml:brush xml:id="br0">
      <inkml:brushProperty name="width" value="0.17143" units="cm"/>
      <inkml:brushProperty name="height" value="0.17143" units="cm"/>
      <inkml:brushProperty name="color" value="#004F8B"/>
    </inkml:brush>
  </inkml:definitions>
  <inkml:trace contextRef="#ctx0" brushRef="#br0">856 267 5734,'-45'-27'0,"-8"11"0,-10 4 0,-18 8 0,-2 4 0,15-4 0,0 0 0,-11 4 0,4 2 0,-8 5 0,38 6 0,-21 2 0,53 11 0,13-2 0,0 28 0,0 35 0,0-17 0,-2-6 0,-1 3 0,-1-10 0,0 1 0,0 11 0,1 2 0,-3 0 0,2-6 0,3 9 0,-2-28 0,22-37 0,49-10 0,23-3 0,-2-3 0,13-3 0,-14 3 0,6 0 0,-4-1 0,-20 1 0,-2-1 0,-1 1 0,5 1 0,-1 1 0,-13-1 0,-3-7 0,-36-3 0,-2-2 0,-2-5 0,-7 4 0,-3 2 0,-1-3 0,0-57 0,-7 8 0,-2-9 0,0 11 0,-1-4 0,0 3 0,-2-17 0,0 5 0,-2 10 0,-1 11 0,0 11 0,-9-14 0,-25 33 0,-8 5 0,-4-16 0,1 35 0,0-1 0</inkml:trace>
</inkml:ink>
</file>

<file path=ppt/ink/ink4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14:24.361"/>
    </inkml:context>
    <inkml:brush xml:id="br0">
      <inkml:brushProperty name="width" value="0.17143" units="cm"/>
      <inkml:brushProperty name="height" value="0.17143" units="cm"/>
      <inkml:brushProperty name="color" value="#004F8B"/>
    </inkml:brush>
  </inkml:definitions>
  <inkml:trace contextRef="#ctx0" brushRef="#br0">1 28 5734,'3'-28'0,"11"42"0,-3 12 0,7 32 0,-14-20 0,0 21 0,0 26 0,1 3 0,0-16-1558,0-19 1,0 1 1557,-5 18 0,-2 16 0,7-4 0,15-26-252,42-32 0,4-21 252,-12-3-48,2-48 1,14-36 0,-3-11 0,-21 13 47,-29 10 0,-8-3 0,16-5 0,9-14 0,-5 4 0,-20 26 0,-37 15 0,11 53 2010,7 9-2010,4 32 1505,14 21-1505,2-18 0,5 8 0,11 20 0,5 11 0,-3-10 0,-8-18 0,0-2-226,4 8 0,3 5 1,-14-21 225,-17-29 0,-5-13 0,-4-3 0,-32-12 0,-13-10 0,9-3 0,-1-3 0,-18-2 0,0-1 0,16-4 0,5 0 0,-7-7 0</inkml:trace>
</inkml:ink>
</file>

<file path=ppt/ink/ink4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14:24.501"/>
    </inkml:context>
    <inkml:brush xml:id="br0">
      <inkml:brushProperty name="width" value="0.17143" units="cm"/>
      <inkml:brushProperty name="height" value="0.17143" units="cm"/>
      <inkml:brushProperty name="color" value="#004F8B"/>
    </inkml:brush>
  </inkml:definitions>
  <inkml:trace contextRef="#ctx0" brushRef="#br0">0 49 5734,'75'-9'0,"-1"1"0,0-1 0,19-2 0,0 0 0</inkml:trace>
</inkml:ink>
</file>

<file path=ppt/ink/ink4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14:25.761"/>
    </inkml:context>
    <inkml:brush xml:id="br0">
      <inkml:brushProperty name="width" value="0.17143" units="cm"/>
      <inkml:brushProperty name="height" value="0.17143" units="cm"/>
      <inkml:brushProperty name="color" value="#004F8B"/>
    </inkml:brush>
  </inkml:definitions>
  <inkml:trace contextRef="#ctx0" brushRef="#br0">424 309 5734,'-3'-37'0,"-46"-29"0,-18 23 0,15 102 0,-4 8 0,-11-85 0,5 3-706,13 101 0,30 10 706,36-66 0,3-4 447,45 4-447,-11-20 0,35-8 0,-40-19 0,16-39 0,-36 20 116,0-12 0,-5-9-116,-22-12 0,-6 3 0,12-2 0,-30-10 0,10 121 733,1 5-733,6 51 0,18 1 0,49-34 0,-45 23 0,5-18 0,63-104 0,-60-9 0,-7-9 0,5-12 0,-2-1 0,-2 7 0,-2 4 0,0-26 0,-14 113 0,2 28 0,1 8 0,3 18 0,-4-20 0,6-16 0,10-46 0,-7-10 0,23-41 0,-15 3 0,6-19 0,2 0 0,-1 13 0,18 65 0,0 19 0,-19 3 0,4 31 0,-1-1 0,-6-35 0,0-37 0,10-8 0,-11-39 0,-3-25 0,-3 8 0,8-20 0,-1-7 0,-5 11 0,-16 55 0,7 32 0,-1 7 0,8 24 0,-6-1 0,1-2 0</inkml:trace>
</inkml:ink>
</file>

<file path=ppt/ink/ink4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14:26.614"/>
    </inkml:context>
    <inkml:brush xml:id="br0">
      <inkml:brushProperty name="width" value="0.17143" units="cm"/>
      <inkml:brushProperty name="height" value="0.17143" units="cm"/>
      <inkml:brushProperty name="color" value="#004F8B"/>
    </inkml:brush>
  </inkml:definitions>
  <inkml:trace contextRef="#ctx0" brushRef="#br0">466 145 5734,'-7'-33'0,"-3"3"0,-3 11 0,-32-1 0,-9 5 0,5 4-500,-9 0 0,2 5 500,15 17 0,2 6 240,-21 40-240,28 5 0,31-2 0,9 1 0,12-3 0,48-58 0,5-24 0,-37-20-297,14-8 0,-10 0 297,-40 16 0,-14 17 0,15 53 712,-5-14-712,27 45 0,-7-46 0,22-14 642,-20-19-642,13-12 0,-17 5 0,1-3 0,-9 14 0,5 2 0,16 59 0,14-18 0,9 20 0,3-46 0,-17-24 0,-6-9 0,-10 2 0,1-28 0,-14 32 0,4-17 0,24 80 0,-20-14 0,-3 29 0,-2 30 0,-3 7 0,-6-12 0,-14 9 0,-4-1-652,11-15 0,3 10 1,-1-3-1,-6-13 652,-13-4 0,-1-16 0,0-13 0,-21-11 0,-5-16 0,-5-59 0,-31 28 0,70-32 0,20-13 0,22-4 0,14-1 0,2-7 0,10-4-253,-6 19 0,9-5 0,1 1 0,-4 8 1,11-12-1,-1 6 0,-8 15 0,0 0 0,0 1 1</inkml:trace>
</inkml:ink>
</file>

<file path=ppt/ink/ink4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14:26.887"/>
    </inkml:context>
    <inkml:brush xml:id="br0">
      <inkml:brushProperty name="width" value="0.17143" units="cm"/>
      <inkml:brushProperty name="height" value="0.17143" units="cm"/>
      <inkml:brushProperty name="color" value="#004F8B"/>
    </inkml:brush>
  </inkml:definitions>
  <inkml:trace contextRef="#ctx0" brushRef="#br0">116 1 5734,'-21'68'0,"0"0"0,-1 1 0,-9 6 0,10-3 0,29-5 0,8-5 0,-1 10 0,-4 18 0,-1 3 0,-4 0 0,0-7 0,-6 0 0,-18 6 0,9-46 0,-7 24 0</inkml:trace>
</inkml:ink>
</file>

<file path=ppt/ink/ink4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14:27.817"/>
    </inkml:context>
    <inkml:brush xml:id="br0">
      <inkml:brushProperty name="width" value="0.17143" units="cm"/>
      <inkml:brushProperty name="height" value="0.17143" units="cm"/>
      <inkml:brushProperty name="color" value="#004F8B"/>
    </inkml:brush>
  </inkml:definitions>
  <inkml:trace contextRef="#ctx0" brushRef="#br0">1 66 5734,'7'-55'0,"66"44"0,41 23 0,-18 10 0,-50 8 0,-1 6 0,22-2 0,16 4 0,-5 2 0,-29 2 0,-35 8 0,-18 2 0,-15 25 0,-5-11 0,10-37 0,0-29 0,35-36 0,16-16 0,5-33 0,-11 41 0,2 7 0,13 9 0,-10 26 0,8-8 0,4 60 0,-38-39 0,18 23 0,-32-52 0,0 2 0,-18-47 0,-22-11 0,-21 13 0,18 15 0,14 66 0,77 20 0,28 0 0,3-17 0,-7 12 0,1-12 0,-16-46 0,-12-1 0,-21 29 0,29 12 0,-52 21 0,10 8 0,51-99 0,-7 0 0,-16 16 0,-1 0 0,6-7 0,-29 39 0,11 24 0,-12-4 0,14 38 0,-16-27 0,65 32 0,-46-51 0,47 7 0,-54-38 0,0 0 0,0 2 0,33-21 0,-26 29 0,21-12 0,5 109 0,-33-58 0,32 58 0,-40-79 0</inkml:trace>
</inkml:ink>
</file>

<file path=ppt/ink/ink4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14:28.098"/>
    </inkml:context>
    <inkml:brush xml:id="br0">
      <inkml:brushProperty name="width" value="0.17143" units="cm"/>
      <inkml:brushProperty name="height" value="0.17143" units="cm"/>
      <inkml:brushProperty name="color" value="#004F8B"/>
    </inkml:brush>
  </inkml:definitions>
  <inkml:trace contextRef="#ctx0" brushRef="#br0">15 1 5734,'-13'13'0,"12"70"0,10 23 0,-3-43 0,0 1 0,1 23 0,-1 10 0,-1-19 0,-2-5 0,-8-18 0</inkml:trace>
</inkml:ink>
</file>

<file path=ppt/ink/ink4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14:29.021"/>
    </inkml:context>
    <inkml:brush xml:id="br0">
      <inkml:brushProperty name="width" value="0.17143" units="cm"/>
      <inkml:brushProperty name="height" value="0.17143" units="cm"/>
      <inkml:brushProperty name="color" value="#004F8B"/>
    </inkml:brush>
  </inkml:definitions>
  <inkml:trace contextRef="#ctx0" brushRef="#br0">1 336 5734,'87'47'0,"0"-1"0,-17-45 0,2-14 0,-13-12 0,-18-16 0,-9-12-1286,18-21 1,-9 1 1285,-21 0 0,-13 39 776,-1-10-776,-33 122 0,17-60-74,-8 40 1,2 6 73,9-19 0,2-1 0,7 33 0,73-91 0,12-9 0,-36 48 277,40-56 1,-13-16-278,-67 29 0,-1-1 0,2 21 602,-4 0-602,3 46 0,1 23 0,13-9 0,0 2 0,-8 5 0,1-2 0,9-11 0,2-15 0,0-31 785,-4-7-785,55-44 0,-31-4 0,-3 7 0,-6-14 0,-25-29 0,-15-17 0,0 15 0,9-5-306,-13 9 0,-4-10 0,-6 43 306,-5 63 0,-10 18 0,11 12 0,6 11 0,10 23 0,6 4 0,-1-12 0,5-2 0,6 0 0,11-15 0,34-31 0,5-85 0,1-18 0,-1 31 0,-1-31 0,-13 3 0,-41 45 918,2 1-918,-5 5 0,2 7 0,-11 14 0,-2-1 0,-13-1 0,-18-11 0,5 3 0,-8-8 0</inkml:trace>
</inkml:ink>
</file>

<file path=ppt/ink/ink4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14:46.361"/>
    </inkml:context>
    <inkml:brush xml:id="br0">
      <inkml:brushProperty name="width" value="0.17143" units="cm"/>
      <inkml:brushProperty name="height" value="0.17143" units="cm"/>
      <inkml:brushProperty name="color" value="#004F8B"/>
    </inkml:brush>
  </inkml:definitions>
  <inkml:trace contextRef="#ctx0" brushRef="#br0">4899 959 5734,'-34'-22'0,"-20"-17"0,-1-1 0,20 14 0,-12-8 0,-1-4 0,-4-10 0,23 22 0,-20-4 0,-22-10 0,-6-1 0,11 8 0,5 5 0,-3 2 0,-3-3 0,-16-7 0,-4-1 0,2 2 0,15 7 0,-8-1 0,-1 3 0,5 4 0,-15-3 0,-5-1 0,4 2 0,13 3 0,-18-2 0,3 2-159,8 3 1,-12-2 0,1 2 0,12 4 158,-7 4 0,5 3 51,17 0 1,-1-1-1,-11 4-51,-10 6 0,-14 4 0,-5 2 0,5 0 0,14-2-1078,11-3 0,10-2 1,-8 3 1077,-1 1 0,-10 2 0,-2 2 0,5 0 0,13 2-223,-12 9 0,15 1 223,-14 6 0,9-6 0,2 3 298,2 13-298,9 3 0,-3 6 0,15-10 0,1 1 0,-14 9 0,6-1 0,5 6 0,30-21 0,-10 50 3160,9 11-3160,5-20 0,-2 11 0,2-8 0,6-18 0,0 0 0,-6 18 0,-3 8 0,3-18 0,3-16 700,-8 34-700,10-18 0,5-25 0,2 9 0,0 5 0,6 23 0,-2-21 0,1 5 0,10 19 0,10 6 0,6-17 0,6 3 0,-3-4 0,-3 8 0,4 0 0,15 1 0,10 3 0,-8-14 0,13 11 0,-13-15 0,11 7-848,-5-18 0,9 4 0,0-2 0,-9-7 848,-2-3 0,0-1 0,18 15 0,9 6 0,-8-15-173,-18-24 1,-5-8 172,44 17 0,-7-9 0,18 2 0,0-3 0,-5-6 0,-1-4 0,0 1-303,-3 2 0,-1 2 1,-1-4 302,-7-5 0,0-3 0,-9-2 0,-2-1 0,-8-2 0,-16 0 0,3 1 899,13-1 1,9 1-1,-5-2-899,4-3 0,-3-1 0,-2 5 0,9-6 0,-5-11 0,14-10 0,5-4 0,-5-1 0,-14 4 0,7-7 0,-2-4-491,-6 6 1,16-6-1,2-2 1,-7 2-1,-19 5 491,-14 1 0,-9 2 0,11-8 0,-2 0 0,-11 6 0,0-2 0,14-16 0,5-7 0,-11 9 0,2-3 0,0-1 0,0-3 0,0-1 0,-2 1 0,-4 2 0,-1 1 0,-2 1 0,13-24 0,-6 7 948,1-11-948,-23 25 0,-5-2 60,-10-32-60,-11 0 0,-3-2 0,4 38 0,-2 1 1696,-7-19 0,-5-4-1696,-9-13 0,-5 3 0,2 22 0,-2-1 0,-3-27 0,-8 1 0,-13 21 0,-13 10-895,-18 13 1,-10 5 894,23 6 0,-4-1 0,-1 4 0,-1 4 0,-2 2 0,3 4 0,-15 1 0,0 0 0</inkml:trace>
</inkml:ink>
</file>

<file path=ppt/ink/ink4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14:47.884"/>
    </inkml:context>
    <inkml:brush xml:id="br0">
      <inkml:brushProperty name="width" value="0.17143" units="cm"/>
      <inkml:brushProperty name="height" value="0.17143" units="cm"/>
      <inkml:brushProperty name="color" value="#004F8B"/>
    </inkml:brush>
  </inkml:definitions>
  <inkml:trace contextRef="#ctx0" brushRef="#br0">304 1 5734,'0'11'0,"2"-2"0,-3 2 0,1-2 0,4 8 0,5 73 0,-2-40 0,-1 18 0,0 20 0,0-2 0,-3-17 0,0-2 0,0 1 0,1 4 0,0 1 0,0-3-727,0 26 1,-1-16 726,-1-28-546,2 3 0,-1 1 546,0 5-404,1 7 1,-2-4 403,-1-21 0,-4 46 0,-40-52 0,22 0 0,-29-31 1139,36-22-1139,-26-45 0,20 28 569,-7-17 1,1-4-570,3-5 0,-7-11 0,0 0 0,8 10 1074,-15-28-1074,35 79 0,1 3 0,1 2 0,10 23 0,3 8 0,2 5 0,0 4 0,2 18 0,1-5 0,2 11 0,1-1 0,-7-26 0,8 27 0,14 1 0,-4-22 0,33-32 0,8-16 0,12-29 0,-18 8 0,-3-4-1055,12-31 1055,-39 31-89,2-6 1,0-3 88,3-5 0,21-28 0,-35 41 0,16-36 0,-11 5 0,2-3 0,-13 14 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7:43:12.323"/>
    </inkml:context>
    <inkml:brush xml:id="br0">
      <inkml:brushProperty name="width" value="0.17143" units="cm"/>
      <inkml:brushProperty name="height" value="0.17143" units="cm"/>
      <inkml:brushProperty name="color" value="#004F8B"/>
    </inkml:brush>
  </inkml:definitions>
  <inkml:trace contextRef="#ctx0" brushRef="#br0">852 175 5734,'-28'-1'0,"-43"3"0,-28 4 0,7 0 0,14 0 0,-1 0 0,-17 1 0,-11 1 0,18 0 0,-8 6 0,81 23 0,26 11 0,1 42 0,-1 11 0,-4-27 0,-2-1 0,-2 19 0,-2-6 0,-6 5 0,10-72 0,14 5 0,42-20 0,3-4 0,11-3 0,-3-1 0,6 0 0,-1-1-229,-8 0 1,-1 1 0,3 0 228,15-1 0,2 0 0,-8 1 0,-8 0 0,-7 0 0,-2 1 0,1-2 0,21-5 0,-7-3 0,-10-6 0,-3 1 0,-7-3 0,-29-5 0,-11 2 0,-9 2 685,-5 1-685,-2-2 0,-5-40 0,-11-1 0,-2-4 0,0-22 0,-1 22 0,0 6 0,1 17 0,-16-19 0,5 23 0,-5 2 0,-43-23 0,1 17 0,15 37 0,-2 7 0,-12 3-334,-10 2 0,-4 0 0,35 0 1,2 0-1,-22 3 0,1-1 0</inkml:trace>
</inkml:ink>
</file>

<file path=ppt/ink/ink4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14:49.341"/>
    </inkml:context>
    <inkml:brush xml:id="br0">
      <inkml:brushProperty name="width" value="0.17143" units="cm"/>
      <inkml:brushProperty name="height" value="0.17143" units="cm"/>
      <inkml:brushProperty name="color" value="#004F8B"/>
    </inkml:brush>
  </inkml:definitions>
  <inkml:trace contextRef="#ctx0" brushRef="#br0">49 541 5734,'-32'-13'0,"15"-3"0,25 11 0,18-2 0,16 7 0,18-2 0,23-3 0,7-1 0,-8 1 0,-9 0 0,-4-1 0,7 0-160,9-1 1,5 1 0,10-1 0,13-2 159,-33 3 0,10-1 0,9-2 0,5 1 0,5-2 0,0 1 0,-1-1 0,-3 1 0,-7 1 0,-8 0 0,-12 1-796,26-2 1,-19 1 0,0 0 0,17-2 795,-24 4 0,11-2 0,11 0 0,5-1 0,3 0 0,1 0 0,-4 0 0,-5 1 0,-11 0 0,-11 1 0,-16 1-437,27-4 0,-14 1 437,-4 1 0,4 0 0,3-1-348,17-1 1,3-1 0,-4 0 347,-16 2 0,-2 0 0,6 0 0,10-2 0,9-1 0,-2 0 0,-13 2 0,-1 0 0,-5 0 0,-4 1 0,3 0 0,-11 1 0,24-2 0,-29-5 0,-52 11 0,-87 5 0,-5 8 0,5 0 0,0-1 0</inkml:trace>
</inkml:ink>
</file>

<file path=ppt/ink/ink4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14:49.841"/>
    </inkml:context>
    <inkml:brush xml:id="br0">
      <inkml:brushProperty name="width" value="0.17143" units="cm"/>
      <inkml:brushProperty name="height" value="0.17143" units="cm"/>
      <inkml:brushProperty name="color" value="#004F8B"/>
    </inkml:brush>
  </inkml:definitions>
  <inkml:trace contextRef="#ctx0" brushRef="#br0">116 572 5734,'-36'-5'0,"2"-1"0,-11-2 0,80 3 0,32-1 0,-1-3 0,13-1 0,8 0 0,2 0-633,-10 2 0,4 1 0,4 1 0,2-1 0,2 0 0,1 0 633,-1 0 0,0 0 0,2 0 0,2 0 0,4-1 0,6 0 0,6 0 0,-27 2 0,7-1 0,5 0 0,4 0 0,3-1 0,2 1 0,1-1 0,0 0 0,-1 1 0,-2-1 0,-3 1 0,-5 0 0,-5 1 0,-6 0-230,23-2 1,-9 1 0,-7 1 0,-2 0 0,1-1 0,4 1-1,8-2 230,-11 2 0,8-2 0,5 1 0,4-1 0,2 0 0,-1 0 0,-4 0 0,-4 0 0,-8 0 0,-9 1 0,-12 0-111,33-5 1,-19 0 0,-6 1 110,15-2 0,2-1 0,-23 3 0,8-3 0,-1 1 0,-9 1 0,31-1 0,-45-3 0,-112-18 0,-27 30 0,-13 5 0,-1 0 0,1 0 0</inkml:trace>
</inkml:ink>
</file>

<file path=ppt/ink/ink4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14:50.269"/>
    </inkml:context>
    <inkml:brush xml:id="br0">
      <inkml:brushProperty name="width" value="0.17143" units="cm"/>
      <inkml:brushProperty name="height" value="0.17143" units="cm"/>
      <inkml:brushProperty name="color" value="#004F8B"/>
    </inkml:brush>
  </inkml:definitions>
  <inkml:trace contextRef="#ctx0" brushRef="#br0">101 501 5734,'-58'10'0,"15"-2"0,86-9 0,3-2 0,13-1 0,1-3 0,16-1 0,16-2-532,-17 4 1,12-2-1,10 0 1,6 0-1,3 0 1,0 0 0,-2 0-1,-7 1 532,-1 0 0,-3 0 0,-2 1 0,0-1 0,2 1 0,4 0 0,5-1 30,-17 1 0,4 0 0,2 1 0,3-1 1,2 0-1,1 0 0,0 0 0,-1-1 0,0 0 1,-1 0-1,-3-1-30,5-1 0,1-1 0,1 0 0,-1-1 0,0-1 0,-2 1 0,-4 1 0,-3-1 0,-5 2 0,-6 0-363,15 0 0,-9 2 0,-6 0 0,2-1 1,6-2 362,14-3 0,15-4 0,2-1 0,-8 0 0,-20 2 0,-31 4 0,-21 0 0,38-17 0,-40 18 0,24-9 453,-48 23 1,-7-3-1,0 0 1</inkml:trace>
</inkml:ink>
</file>

<file path=ppt/ink/ink4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14:56.279"/>
    </inkml:context>
    <inkml:brush xml:id="br0">
      <inkml:brushProperty name="width" value="0.17143" units="cm"/>
      <inkml:brushProperty name="height" value="0.17143" units="cm"/>
      <inkml:brushProperty name="color" value="#004F8B"/>
    </inkml:brush>
  </inkml:definitions>
  <inkml:trace contextRef="#ctx0" brushRef="#br0">17 20 5734,'3'-9'0,"-1"1"0,0 6 0,1 8 0,1 35 0,0 26 0,-7 20 0,-1 3 0,1 4 0,-5-5 0,0-12 0,5-50 0,-3 16 0,9-32 0,0-7 0,2-1 0</inkml:trace>
</inkml:ink>
</file>

<file path=ppt/ink/ink4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14:56.531"/>
    </inkml:context>
    <inkml:brush xml:id="br0">
      <inkml:brushProperty name="width" value="0.17143" units="cm"/>
      <inkml:brushProperty name="height" value="0.17143" units="cm"/>
      <inkml:brushProperty name="color" value="#004F8B"/>
    </inkml:brush>
  </inkml:definitions>
  <inkml:trace contextRef="#ctx0" brushRef="#br0">92 1 5734,'-7'83'0,"0"1"0,0-1 0,-3-7 0,-1-2 0,3-2 0,-1 3 0,-2-13 0,-11 0 0</inkml:trace>
</inkml:ink>
</file>

<file path=ppt/ink/ink4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14:57.761"/>
    </inkml:context>
    <inkml:brush xml:id="br0">
      <inkml:brushProperty name="width" value="0.17143" units="cm"/>
      <inkml:brushProperty name="height" value="0.17143" units="cm"/>
      <inkml:brushProperty name="color" value="#004F8B"/>
    </inkml:brush>
  </inkml:definitions>
  <inkml:trace contextRef="#ctx0" brushRef="#br0">0 393 5734,'63'-12'0,"-1"0"0,-7-1 0,-2 0 0,44-2 0,-6-7 0,-55 12 0,38-11 0,9-3 0,-29 16 0,9 1 0,-57 54 0,-13 11 0,2-14 0,-1 11 0,4-1 0,6-20 0,-1-14 0,13 25 0,-7-30 0,40-85 0,-39 41-122,9-23 1,-7 1 121,-22 30 0,0 0 0,-27-28 0,18 27 0,-21-19 0,21 31 0,31-6 0,43 1 0,-12 4 0,26 5 0,-54 5 0,15 4 0,-14-1 243,11 3-243,-2 34 0,-16-21 0,16 37 0,-20-33 0,5 17 0,-5-14 0,3-5 0,43-83 0,-31 36-216,34-55 216,-44 65 0,6-6 0,2-4 0,-3 8 0,-1-1 0,-9 16 0,5 0 216,-1 5-216,5 7 0,13 24 0,-13-12 0,32 40 0,5-10 0,-11-6 0,11-3 0,-26-33 0,-8-9 0,2-5 0,-14-14 0,-3-3 0,1-13 0,-1 5 0,2-51 0,-5 10 0,3 0 0,-6 25 0,1 41 0,-6 4 0,2 1 0,-2 5 0</inkml:trace>
</inkml:ink>
</file>

<file path=ppt/ink/ink4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14:59.788"/>
    </inkml:context>
    <inkml:brush xml:id="br0">
      <inkml:brushProperty name="width" value="0.17143" units="cm"/>
      <inkml:brushProperty name="height" value="0.17143" units="cm"/>
      <inkml:brushProperty name="color" value="#004F8B"/>
    </inkml:brush>
  </inkml:definitions>
  <inkml:trace contextRef="#ctx0" brushRef="#br0">1 446 5734,'0'-10'0,"0"0"0,1-1 0,21-20 0,-6 15 0,44 7 0,7 9 0,-29 7-107,21 4 1,-11 5 106,-42 2 0,-8 41 0,-2-18 0,-4 27 0,-2-37 0,3-53 0,4 11 213,4-39-213,5 29 0,23-51 0,-5 25 0,47-14 0,-45 46 0,17 30 0,-41 4 0,-3 44 0,-2-17 0,0 25 0,25-82 0,14-48 0,-15 15 0,3-2 0,9-6 0,-1 5 0,-7 8 0,14 24 0,-25 48 0,-2-6 0,14 35 0,26 6 0,11-20 0,1 1 0,-14-53 0,-16-7 0,24-35 0,-6-3 0,-16-25 0,-9-4 0,-7 14 0,-17-6 0,-10 10 0,-9 43 0,-12-8 0,-6 27 0,12 3 0,-33 35 0,34-16 0,-21 42 0,31-37 0,-1 34 0,11-36 0,25 34 0,13-59 0,17-6 0,-13-27 0,-5-27 0,-26 34 0,7-23 0,-12 33 0,1-5 0,-4 20 0,-4 58 0,15-7 0,2 0 0,8-26 0,-1-55 0,-12 13 0,11-26 0,-7 12 0,14 26 0,-17 2 0,5 37 0,-6 1 0,4-14 0,3-1 0,1-27 0,0-17 0,-8 11 0,3 6 0,-6 23 0,-1-6 0,22 23 0,44-66 0,-33 37 0,27-50 0,-62 37 0,-1 1 0,6 15 0,-5-1 0,5 14 0,-2 40 0,-3 27 0,-3-9 0,-4-24 0,-1 0-145,6 25 0,2 10 0,-6-16 145,-21-3 0,6-38 0,-15 1 0,10-16 0,-22-14 0,14-14 0,-27-39 435,35-42-435,30 16 0,11-2 0,2 9 0,8 2-908,19-10 0,4 9 908,7 1 0,-6 8 0,-21 23 0</inkml:trace>
</inkml:ink>
</file>

<file path=ppt/ink/ink4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15:00.587"/>
    </inkml:context>
    <inkml:brush xml:id="br0">
      <inkml:brushProperty name="width" value="0.17143" units="cm"/>
      <inkml:brushProperty name="height" value="0.17143" units="cm"/>
      <inkml:brushProperty name="color" value="#004F8B"/>
    </inkml:brush>
  </inkml:definitions>
  <inkml:trace contextRef="#ctx0" brushRef="#br0">0 43 5734,'42'84'0,"0"0"0,-17-12 0,-4 2 0,-10-20 0,-13-29 0,10 1 0,20-72 0,4-27 0,11-15 0,-11 27 0,1 3 0,7 0 0,-16 26 0,10-8 0,-23 34 0,10 58 0,-4 14 0,7 6 0,0 1 0,-4-1 0,13 6 0,-25-82 0,0-5 0,26-32 0,-14 15 0,30-47 0,-32 43 0,23-60 0,-25 63 0,5-21 0,-16 61 0,7 81 0,0-28 0,-9-14 0,11-5 0,78-15 0,-53-52 0,51 4 0,-72-38 0,-14 26 0,-21-62 0,-6 41 0,-44 32 0,-8 11 0,29 5 0,-13 28 0,0 1 0</inkml:trace>
</inkml:ink>
</file>

<file path=ppt/ink/ink4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15:00.803"/>
    </inkml:context>
    <inkml:brush xml:id="br0">
      <inkml:brushProperty name="width" value="0.17143" units="cm"/>
      <inkml:brushProperty name="height" value="0.17143" units="cm"/>
      <inkml:brushProperty name="color" value="#004F8B"/>
    </inkml:brush>
  </inkml:definitions>
  <inkml:trace contextRef="#ctx0" brushRef="#br0">23 125 5734,'-5'-76'0,"-1"28"0,1 59 0,-1 8 0</inkml:trace>
</inkml:ink>
</file>

<file path=ppt/ink/ink4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15:01.588"/>
    </inkml:context>
    <inkml:brush xml:id="br0">
      <inkml:brushProperty name="width" value="0.17143" units="cm"/>
      <inkml:brushProperty name="height" value="0.17143" units="cm"/>
      <inkml:brushProperty name="color" value="#004F8B"/>
    </inkml:brush>
  </inkml:definitions>
  <inkml:trace contextRef="#ctx0" brushRef="#br0">69 560 5734,'-35'27'0,"7"10"0,23 0 0,4 5 0,33 27 0,8 1 0,-9-18 0,43-11 0,0-23 0,-47-42 0,3-44 0,-14-8 0,-48 9 0,12 19 0,0 4 0,-10 2 0,14 28 0,-32 40 0,32-13 0,-23 33 0,45-13 0,6 3 0,31 22 0,-7-25 0,46-59 0,4-22 0,-26 8-185,13-23 1,-10-6 184,-44 4 0,-8 14 0,-12-14 0,-6-15 0,0 12 0,1-6 0,-9-26 0,1 34 0,11 98 0,10 29 0,7 21 0,-3-7 0,-4-17 0,0 1-201,5 18 0,3 9 0,-3-14 201,-1 4 346,-2-19-346,3 10 0,1-1 0,0-14 0,0 1 0,1-6 0,-3-27 0,16-36 0,-19-37 0,3 0 0,0-3 0,-5-25 0,5 8 0,11 44 0,48-8 0,12 2 0,-11 3 0,14-2 0,0 1 0</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7:43:18.346"/>
    </inkml:context>
    <inkml:brush xml:id="br0">
      <inkml:brushProperty name="width" value="0.17143" units="cm"/>
      <inkml:brushProperty name="height" value="0.17143" units="cm"/>
      <inkml:brushProperty name="color" value="#004F8B"/>
    </inkml:brush>
  </inkml:definitions>
  <inkml:trace contextRef="#ctx0" brushRef="#br0">3 176 5734,'-1'17'0,"-1"10"0,2-6 0,2 69 0,-1-46 0,2 45 0,3-41 0,15 20 0,38-3 0,-5-42 0,13-17 0,11-31 0,16-23 0,1-8 0,-11 10-1131,-21 15 0,-6 4 1,3-7 1130,17-15 0,8-10 0,-5 0 0,-17 10 0,-23 11 0,-8 4 0,24-23 0,4-5 0,-71 69 0,-9 9 0,-47 42 0,17-18 0</inkml:trace>
</inkml:ink>
</file>

<file path=ppt/ink/ink4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15:02.293"/>
    </inkml:context>
    <inkml:brush xml:id="br0">
      <inkml:brushProperty name="width" value="0.17143" units="cm"/>
      <inkml:brushProperty name="height" value="0.17143" units="cm"/>
      <inkml:brushProperty name="color" value="#004F8B"/>
    </inkml:brush>
  </inkml:definitions>
  <inkml:trace contextRef="#ctx0" brushRef="#br0">494 33 5734,'-39'90'0,"1"0"0,6-20 0,11-2 0,31 10 0,10-4-1060,4 2 1060,-16-49 341,-3 8-341,-3 8 174,-34-2-174,1-12 0,-50-65 0,-6-21 0,28 20-460,-15-23 0,15 4 460,51 42 493,7-1-493,18 22 0,-2-4 0,49 48 0,-21-16 0,32 20 0,-29-26 0,10-12 0,5-14 486,-15-23 0,1-8-486,15 4 0,-4-5 0,-19-10 0,-10-6 0,1-39 0,-14 9 0,-3 0 0,2-14 0,-3 17 0,-3 8 0,-10 29 0,-9 54 0,-3 73 0,5 0 0,6-12 0,4-2 0,9 5 0,2-23 0,2-2 0,2-3 0,1-3 0,-13-52 0</inkml:trace>
</inkml:ink>
</file>

<file path=ppt/ink/ink4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15:02.438"/>
    </inkml:context>
    <inkml:brush xml:id="br0">
      <inkml:brushProperty name="width" value="0.17143" units="cm"/>
      <inkml:brushProperty name="height" value="0.17143" units="cm"/>
      <inkml:brushProperty name="color" value="#004F8B"/>
    </inkml:brush>
  </inkml:definitions>
  <inkml:trace contextRef="#ctx0" brushRef="#br0">0 6 5734,'83'-1'0,"-1"-1"0,-24 1 0,-4 0 0,38 6 0</inkml:trace>
</inkml:ink>
</file>

<file path=ppt/ink/ink4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15:02.928"/>
    </inkml:context>
    <inkml:brush xml:id="br0">
      <inkml:brushProperty name="width" value="0.17143" units="cm"/>
      <inkml:brushProperty name="height" value="0.17143" units="cm"/>
      <inkml:brushProperty name="color" value="#004F8B"/>
    </inkml:brush>
  </inkml:definitions>
  <inkml:trace contextRef="#ctx0" brushRef="#br0">391 603 5734,'-51'-33'0,"-5"3"0,-36 46 0,35 0 0,-4 35 0,12 15 0,42 26 0,-8-33 0,13-10 0,88-17 0,-33-69 0,-2 5 0,-3-11 0,-13-30 0,-14-15 0,-13 13 0,-7-6 0,0 2 0,5-19 0,-3 3-560,-13-1 0,-2 17 560,6 38 0,6 37 0,-4 36 0,1-9 0,-4 47 0,7 7 0,2 2 0,-2 5 0,3-14 0,3 12 0,3-9 0,4-17 0,4-3 0,6 15 0,4-4 0,25 16 0,-4-48 0,-13-28 0</inkml:trace>
</inkml:ink>
</file>

<file path=ppt/ink/ink4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15:03.113"/>
    </inkml:context>
    <inkml:brush xml:id="br0">
      <inkml:brushProperty name="width" value="0.17143" units="cm"/>
      <inkml:brushProperty name="height" value="0.17143" units="cm"/>
      <inkml:brushProperty name="color" value="#004F8B"/>
    </inkml:brush>
  </inkml:definitions>
  <inkml:trace contextRef="#ctx0" brushRef="#br0">102 116 5734,'8'-57'0,"-3"14"0,-2 33 0,-38 10 0,10-4 0,-32 2 0</inkml:trace>
</inkml:ink>
</file>

<file path=ppt/ink/ink4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15:05.491"/>
    </inkml:context>
    <inkml:brush xml:id="br0">
      <inkml:brushProperty name="width" value="0.17143" units="cm"/>
      <inkml:brushProperty name="height" value="0.17143" units="cm"/>
      <inkml:brushProperty name="color" value="#004F8B"/>
    </inkml:brush>
  </inkml:definitions>
  <inkml:trace contextRef="#ctx0" brushRef="#br0">393 218 5734,'-18'-70'0,"1"10"0,2 40 0,-1 1 0,-45-8 0,10 29 0,-19-7 0,9 53 0,36 20 0,9 6 0,-9 14 0,10-16 0,12-9 0,24-35 0,-9-24 0,23-14 0,-8-19 0,12-15 0,-7-38 0,-4-3 0,-6 33 0,3-24 0,-7 25 0,-18 66 0,6 50 0,2 13 0,2 2 0,19 6 0,4-8 0,-8-43 0,29-26 0,-41-31 0,6-16 0,2-23 0,0-4 0,7-13 0,-10 17 0,-2 14 0,-9 40 0,-10 77 0,7 28 0,0-8 0,6-18 0,23-93 0,-3-25 0,9-11 0,-11-7 0,-20 38 0,3-4 0,-4 14 0,0 0 0,6 8 0,20 52 0,-2 14 0,1 14 0,-12-8 0,-16-47 0,10 6 0,1-63 0,6-10 0,-9 3 0,-3-4 0,5-42 0,-6 26 0,-4 8 0,-10 41 0,1 39 0,1 16 0,5 17 0,8-16 0</inkml:trace>
</inkml:ink>
</file>

<file path=ppt/ink/ink4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15:06.327"/>
    </inkml:context>
    <inkml:brush xml:id="br0">
      <inkml:brushProperty name="width" value="0.17143" units="cm"/>
      <inkml:brushProperty name="height" value="0.17143" units="cm"/>
      <inkml:brushProperty name="color" value="#004F8B"/>
    </inkml:brush>
  </inkml:definitions>
  <inkml:trace contextRef="#ctx0" brushRef="#br0">271 158 5734,'-29'-44'0,"0"0"0,-22-26 0,36 72 0,-2 3 0,-25 30 0,17-12 0,-24 49 0,35 19 0,33-8 0,-8-11 0,30-52 0,-26-33 0,22-63 0,-19 11 0,-2 9 0,-5-2 0,-16-18 0,9 84 0,-5-10 0,17 64 0,3-27 0,59 19 0,-28-28 0,45-4 0,-66-37 0,-6-27 0,-16 34 0,32 8 0,0-2 0,35-25 0,-35-5 0,-6-23 0,-24 36 0,-3 6 0,7-6 0,-5 15 0,23 58 0,-20-7 0,-3 9 0,1 12 0,0 10 0,-3-3 0,-7 20 0,-3-4-754,1-4 0,-4-9 754,-11-1 0,8-55 0,-32-6 0,21-12 0,-6-64 0,8-20 0,17 22-441,0-27 1,6 4 440,14 45 0,3 2 0,38-33 0,-23 32-87,28-24 0,-33 43 0,0 2 0</inkml:trace>
</inkml:ink>
</file>

<file path=ppt/ink/ink4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15:06.485"/>
    </inkml:context>
    <inkml:brush xml:id="br0">
      <inkml:brushProperty name="width" value="0.17143" units="cm"/>
      <inkml:brushProperty name="height" value="0.17143" units="cm"/>
      <inkml:brushProperty name="color" value="#004F8B"/>
    </inkml:brush>
  </inkml:definitions>
  <inkml:trace contextRef="#ctx0" brushRef="#br0">98 213 5734,'0'-31'0,"-32"-46"0,13 44 0,-27-38 0</inkml:trace>
</inkml:ink>
</file>

<file path=ppt/ink/ink4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16:12.291"/>
    </inkml:context>
    <inkml:brush xml:id="br0">
      <inkml:brushProperty name="width" value="0.17143" units="cm"/>
      <inkml:brushProperty name="height" value="0.17143" units="cm"/>
      <inkml:brushProperty name="color" value="#004F8B"/>
    </inkml:brush>
  </inkml:definitions>
  <inkml:trace contextRef="#ctx0" brushRef="#br0">52 0 5734,'-12'20'0,"5"10"0,7 7 0,0-10 0,7-8 0,-6-17 0,2-22 0,-4-3 0,4-3 0,-3 8 0,1 16 0,0 0 0,2-11 0,-3 7 0,3-6 0,-3 10 0,0 0 0,-6 6 0,-6 5 0,-4 5 0,-4 3 0</inkml:trace>
</inkml:ink>
</file>

<file path=ppt/ink/ink4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18:56.572"/>
    </inkml:context>
    <inkml:brush xml:id="br0">
      <inkml:brushProperty name="width" value="0.17143" units="cm"/>
      <inkml:brushProperty name="height" value="0.17143" units="cm"/>
      <inkml:brushProperty name="color" value="#004F8B"/>
    </inkml:brush>
  </inkml:definitions>
  <inkml:trace contextRef="#ctx0" brushRef="#br0">416 761 5734,'15'-10'0,"-8"3"0,2-5 0,-7 4 0,4-7 0,18-44 0,-11 23 0,12-33 0,-17 28 0,-5-12 0,-3-4 0,-3-20 0,-31 5 0,-18-10 0,1 20 0,-23 20 0,12 15 0,-11 1 0,15 20 0,-2 69 0,22-13 0,15 8 0,52 26 0,17-1 0,-13 0-651,21-10 0,4-14 651,-20-41 0,3-1-481,5-1 0,3 1 481,5 2 0,9 3 0,-2 1 0,-20-5-512,42 28 512,-53-23 0,32 50 0,-43 4 543,-9-29 1,-8 4-544,-32 18 0,-13-4 0,-20 9 515,-14-15 1,-6-12-516,-12-25 0,43-3 0,1-13 329,-13-60 0,17-30-329,45-4 0,9-5 0,-32-4 0,5 0-164,34 5 0,17 6 164,1 22 0,4 7-361,15-25 0,-7 14 0,1 2 0,15-14 0</inkml:trace>
</inkml:ink>
</file>

<file path=ppt/ink/ink4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13:58.347"/>
    </inkml:context>
    <inkml:brush xml:id="br0">
      <inkml:brushProperty name="width" value="0.17143" units="cm"/>
      <inkml:brushProperty name="height" value="0.17143" units="cm"/>
      <inkml:brushProperty name="color" value="#004F8B"/>
    </inkml:brush>
  </inkml:definitions>
  <inkml:trace contextRef="#ctx0" brushRef="#br0">1 6132 5734,'25'4'0,"5"-2"0,-13 1 0,50 0 0,3-5 0,7-3 0,-8-1 0,1 0 0,10 0 0,-4-2-747,10-13 747,-52 11 0,32-19 0,23-12 0,-14 6 0,3-3 0,-8 5 0,11-6 0,-13 3 0,7-17 0,-32 22 0,15-13 0,-1 0 0,-17 10 0,12-10 0,3-5 0,-20 13 0,2-5-1049,20-29 1,9-16 0,-8 10 1048,-12 19 0,-3 0 0,3-8 0,3-6 0,-10 12 465,-7 4-465,1-6 0,1 1 0,8-13 0,-5 7 0,-7 12 0,-1-1 0,9-10 0,5-9 0,0-2 0,-6 7 0,1-4 0,-2 2 0,-3 9-830,1 0 1,-1 1 829,10-23 0,4-9 0,-9 21 0,-9 17 2554,2-5-2554,-6 14 0,0 0 0,8-18 0,-4 10 0,-1 1 0,-3 5 19,7-13 0,6-12-19,-7 7 0,1-6 0,1-2 0,4-9 0,0-2 0,0 1-715,-1 0 0,0 0 0,-3 7 715,1-10 0,-6 15 0,-4 13 1571,-8 20-1571,-1 2 0,10-18 0,2-4 0,13-25 0,-7 15 0,5-8 0,-1 12 0,4-4 0,-3 5 0,1-2 0,0 2-160,14-23 0,-3 5 160,-2 3 0,-23 37 2624,23-38-2624,5 9 0,13-14 0,-8 10-1010,-19 20 1,0 1 1009,17-19 0,8-6 0,-18 23 0,-25 32 0,-1 0 0,30-31 0,-24 26 174,20-19 1,8-1-175,18 1 0,-32 16 0,3 0 0,19 2 0,0 7 0,2 3 0,28-10 2434,-22 15-2434,16 8 0,-25 1 0,18 17 0,20 10 0,-18-1 0,-6 0-155,-7 0 0,11 4 0,-15-3 155,-11 4 0,-15-4-52,27 17 0,4 5 52,7 12 0,-17-12 0,7 7 0,-9-5 0,12 15-506,-20-17 1,-6-3 505,-14-13 0,15 14 0,15 19 0,5 8 0,-13-15 0,1 1 137,-4-3 0,3 4 1,1 5-138,2 6 0,4 7 0,-3-1 0,-8-10-1067,-4-7 0,-2-1 1067,16 23 0,6 8 0,-18-21 0,-24-30 810,-2 0-810,23 46 0,2 9 0,-5-5 0,4 10-856,-9-15 1,0 3-1,-2-5 856,3 4 0,-2-4 0,5 17 0,-6-14 1355,-14-43-1355,0-1-80,20 37 0,5 8 80,-20-35 0,0 0 0,9 15 0,4 6 0,-5-11 0,2 9 0,-9-22 0,0 2 0,2 2 0,0 2 1579,3 6 0,2 4-1579,15 30 0,-1-4 0,-2-1 227,2 2 1,3 4-228,-11-22 0,0-3 0,-2 0 0,3 3 0,4 4 0,4 4 0,-8-13 0,1 3 0,7 4 0,10 14 0,-11-17 0,-9-17-322,11 16 0,-4-7 322,-25-39 0,9 10 0,35 32 0,-9-10 0,-13-13 0,6 4 0,8 3 0,8 4 0,-9-7 0,20 19-617,7 2 0,-11-9 617,-49-40 0,-1 1 777,26 20-777,-10-9 0,21 19 0,-23-21 0,21 11 0,-14-12 0,4 1 0,7 1 0,10 2 0,3 0 0,5 2 0,0-1 0,-8-4 0,-3-3 1352,20 4-1352,-30-12 0,31 10 0,-7-1 0,5 2 0,-19-4 0,21 5 0,-14-7 0,18 3 0,3 1 0,-11-3 0,6 3 0,-1-2-545,-7-1 0,10 2 0,-4-2 0,-20-5 545,-2-3 0,-16-2-169,-1 0 169,0 2 0,9 1 0,4 1 0,21 6 0,-3-4 0,-4-1 0,-17-3 0,0-7 0,-48-7 2135,-1-5-2135,-15-9 0,-4-2 0,-14-9 0</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7:43:18.837"/>
    </inkml:context>
    <inkml:brush xml:id="br0">
      <inkml:brushProperty name="width" value="0.17143" units="cm"/>
      <inkml:brushProperty name="height" value="0.17143" units="cm"/>
      <inkml:brushProperty name="color" value="#004F8B"/>
    </inkml:brush>
  </inkml:definitions>
  <inkml:trace contextRef="#ctx0" brushRef="#br0">0 1023 5734,'84'-15'0,"-3"-3"0,-19-6 0,-1-10 0,13-11 0,1-4 0,-1-3 0,0-3 0,1 0-813,-14 12 0,2 0 0,-1 0 0,-1-1 813,16-16 0,-2-1 0,-6 6 0,-5 5 0,-5 4 212,5-4 0,-2 2-212,-12 8 0,-6 3 0,0-3 0,-40 24 0</inkml:trace>
</inkml:ink>
</file>

<file path=ppt/ink/ink4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13:59.972"/>
    </inkml:context>
    <inkml:brush xml:id="br0">
      <inkml:brushProperty name="width" value="0.17143" units="cm"/>
      <inkml:brushProperty name="height" value="0.17143" units="cm"/>
      <inkml:brushProperty name="color" value="#004F8B"/>
    </inkml:brush>
  </inkml:definitions>
  <inkml:trace contextRef="#ctx0" brushRef="#br0">35 543 5734,'-12'-6'0,"1"1"0,8 4 0,0 0 0,0 1 0,1 3 0,33-8 0,34-3 0,9-2 0,19-4-340,-10 1 1,1 2 339,13 1 0,-29 5 0,15 0 0,5 0 0,-5-1 0,10-1 0,-2 0 0,6 0 0,-16 1 0,5 0 0,3 0 0,0 0 0,-3-2 0,13-2 0,-1-1 0,-1-1 0,4 0 0,-11 2 0,1-1 0,2-1 0,3 1 0,4 1-453,-10 1 1,6 1-1,3-1 1,1 1 0,-1 1-1,-4-1 1,-5 0 452,5-1 0,-4 1 0,-3-1 0,-1 1 0,1 1-378,6 2 0,4 0 1,-2 1-1,-9 1 1,-15 0 377,-9 1 0,1-1 0,5 0 0,18-1 0,10-2 0,2 1 0,-6 0 0,-14 0 0,2 1 0,-11 0 0,17-1 0,-13 1 0,12-1 0,11 0 0,6-1 0,4 0 0,-1 0 0,-4 0 0,-8 1 0,-10 1 0,6 0 0,-9 0 0,-5 1 0,1 0 0,4-1 0,1 0 0,3 0 0,1 0 0,0-1 0,-2 1 0,-3 1 0,21-1 0,0 1 0,-8 0 0,-13 1 0,-4 0 0,0 1 0,11-1 0,16 1 0,3 0 0,-9 0 0,-9-1 0,-6 1 0,7-1 0,-9 1 0,8 0 0,2 0 0,-3 0 0,-8 0 0,0-1 0,-7 1 0,10 0 0,-7 0 0,7 1 0,7 0 0,4-1 0,4 2 0,1 0 0,-12 1 0,4 0 0,4 1 0,2 0 0,1 0 0,1 0 0,0 0 0,-2 1 0,-3-1 0,6-1 0,-1 1 0,-1 0 0,-1 0 0,1 0 0,-1-1 0,1 1 0,0 1 0,-7-1 0,3 0 0,3 0 0,-1 1 0,-2 0 0,-2-1 0,-6 1 0,-6-1 0,-8 0 0,39 4 0,-16-1 0,-9-1 0,0-1 0,0-1 0,2-1 0,10 0 0,15 2 0,-30 0 0,12 2 0,8 1 0,5 0 0,1 0 0,-3 0 0,-5 0 0,-10-1 0,3-1 0,-9-1 0,-3 0 0,2 0 0,8 1 0,-8 1 0,8 0 0,5 1 0,2 0 0,-2 0 0,-6 0 0,-10 0 0,-12-2 0,28 5 0,1 1 0,-23-5 0,16 1 0,11 0 0,7 1 0,3 0 0,-3-1 0,-6 0 0,-11 0 0,0 0 0,-11-1 0,-2 0 0,5 0 0,14 1 0,-16-2 0,11 1 0,7 0 0,6 1 0,4 0 0,0-1 0,-1 1 0,-3-1 0,-6-1 0,-9 0 0,-10-2 0,11 1 0,-14-1 0,-5 0 0,4-2 0,10 0 0,-3 0 0,9-1 0,7-1 0,3 0 0,2 0 0,-2-1 0,-5 1 0,-8-1 0,-10 1 0,16-1 0,-14 1 0,-2-1 0,7-2 0,-1 1 0,9-2 0,2-1 0,-2 1 0,-12-1 0,-18 1 0,-6-1 0,-8-2 0,26-7 0,7-6 0,-3-6 0,6-7 0,-3 1 0,-13 4 0,-2-1 0,3-2 0,15-13 0,1 0 0,-1 0 0</inkml:trace>
</inkml:ink>
</file>

<file path=ppt/ink/ink4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14:01.816"/>
    </inkml:context>
    <inkml:brush xml:id="br0">
      <inkml:brushProperty name="width" value="0.17143" units="cm"/>
      <inkml:brushProperty name="height" value="0.17143" units="cm"/>
      <inkml:brushProperty name="color" value="#004F8B"/>
    </inkml:brush>
  </inkml:definitions>
  <inkml:trace contextRef="#ctx0" brushRef="#br0">1 194 5734,'23'-22'0,"-9"7"0,38 4 0,-34 9 0,28-1 0,-32 3 0,-1 2 0,14-2 0,0 2 0,23 6 0,7 2 0,31 11 0,-37-9 0,1 1 0,6 1 0,-6-2 0,-13-5 0,17 1 0,4-2 0,15-6 0,-3 3 0,-21-5 0,-38 2 0,19 2 0,-13-1 0,35 0 0,-31-1 0,41-3 0,1 0 0,1-1 0,3 0-286,-3 1 0,-10 1 286,-41 0 0,0 1 0,23-3 0,-18 3 0,24-3 0,-30 2 0,21-2 0,41-8 0,-33 5 0,29-4 0,-60 9 572,43-5-572,-21 3 0,27-3 0,-12-1 0,26-5 0,-23 4 0,2-2 0,2 1 0,-2 1 0,26-9-341,-30 5 341,-26 1 0,11-11 0,-12 3 0,9-8 0</inkml:trace>
</inkml:ink>
</file>

<file path=ppt/ink/ink4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14:02.370"/>
    </inkml:context>
    <inkml:brush xml:id="br0">
      <inkml:brushProperty name="width" value="0.17143" units="cm"/>
      <inkml:brushProperty name="height" value="0.17143" units="cm"/>
      <inkml:brushProperty name="color" value="#004F8B"/>
    </inkml:brush>
  </inkml:definitions>
  <inkml:trace contextRef="#ctx0" brushRef="#br0">1 915 5734,'81'-28'0,"1"0"0,-1 0 0,0 0 0,1 0 0,11-4 0,2 0 0,-9 2 0,-19 6-897,8-7 897,-23 8 0,6-3 0,1-5 0,5-4 0,-4 2 0,7-4 0,-2-1 0,-8 5 0,2-3 0,-4-1 0,10-19 0,-9 1 0,-19 20 0,0-1 0,18-21 0,0 0 0</inkml:trace>
</inkml:ink>
</file>

<file path=ppt/ink/ink4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14:05.251"/>
    </inkml:context>
    <inkml:brush xml:id="br0">
      <inkml:brushProperty name="width" value="0.17143" units="cm"/>
      <inkml:brushProperty name="height" value="0.17143" units="cm"/>
      <inkml:brushProperty name="color" value="#004F8B"/>
    </inkml:brush>
  </inkml:definitions>
  <inkml:trace contextRef="#ctx0" brushRef="#br0">40 55 5734,'0'10'0,"0"0"0,2-5 0,39-5 0,-28-3 0,29-6 0,-53-32 0,2 21 0,-48 14 0,40 11 0,-27 30 0,60-10 0,0-54 0,3 37 0,-9-47 0,-22 46 0,6 1 0,-1 26 0,15-25 0,3 6 0,-1-43 0,-7 11 0,-5-8 0,-9 17 0,10 22 0,-6-9 0,13 20 0</inkml:trace>
</inkml:ink>
</file>

<file path=ppt/ink/ink4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14:11.644"/>
    </inkml:context>
    <inkml:brush xml:id="br0">
      <inkml:brushProperty name="width" value="0.17143" units="cm"/>
      <inkml:brushProperty name="height" value="0.17143" units="cm"/>
      <inkml:brushProperty name="color" value="#004F8B"/>
    </inkml:brush>
  </inkml:definitions>
  <inkml:trace contextRef="#ctx0" brushRef="#br0">103 68 5734,'7'-9'0,"-2"0"0,-9 8 0,-2 30 0,-2 50 0,0 12 0,1 5-163,2-3 1,2-8 162,5-39 0,-2-23 81,1 21-81,-1-34 0,0-89 0,2-36 0,0 41-140,-1-2 1,1-14 0,0 20 139,4 26 0,1-15 0,-2 22 0,-4 82 0,-8 53 0,0-14 0,-2 8-289,0-23 0,-2 0 0,1-5 1,-1 0-1,0-4 0,-4 8 0,1-1 1</inkml:trace>
</inkml:ink>
</file>

<file path=ppt/ink/ink4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14:13.558"/>
    </inkml:context>
    <inkml:brush xml:id="br0">
      <inkml:brushProperty name="width" value="0.17143" units="cm"/>
      <inkml:brushProperty name="height" value="0.17143" units="cm"/>
      <inkml:brushProperty name="color" value="#004F8B"/>
    </inkml:brush>
  </inkml:definitions>
  <inkml:trace contextRef="#ctx0" brushRef="#br0">51 132 5734,'0'-11'0,"-2"3"0,-7 87 0,5-42-637,-2 15 1,1 0 636,2-9 0,0 0 405,-3 53-405,2 3 105,1-44 0,1-6-105,0-13 0,1-41 0,1-79 658,4-3-658,-1 12 0,1-13 0,0 6 0,2 8 0,1 4 0,3-21 0,2 18 0,0 49 0,5 77 0,-11-22 0,1 63 0,0 9 0,2-22 0,-4-14 0,0 10 0,1-18 0,1-22 0,17-2 0,7-69 0,11-17 0,-18 2 0,-2-4 0,8-37 0,-13 22 0,0 0 0,4-21 0,-3 3 0,-8 54 0,-10 41 0,0 4 0,4 56 0,-2-31 0,3 44 0,-2-30 0,0-11 0,1 8 0,1 2 0,5 7 0,3 23 0,0-31 0,2-15 0,28-14 0,-18-11 0,34-40 0,-18-28 0,7-17 0,-25-8 0,-6-1 0,-6 5 0,-6 16 0,-9 12 0,-9 42 0,-7 47 0,3 34 0,8-19 0,3 1 0,1-4 0,7 2 0,17 19 0,14-8 0,47-17 0,-7 22-428,3-74 428,-52-9 0,0-3 0,23-55 0,-17-17 0,-14 21 0,-8 2 0,-27-6 0,-5 27 0,-9 65 0,22 5 428,0 3-428,-10 50 0,11-17 0,42 21 0,-6-76 0,29-13 0,-29-49 0,-16 27 0,9-40 0,-12 39 0,6-29 0,-11 48 0,0 0 0,-4 64 0,2-13 0,5 30 0,3 0 0,2-32 0,26 14 0,-20-71 0,17-41 0,-7-1 0,-3 25 0,-5 23 0,-12 38 0,-5 28 0,0-27 0,5 29 0,-2-31 0,4 19 0,13-50 0,17-45 0,-3 10 0,-6-5 0,-2 2 0,-6 16 0,27-29 0,-32 44 0,15-2 0,-22 25 0,10 31 0,-9-12 0,5 28 0,7 7 0,11-16 0,1-2 0,-11 4 0,2-4 0,44 5 0,-47-62 0,8-14 0,20-50 0,-21 29 0,10-31 0</inkml:trace>
</inkml:ink>
</file>

<file path=ppt/ink/ink4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14:13.946"/>
    </inkml:context>
    <inkml:brush xml:id="br0">
      <inkml:brushProperty name="width" value="0.17143" units="cm"/>
      <inkml:brushProperty name="height" value="0.17143" units="cm"/>
      <inkml:brushProperty name="color" value="#004F8B"/>
    </inkml:brush>
  </inkml:definitions>
  <inkml:trace contextRef="#ctx0" brushRef="#br0">96 208 5734,'-56'3'0,"16"1"0,94 0 0,10-4 0,23-2 0,7-1 0,-8 1 0,-4 0 0,-5 0 0,10-1-253,-4 0 1,9-1-1,4 0 1,0-1-1,-3-1 253,-8-2 0,0 0 0,-1-2 0,-5 1 0,-5 1 0,3 0 0,-7 1 0,7-2 0,18-4 0,10-1 0,-3-1 0,-18 1 150,-16-1 1,-9 1-151,16-3 0,-30 4 0,-92 15 0,-29 6 0,27-4 0,-4 1 0,-25 7 0,1 0 0,-1 0 0</inkml:trace>
</inkml:ink>
</file>

<file path=ppt/ink/ink4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14:14.150"/>
    </inkml:context>
    <inkml:brush xml:id="br0">
      <inkml:brushProperty name="width" value="0.17143" units="cm"/>
      <inkml:brushProperty name="height" value="0.17143" units="cm"/>
      <inkml:brushProperty name="color" value="#004F8B"/>
    </inkml:brush>
  </inkml:definitions>
  <inkml:trace contextRef="#ctx0" brushRef="#br0">23 110 5734,'-23'-1'0,"70"-5"0,64-5 0,18-2 0,-28 3-1771,-34 4 0,2 0 1771,14-2 0,21-2 0,8-1 0,-5 2 0,-19 2 0,5 4 0,-9 1 339,-17 0 0,1-1 1,5 1-340,1 3 0,6 1 0,-1-1 0,-11 0 0,4-3 0,-5-1 0,15 4 0,-1 0 0</inkml:trace>
</inkml:ink>
</file>

<file path=ppt/ink/ink4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14:17.822"/>
    </inkml:context>
    <inkml:brush xml:id="br0">
      <inkml:brushProperty name="width" value="0.17143" units="cm"/>
      <inkml:brushProperty name="height" value="0.17143" units="cm"/>
      <inkml:brushProperty name="color" value="#004F8B"/>
    </inkml:brush>
  </inkml:definitions>
  <inkml:trace contextRef="#ctx0" brushRef="#br0">46 1 5734,'-5'1'0,"1"-3"0,0 10 0,1-6 0,-11 30 0,10-21 0,-8 22 0,14-28 0,21 2 0,-13-5 0,24-26 0,-30 14 0,4-20 0,-16 26 0,-16 16 0,10 2 0,9 30 0,14-27 0,11 6 0,-8-36 0,-7 1 0,-6-20 0,-2 17 0,-9-16 0,0 19 0,-20 20 0,32 48 0,-5-14 0,28 19 0,1-57 0,-16-16 0,-3-1 0,-12-14 0,2 23 0,-2-7 0,6 14 0,1 14 0,0-7 0,-2 10 0</inkml:trace>
</inkml:ink>
</file>

<file path=ppt/ink/ink4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14:20.171"/>
    </inkml:context>
    <inkml:brush xml:id="br0">
      <inkml:brushProperty name="width" value="0.17143" units="cm"/>
      <inkml:brushProperty name="height" value="0.17143" units="cm"/>
      <inkml:brushProperty name="color" value="#004F8B"/>
    </inkml:brush>
  </inkml:definitions>
  <inkml:trace contextRef="#ctx0" brushRef="#br0">309 95 5734,'-28'48'0,"0"-1"0,2-10 0,-5 22 0,0-1-639,12-23 639,-2 2 104,-3 6 0,0 2-104,-8 20 106,-10 20-106,39-70 0,28-65 0,11-28 0,0 7-179,0-9 0,-2 2 179,-8 17 313,-9 15-313,20-44 0,-19 49 0,8-18 0,-16 45 0,11 43 185,0 32 0,-1 12-185,-2-13 0,-2 2 0,6 16 0,-3-6 0,-7-5 0,-6-21 0,-4-33 0,-2 17 0,-3-36 0</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7:44:26.331"/>
    </inkml:context>
    <inkml:brush xml:id="br0">
      <inkml:brushProperty name="width" value="0.17143" units="cm"/>
      <inkml:brushProperty name="height" value="0.17143" units="cm"/>
      <inkml:brushProperty name="color" value="#004F8B"/>
    </inkml:brush>
  </inkml:definitions>
  <inkml:trace contextRef="#ctx0" brushRef="#br0">324 0 5734,'-13'13'0,"-1"5"0,-17 35 0,-10 24 0,5-10 0,-6 12 0,7-14 0,-6 11 0,8-6 0,6 4 0,17-31 0,19-53 0,6-11 0,4-35 0,5-25 0,4 2 0,2 17 0,3 3 0,-3 2 0,-3-16 0,1 16 0,28 36 0,-41 88 0,-1-11 0,-1 7 0,-1 16 0,-4 2 0,-6 0 0,-4-3 0,-1-17 0,-5-8 0,-28 2 0</inkml:trace>
</inkml:ink>
</file>

<file path=ppt/ink/ink4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14:20.347"/>
    </inkml:context>
    <inkml:brush xml:id="br0">
      <inkml:brushProperty name="width" value="0.17143" units="cm"/>
      <inkml:brushProperty name="height" value="0.17143" units="cm"/>
      <inkml:brushProperty name="color" value="#004F8B"/>
    </inkml:brush>
  </inkml:definitions>
  <inkml:trace contextRef="#ctx0" brushRef="#br0">1 46 5734,'55'-14'0,"1"1"0,2 2 0,-5 4 0,-11 9 0,3 4 0,-27 2 0</inkml:trace>
</inkml:ink>
</file>

<file path=ppt/ink/ink4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14:31.562"/>
    </inkml:context>
    <inkml:brush xml:id="br0">
      <inkml:brushProperty name="width" value="0.17143" units="cm"/>
      <inkml:brushProperty name="height" value="0.17143" units="cm"/>
      <inkml:brushProperty name="color" value="#004F8B"/>
    </inkml:brush>
  </inkml:definitions>
  <inkml:trace contextRef="#ctx0" brushRef="#br0">485 1 5734,'-60'32'0,"8"-5"0,-1 26 0,0 6 0,-4-2 0,1-9 0,3-4 0,24-18 0,-42 30 0,72-54 0,1 0 0,7 7 0,-2-1 0,14 10 0,-7-7 0,40 17 0,-26-15 0,55 19 0,-2-15 0,-15 0 0,7-5 0</inkml:trace>
</inkml:ink>
</file>

<file path=ppt/ink/ink4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14:32.029"/>
    </inkml:context>
    <inkml:brush xml:id="br0">
      <inkml:brushProperty name="width" value="0.17143" units="cm"/>
      <inkml:brushProperty name="height" value="0.17143" units="cm"/>
      <inkml:brushProperty name="color" value="#004F8B"/>
    </inkml:brush>
  </inkml:definitions>
  <inkml:trace contextRef="#ctx0" brushRef="#br0">74 20 5734,'-23'0'0,"4"0"0,-1 6 0,18 1 0,-7 3 0,19-2 0,47 4 0,41-7 0,-1 4 0,-28-9 0,14-4 0,6-1 0,-8 1 0,0 1 0,-4 0 0,4-1 0,-8 0 0,2 0 0,4-1 0,8 2 0,-5 1 0,10 1 0,6 1 0,2 0 0,-4 0 0,-9 1 0,-13-1-1131,1 0 0,-12 0 1,9 1 1130,21 0 0,19 0 0,3-1 0,-11 1 0,-29 1-477,5 0 477,-35-1 0,-5 0 0,23 2 0,-34-2 0,21-4 0,-66 0 3156,11-3-3156,-33 2 713,19 2-713,-18-9 0,15 4 0,-7-7 0</inkml:trace>
</inkml:ink>
</file>

<file path=ppt/ink/ink4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14:32.534"/>
    </inkml:context>
    <inkml:brush xml:id="br0">
      <inkml:brushProperty name="width" value="0.17143" units="cm"/>
      <inkml:brushProperty name="height" value="0.17143" units="cm"/>
      <inkml:brushProperty name="color" value="#004F8B"/>
    </inkml:brush>
  </inkml:definitions>
  <inkml:trace contextRef="#ctx0" brushRef="#br0">0 36 5734,'59'15'0,"-9"1"0,-31 0 0,-1 30 0,-4 7 0,-10-2 0,8 1 0,-6-4 0,-21-21 0,13-24 0,36-40 0,-12 13 0,20-21 0,4-3 0,-3 0 0,1-5 0,-4 0 0,-15 13 0,-13 25 0,-26 32 0,-13 45 0,19 22 0,20-9 0,29-22 0,9-7 0,7-7 0,-4-28 0,0-1 0</inkml:trace>
</inkml:ink>
</file>

<file path=ppt/ink/ink4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14:33.279"/>
    </inkml:context>
    <inkml:brush xml:id="br0">
      <inkml:brushProperty name="width" value="0.17143" units="cm"/>
      <inkml:brushProperty name="height" value="0.17143" units="cm"/>
      <inkml:brushProperty name="color" value="#004F8B"/>
    </inkml:brush>
  </inkml:definitions>
  <inkml:trace contextRef="#ctx0" brushRef="#br0">20 311 5734,'-11'-7'0,"2"2"0,41 13 0,-9-6 0,31 6 0,6-8 0,13-2 0,20-1 0,-9 0 0,-21 1 0,1 0 0,18-1 0,12 0 0,-9 0 0,-5 0 0,-5-1 0,6-2 0,2-1-168,11 2 0,1-1 168,-2-2 0,-10 0-875,-6 2 875,0 0 0,-13 0 0,-12 1 0,10-1 0,-31 1 0,-18 0 0,-58-25 0,1 7 0,-22-14 306,8 12-306,-16-10 0,16 12 0,-9-7 905,42 23-905,30 19 0,19 6 0,0 3 0,12-1 0,52-1 0,-36-9 0,9 4 0,-4 0 0,-23-4 0,4 9 0,-36 0 0,-24 33 0,-12-10 0,-10 2 0,-15 8 0,-5-1 0,2-7 0,0-4 0,2-10 0,0 0 0</inkml:trace>
</inkml:ink>
</file>

<file path=ppt/ink/ink4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15:32.350"/>
    </inkml:context>
    <inkml:brush xml:id="br0">
      <inkml:brushProperty name="width" value="0.17143" units="cm"/>
      <inkml:brushProperty name="height" value="0.17143" units="cm"/>
      <inkml:brushProperty name="color" value="#004F8B"/>
    </inkml:brush>
  </inkml:definitions>
  <inkml:trace contextRef="#ctx0" brushRef="#br0">16 58 5734,'25'3'0,"58"0"0,-29 2 0,24-4 0,1-2 0,-22-1 0,31-3 0,2-2 0,-20 2 0,-15 0 0,-3 0 0,-9-2 0,-33 4 0,0-2 0,-17 1 0,-9 0 0,-12-2 0,-46 3 0,-20 0 0,-5 1 0,42 1 0,1 1 0,-36-1 0,5 0 0,26 5 0,5 0 0,5-1 0,19-1 0,37-3 0,53 16 0,-8-9 0,25 10 0,-24-12 0,-8 2 0,-14-5 0,1 2 0,-28-8 0,1 8 0,13-10 0,-2 9 0,9-9 0</inkml:trace>
</inkml:ink>
</file>

<file path=ppt/ink/ink4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15:33.375"/>
    </inkml:context>
    <inkml:brush xml:id="br0">
      <inkml:brushProperty name="width" value="0.17143" units="cm"/>
      <inkml:brushProperty name="height" value="0.17143" units="cm"/>
      <inkml:brushProperty name="color" value="#004F8B"/>
    </inkml:brush>
  </inkml:definitions>
  <inkml:trace contextRef="#ctx0" brushRef="#br0">117 19 5734,'0'-8'0,"0"1"0,0 4 0,-4 12 0,1-6 0,-4 13 0,-6 18 0,-6 19 0,5 0 0,0 4 0,-9 37 0,7-4 0,13-13 0,48-1 0,-16-23 0,27 1 0,-22-59 0,-3-6 0,48-40 0,-31 12 0,-7-29 0,4-23 0,-10 15 0,-4 4-473,4-32 1,-9 19 472,-25 78 0,2 7 0,-6 11 0,0 10 0,-6 15 0,3-7 0,-4 29 0,3-20 0,-2 15 0,4-16 472,-6 44 1,1 17-473,8-29 0,2 2 0,-2 0 0,-4 1 0,0-1 0,1-2-430,5 26 0,1-24 430,-1-54 0,-1-3 0,-1-15 0,1-4 0,-1-15 0,-1 0 0</inkml:trace>
</inkml:ink>
</file>

<file path=ppt/ink/ink4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15:34.930"/>
    </inkml:context>
    <inkml:brush xml:id="br0">
      <inkml:brushProperty name="width" value="0.17143" units="cm"/>
      <inkml:brushProperty name="height" value="0.17143" units="cm"/>
      <inkml:brushProperty name="color" value="#004F8B"/>
    </inkml:brush>
  </inkml:definitions>
  <inkml:trace contextRef="#ctx0" brushRef="#br0">0 11 5734,'3'-5'0,"-1"1"0,-3 3 0,6 2 0,-3-1 0,0 5 0,0-5 0,-4 4 0,8-6 0,-9-3 0,6 1 0,0 7 0,0 1 0,7 6 0,1-6 0,-6-2 0,6 1 0,-7-5 0,-2 2 0,-5 9 0,1-2 0,-2 9 0,4-7 0,10 16 0,-2-10 0,5 8 0,-5-17 0,-4-13 0,-2 2 0,0-5 0,-2 6 0,1 1 0,-4 2 0,1-2 0,-2-1 0,2-1 0</inkml:trace>
</inkml:ink>
</file>

<file path=ppt/ink/ink4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15:58.520"/>
    </inkml:context>
    <inkml:brush xml:id="br0">
      <inkml:brushProperty name="width" value="0.17143" units="cm"/>
      <inkml:brushProperty name="height" value="0.17143" units="cm"/>
      <inkml:brushProperty name="color" value="#004F8B"/>
    </inkml:brush>
  </inkml:definitions>
  <inkml:trace contextRef="#ctx0" brushRef="#br0">6 51 5734,'1'-10'0,"-2"1"0,-3 10 0,9 11 0,3-5 0,3 6 0,4-8 0,-7-5 0,9-5 0,-9 1 0,6-12 0,-13 7 0,0-7 0,-3 10 0,-5-5 0,-7 8 0,-3 5 0,-10 23 0,15-2 0,4 14 0,11-23 0,4-2 0,-2-18 0,-5-35 0,-3 22 0,-1-20 0,-2 37 0,3 9 0,1 22 0,6-4 0,-1 9 0,6-17 0</inkml:trace>
</inkml:ink>
</file>

<file path=ppt/ink/ink4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16:00.678"/>
    </inkml:context>
    <inkml:brush xml:id="br0">
      <inkml:brushProperty name="width" value="0.17143" units="cm"/>
      <inkml:brushProperty name="height" value="0.17143" units="cm"/>
      <inkml:brushProperty name="color" value="#004F8B"/>
    </inkml:brush>
  </inkml:definitions>
  <inkml:trace contextRef="#ctx0" brushRef="#br0">337 98 5734,'-3'-7'0,"-5"-10"0,-1 2 0,-1-3 0,-1 6 0,-3 4 0,-21-4 0,-2 9 0,-2-3 0,9 15 0,17-3 0,-15 12 0,14-7 0,-15 22 0,11-4 0,-5 49 0,13 9 0,5-4 0,18-5 0,-3-51 0,8 2 0,20 1 0,-14-14 0,44 14 0,-27-25 0,19-4 0,-21-6 0,8-12 0,-26-61 0,-6-13 0,9 29-472,-11-30 0,-10 10 472,-11 63 0,-7-6 0,-26-5 0,-8 17 0,-6 3 0,-23-11 0,21 18 0,0 0 0</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7:44:26.930"/>
    </inkml:context>
    <inkml:brush xml:id="br0">
      <inkml:brushProperty name="width" value="0.17143" units="cm"/>
      <inkml:brushProperty name="height" value="0.17143" units="cm"/>
      <inkml:brushProperty name="color" value="#004F8B"/>
    </inkml:brush>
  </inkml:definitions>
  <inkml:trace contextRef="#ctx0" brushRef="#br0">1 715 5734,'84'-15'0,"1"-1"0,-27 8 0,-3-3 0,-2-7 0,-5-2 0,-6-1 0,44-30 0,-41 25 0,23-14 0,-47 91 0,-14-10 0,5 37 0,-1-7 0,10-29 0,47-32 0,-1-61 0,6-14 0,-33 4 0,-26 55 0,-4 23 0,-1-2 0,22 28 0,41-12 0,-22-1 0,38-29 0,-58-19 0,34-42 0,-9-22 0,-17 10 0,-3-7 0,-8 7 0,-5 1-580,-4 7 1,-4 4 579,-5-16 0,-8 48 0,0 1 0,-2 10 0,0 8 0,-7 40 0,-2 40 0,4-16 0,3 7 0,5 17 0,3 3 0,3-7 0,2-4 579,1-11 1,1-4-580,15 32 0,-23-67 0,2 5 0</inkml:trace>
</inkml:ink>
</file>

<file path=ppt/ink/ink4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16:04.904"/>
    </inkml:context>
    <inkml:brush xml:id="br0">
      <inkml:brushProperty name="width" value="0.17143" units="cm"/>
      <inkml:brushProperty name="height" value="0.17143" units="cm"/>
      <inkml:brushProperty name="color" value="#004F8B"/>
    </inkml:brush>
  </inkml:definitions>
  <inkml:trace contextRef="#ctx0" brushRef="#br0">476 0 5734,'-55'50'0,"0"0"0,5-4 0,7-8 0,15-17 0,-38 28 0,34-25 0,-28 19 0,41-30 0,7-4 0,-11 7 0,11-9 0,-2 3 0,8-7 0,8 5 0,13 13 0,9 4 0,3 1 0,30 7 0,-10-19 0,5-4 0,4-1 0,0-1 0,-3-1 0,-4-2 0,14-13 0</inkml:trace>
</inkml:ink>
</file>

<file path=ppt/ink/ink4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16:05.722"/>
    </inkml:context>
    <inkml:brush xml:id="br0">
      <inkml:brushProperty name="width" value="0.17143" units="cm"/>
      <inkml:brushProperty name="height" value="0.17143" units="cm"/>
      <inkml:brushProperty name="color" value="#004F8B"/>
    </inkml:brush>
  </inkml:definitions>
  <inkml:trace contextRef="#ctx0" brushRef="#br0">0 399 5734,'6'-3'0,"-1"0"0,11 7 0,82 1 0,-51-4 0,4 1 0,16-2 0,16-4 0,19-3 0,3-2 0,-13 2 0,4-2 0,1 0 0,-23 3 0,10 0 0,5-1 0,-1 0 0,-5-1 0,2-3 0,-2-1 0,-3 0 0,-5 1-157,-2 0 1,-5 2 0,5-1 156,6-1 0,8-2 0,-1 1 0,-9 2 0,15-2 0,-7 3 0,1 2 0,-8 1 0,6 2 0,12 0 0,-53 1 0,-9-1 0,-8 0 469,-8-5-469,-77-27 0,33 19 0,-46-22 0,36 30 0,-44-11 0,25 6 0,-18 8 0,79 13 0,22 16 0,9-9 0,0 0 0,-18-7 0,-2-1 0,31 11 0,-29-12 0,33 29 0,-61 8 0,7 8 0,-22 2 0,-8 3 0,14-25 0,-32 40 0,33-46 0,-17 17 0</inkml:trace>
</inkml:ink>
</file>

<file path=ppt/ink/ink4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16:06.292"/>
    </inkml:context>
    <inkml:brush xml:id="br0">
      <inkml:brushProperty name="width" value="0.17143" units="cm"/>
      <inkml:brushProperty name="height" value="0.17143" units="cm"/>
      <inkml:brushProperty name="color" value="#004F8B"/>
    </inkml:brush>
  </inkml:definitions>
  <inkml:trace contextRef="#ctx0" brushRef="#br0">397 0 5734,'-33'21'0,"3"-2"0,15-7 0,-35 25 0,23-17 0,-26 18 0,34-24 0,-45 36 0,38-29 0,-39 34 0,59-36 0,-2 0 0,42 15 0,-15-21 0,35 18 0,-30-20 0,40 14 0,-33-13 0,45 11 0,-34-17 0,-6 0 0,-12-7 0</inkml:trace>
</inkml:ink>
</file>

<file path=ppt/ink/ink4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16:06.866"/>
    </inkml:context>
    <inkml:brush xml:id="br0">
      <inkml:brushProperty name="width" value="0.17143" units="cm"/>
      <inkml:brushProperty name="height" value="0.17143" units="cm"/>
      <inkml:brushProperty name="color" value="#004F8B"/>
    </inkml:brush>
  </inkml:definitions>
  <inkml:trace contextRef="#ctx0" brushRef="#br0">5 44 5734,'-5'-7'0,"81"19"0,2-3 0,12 0 0,-7-1 0,5-2 0,-2 0 0,-13 0 0,-2-2 0,1-2 0,11-3 0,0-2 0,-16 1 0,1-2 0,26-1 0,-78 4 0,1 1 0,-3-5 0,-6 4 0,-7-5 0,-24 1 0,-74-15 0,28 8 0,11 1 0,5 1 0,17 4 0,15 0 0,74 13 0,-20-4 0,21 5 0,6 0 0,10 3 0,-5 6 0,-24-5 0,-38 11 0,-30 23 0,-34 16 0,6-5 0,-15-7 0,37-32 0</inkml:trace>
</inkml:ink>
</file>

<file path=ppt/ink/ink4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15:41.602"/>
    </inkml:context>
    <inkml:brush xml:id="br0">
      <inkml:brushProperty name="width" value="0.17143" units="cm"/>
      <inkml:brushProperty name="height" value="0.17143" units="cm"/>
      <inkml:brushProperty name="color" value="#004F8B"/>
    </inkml:brush>
  </inkml:definitions>
  <inkml:trace contextRef="#ctx0" brushRef="#br0">1 194 5734,'8'-14'0,"6"-4"0,10 8 0,-2 3 0,7 10 0,-10 10 0,-2 41 0,-3 29 0,-6-9 0,-18 19-96,17-20 0,5 10 0,-14-20 96,-30-21 0,24-33 0,-1 1 0,37-42 0,12-10 0,13-11 0,-4 3 0,-9 6 0,0-1 0,15-13 0,7-7 0,-10 7 0,-18 12 0,-5 3 0,-1-3 0,-1 1 0,18-28 288,-29 30-288,-18 41 0,-27 60 0,-6 32 0,17-40 0,6 4 0,5 26 0,6 12 0,6-14 0,18 9-471,19-38 1,7-16 470,2-33 0,33-13 0,-18-1 0,21-8 0</inkml:trace>
</inkml:ink>
</file>

<file path=ppt/ink/ink4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15:41.794"/>
    </inkml:context>
    <inkml:brush xml:id="br0">
      <inkml:brushProperty name="width" value="0.17143" units="cm"/>
      <inkml:brushProperty name="height" value="0.17143" units="cm"/>
      <inkml:brushProperty name="color" value="#004F8B"/>
    </inkml:brush>
  </inkml:definitions>
  <inkml:trace contextRef="#ctx0" brushRef="#br0">1 101 5734,'74'-27'0,"1"0"0,6 8 0,2 2 0,-4 7 0,-32 22 0</inkml:trace>
</inkml:ink>
</file>

<file path=ppt/ink/ink4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15:41.985"/>
    </inkml:context>
    <inkml:brush xml:id="br0">
      <inkml:brushProperty name="width" value="0.17143" units="cm"/>
      <inkml:brushProperty name="height" value="0.17143" units="cm"/>
      <inkml:brushProperty name="color" value="#004F8B"/>
    </inkml:brush>
  </inkml:definitions>
  <inkml:trace contextRef="#ctx0" brushRef="#br0">21 94 5734,'-11'8'0,"2"-1"0,23-5 0,-4 0 0,16-3 0,-7-1 0,66-11 0,-37-2 0,3-1 0,4 2 0,-1 0 0,-7-5 0,0 0 0</inkml:trace>
</inkml:ink>
</file>

<file path=ppt/ink/ink4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15:44.556"/>
    </inkml:context>
    <inkml:brush xml:id="br0">
      <inkml:brushProperty name="width" value="0.17143" units="cm"/>
      <inkml:brushProperty name="height" value="0.17143" units="cm"/>
      <inkml:brushProperty name="color" value="#004F8B"/>
    </inkml:brush>
  </inkml:definitions>
  <inkml:trace contextRef="#ctx0" brushRef="#br0">1162 82 5734,'-4'-18'0,"1"2"0,-4 13 0,2-1 0,-41-6 0,-8 2 0,17 2 0,-17-3 0,0 2 0,21 8 0,-16 5 0,-11 8 0,-1 18 0,-6 11 0,2-1 0,4-9 0,1 0 0,1 3-195,-1 8 1,1 4 0,9-2 194,9 1 0,11-6 0,7-6 0,-22 43 0,20-23 0,6-6 0,3 0 0,1 7 0,44 10 0,23 13 0,-5-14 0,6-4-146,-4-4 0,10 9 1,-6-21 145,3-31 0,0-8 0,3-2 0,30-1 0,-35-2 0,-1-3 557,9-15-557,-4-26 0,-2-11 0,-29 0 0,-6-2 0,-4-3 220,-17-15-220,-5 56 0,-67-38 0,21 43 0,-40-28 0,35 58 0,15 4 0,-30 25 0,7 10 0,2 2 0,-2-3 0,18-9 0,1 0 0</inkml:trace>
</inkml:ink>
</file>

<file path=ppt/ink/ink4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15:46.199"/>
    </inkml:context>
    <inkml:brush xml:id="br0">
      <inkml:brushProperty name="width" value="0.17143" units="cm"/>
      <inkml:brushProperty name="height" value="0.17143" units="cm"/>
      <inkml:brushProperty name="color" value="#004F8B"/>
    </inkml:brush>
  </inkml:definitions>
  <inkml:trace contextRef="#ctx0" brushRef="#br0">6362 413 5734,'-39'-40'0,"0"0"0,-14-17-1416,-20 30 1,-31 2 0,-5 4 0,21 3 1415,24 5 0,0 0 0,-16-4 0,-15-4 0,-4 1 0,6 3 173,0 5 1,4 2 0,4 1-174,22 2 0,3 0 0,-16 1-66,5 2 0,-16 0 0,-12 1 0,-6 0 0,-4 0 0,1 0 0,6 1 0,9 0 0,14 0 66,-6 0 0,14 0 0,2 1 0,-12 0 0,-2 0 0,-11 1 0,-6 0 0,-2 1 0,2 0 0,7 1 0,12 0 0,-24 5 0,13 1 0,3-1 0,8-1 0,3-1 0,-3 1 169,7 0 0,-2 0 1,-1 0-1,2-1-169,-11 2 0,2-2 0,-11 1-113,14-1 0,-12 1 0,-5 0 0,1-1 0,4 1 1,11-1 112,-11 1 0,10-1 0,-10 1 127,12-1 0,-11 1 1,-6-1-1,3 1 0,11-1 1,16 0-128,4 1 0,10 0 164,-10 0 1,-1 0-165,-9 1 0,1 1 0,6-1 0,7 1 0,-6-3 573,21 3-573,33-8 3057,4 1-3057,4-1 1011,1 71-1011,8-4 0,4 21 0,1 4 0,-3-11-1696,-2 11 1,0 0 1695,3-10 0,2 10 0,1 2 0,-3-6 0,-2 6 0,-2-5 0,-1-8-196,1-10 1,-1 1 195,0-2 0,0 9 0,1 2 0,1-7 0,2-2 0,2-5 0,-2-6 0,-1-3 0,0-3 0,5 20 0,0-17 0,-7-49 0,-2-8 3198,16-4-3198,-7 2 0,56-2 0,13 0 0,-16 1-8,16 0 0,4 0 8,-31-1 0,-5 1 0,37-2 0,-16 1 0,19-1 0,2 1 0,-13 0-801,0-1 1,1 1 800,5 0 0,15-2 0,1 1 0,-12 0 0,10-1 0,-5 0 0,-13 1 0,3 0 0,0 0 0,-2 0 0,0 1 0,6 1 0,-3 1 0,4 1 0,8 0 0,12 2-267,-26 0 1,10 1 0,8 0 0,5 2-1,4-1 1,0 1 0,-1-1 0,-3 1-1,-7-1 1,-8-1 266,10 0 0,-9 0 0,-4 0 0,-1 0 0,4 0 0,7 0-97,-3 1 0,9 1 1,6 0-1,2 0 0,0 0 1,-3 0-1,-8-1 0,-10 0 1,-14-1 96,19 1 0,-17-2 0,-11 0 0,-10 0 0,-1-1 0,18-1 0,9-2 0,-14 1 0,3-3 0,-4-2 0,-5-3 0,-27-2 896,15-6-896,-29 2 2676,-2 0-2676,-13 2 2143,-3-2-2143,-4-1 9,2-31 1,2-18-10,0-10 0,1-10 0,-1 3-1390,1-10 1,0-1 1389,0 15 0,0-4 0,-1-4-618,-5-3 0,-2-7 0,-1 3 1,2 15 617,0 14 0,0 0 0,-1-14 0,0-17 0,-1 3 0,0 22 0,-7-4 0,4 12 0,-10-26 0,10 41 1858,-1 10-1858,2 19 848,5-21 0,-1 10 0,3-17 0</inkml:trace>
</inkml:ink>
</file>

<file path=ppt/ink/ink4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15:56.008"/>
    </inkml:context>
    <inkml:brush xml:id="br0">
      <inkml:brushProperty name="width" value="0.17143" units="cm"/>
      <inkml:brushProperty name="height" value="0.17143" units="cm"/>
      <inkml:brushProperty name="color" value="#004F8B"/>
    </inkml:brush>
  </inkml:definitions>
  <inkml:trace contextRef="#ctx0" brushRef="#br0">1 456 5734,'15'-19'0,"-7"9"0,4-3 0,-10 11 0,7 4 0,-1 53 0,2-25 0,-3 42 0,18 8 0,8-2 0,3-15 0,-4 17 0,6-13 0,9-56 0,-16-14 0,27-20 0,18-19-566,-18 0 1,9-15 0,5-8-1,2-1 1,-4 3 0,-7 11 565,8-2 0,-5 9 0,4-8-67,-8 1 1,9-11-1,2-4 1,-3 3 0,-12 10-1,-19 18 67,-7 9 0,-8 5 0,-13 32 0,-11-2 0,-51 60 0,19-35 0,-27 20 0,22-24 0</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7:44:27.679"/>
    </inkml:context>
    <inkml:brush xml:id="br0">
      <inkml:brushProperty name="width" value="0.17143" units="cm"/>
      <inkml:brushProperty name="height" value="0.17143" units="cm"/>
      <inkml:brushProperty name="color" value="#004F8B"/>
    </inkml:brush>
  </inkml:definitions>
  <inkml:trace contextRef="#ctx0" brushRef="#br0">1 13 5734,'62'-3'0,"-1"0"0,-7-2 0,2 3 0,34 10 0,-6 5 0,-15 0 0,-7-1 0,-14 7 0,-51 15 0,1 33 0,4-7 0,8 0 0,11-13 0,26-44 0,-9 26 0,-10-94 0,-44 17 0,-10-13 0,-9 4 0,-1 7 0,3 11 0,5 8 0,44 35 0,-10-5 0,54 29 0,-3-22 0,0 6 0,0 0 0,-29 5 0,-11 14 0,7 16 0,0-29 0,4 6 0,12-60 0,-12 6 0,20-23 0,3 12 0,-19 16 0,4 10 0,-21 20 0,2 2 0,11 8 0,2-6 0,46-8 0,-40-1 0,34-10 0,-53 10 0,12 0 0,35 15 0,-9-14 0,1-1 0,33 9 0,-39-13 0,0 0 0</inkml:trace>
</inkml:ink>
</file>

<file path=ppt/ink/ink4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15:56.432"/>
    </inkml:context>
    <inkml:brush xml:id="br0">
      <inkml:brushProperty name="width" value="0.17143" units="cm"/>
      <inkml:brushProperty name="height" value="0.17143" units="cm"/>
      <inkml:brushProperty name="color" value="#004F8B"/>
    </inkml:brush>
  </inkml:definitions>
  <inkml:trace contextRef="#ctx0" brushRef="#br0">0 138 5734,'11'92'0,"-6"-5"0,-5-34 0,-1 1-895,-2 23 895,3-39 0,1-1 290,37 46-290,41-43 0,-40-6 0,1-5 73,5-19 1,11-17-74,3-15 0,17-16 0,11-12 0,4-5 0,-1-1 0,-8 5 0,-15 9 0,3 0 0,-11 5 0,9-6-51,16-5 0,23-12 0,7-4 0,-10 3 0,-30 12 0,-45 18 51,-61 15 0,-40 38 0,17-5 0,0 0 0</inkml:trace>
</inkml:ink>
</file>

<file path=ppt/ink/ink4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17:36.255"/>
    </inkml:context>
    <inkml:brush xml:id="br0">
      <inkml:brushProperty name="width" value="0.17143" units="cm"/>
      <inkml:brushProperty name="height" value="0.17143" units="cm"/>
      <inkml:brushProperty name="color" value="#004F8B"/>
    </inkml:brush>
  </inkml:definitions>
  <inkml:trace contextRef="#ctx0" brushRef="#br0">0 350 5734,'5'6'0,"-2"58"0,1-22 0,-3 43 0,-3-29 0,0-1 0,3 12 0,-2-13 0,2-2 0,16-7 0,39-54 0,13-16 0,-21 11 0,7-8-566,3-11 1,15-14 0,8-8-1,1-2 1,-7 3 0,-12 9 565,-6 4 0,-9 5 0,7-8 0,17-15 0,16-14 0,2-3 0,-14 10 0,-27 21 0,-24 15 0,-4-15 0,-84 73 0,-28 25 0,36-21 0,0-2 0,-28 11 0,0 0 0</inkml:trace>
</inkml:ink>
</file>

<file path=ppt/ink/ink4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17:36.633"/>
    </inkml:context>
    <inkml:brush xml:id="br0">
      <inkml:brushProperty name="width" value="0.17143" units="cm"/>
      <inkml:brushProperty name="height" value="0.17143" units="cm"/>
      <inkml:brushProperty name="color" value="#004F8B"/>
    </inkml:brush>
  </inkml:definitions>
  <inkml:trace contextRef="#ctx0" brushRef="#br0">1 506 5734,'15'84'0,"-1"0"0,-3-19 0,6-2 0,31 15 0,6-10 0,-1-16-593,23-62 1,7-23 592,-28 1 0,-6-2 0,34-22 0,-11 5 0,14-10 0,-8 4 0,-14 8 0,0-2 0,-3 5 0,10-6 0,-3-3 0,-13 2 0,-4-26 0,-12 4 0,0 21 0,-11 2 0,-32 2 0,0 0 0</inkml:trace>
</inkml:ink>
</file>

<file path=ppt/ink/ink4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17:38.070"/>
    </inkml:context>
    <inkml:brush xml:id="br0">
      <inkml:brushProperty name="width" value="0.17143" units="cm"/>
      <inkml:brushProperty name="height" value="0.17143" units="cm"/>
      <inkml:brushProperty name="color" value="#004F8B"/>
    </inkml:brush>
  </inkml:definitions>
  <inkml:trace contextRef="#ctx0" brushRef="#br0">1835 470 5734,'-3'-17'0,"0"1"0,-9-12 0,6 12 0,-38-30 0,-9-2 0,18 18-531,-16-12 0,0 4 531,20 21 0,-3 0 0,-56-16 0,38 14 84,-13-1 1,-18-2 0,3 5-85,-6 9 0,2 3 0,-15-12 0,2 3 0,14 15 0,5 11 0,13 14 0,7 4 0,-20 0-368,19 2 0,8-2 368,30-11 744,-8 12-744,-5 37 0,-6 26 0,5-14 0,-7 8-533,7-7 0,-3 13 0,14-27 533,21-42 0,1 11 0,1 11 0,2-8 664,4 13-664,13-7 0,8 2 0,12 4 0,5 0 0,2 10 0,3-4 0,-4-15 0,0-6 0,31 10 0,-40-27 0,17 5 0,1-1 0,-10-5 867,1-1 1,7 0-868,10-2 0,3-2 0,5-3 0,1-1 0,3 3 0,-2-3-470,-12-5 1,-8-4 469,-9-2 0,0-1 0,20-7 0,8-4 0,-16 1 0,4-8-1027,25-22 0,10-12 0,-12 5 1027,-23 16 0,-6-2 0,26-32 0,-14 1-381,-41 22 381,-7 10 256,1-12 1,0-3-257,-1-13 0,-3 9 0,-2 2 0,-2-6 0,0 0 0,-12-7 0,-29 8 0,-18-2 0,6 3 0,13-9 0,-5 4 378,-18 7 1,-12 3 0,4 16-379,-35 23 0,12 7 0,-16 1 0,8 1 0,12 1 0,-1 1 0,-17-1 0,1 1 0,-1 0 0</inkml:trace>
</inkml:ink>
</file>

<file path=ppt/ink/ink4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17:42.253"/>
    </inkml:context>
    <inkml:brush xml:id="br0">
      <inkml:brushProperty name="width" value="0.17143" units="cm"/>
      <inkml:brushProperty name="height" value="0.17143" units="cm"/>
      <inkml:brushProperty name="color" value="#004F8B"/>
    </inkml:brush>
  </inkml:definitions>
  <inkml:trace contextRef="#ctx0" brushRef="#br0">2070 670 5734,'-17'-25'0,"2"2"0,-46-54 0,36 45-373,-9-9 1,0 2 372,13 21 242,0 1-242,-34-22 0,22 16 0,-48-30 0,47 34 61,-24-8 1,-9 0-62,18 14 0,-2 2 0,-26-8 0,1 2-951,-20 8 951,25 9 0,15 9 171,-12 18 1,-4 8-172,17-8 0,-3 8-767,-4 9 1,-8 11 0,0 3 0,12-9 766,8-5 0,5 0 0,-6 9 0,-4 5 0,15-12-216,15-13 216,3 2 0,-23 49 0,17-14 0,6-12 0,1 1 638,5 11-638,7-3 0,2 0 0,2-2 0,5 1 0,1 22 0,3 2 0,1-15 0,5-11 0,1-1 0,-3 20 0,-1 9 0,6-14 0,6-25 0,6-9 0,8 2 0,5-2 0,2 3 0,4-1 0,18 11 0,10-4 0,-13-22 0,6-4 0,3-6 0,12-4 0,5-6 0,-1-1 0,-10 2 0,-1-2 0,4-11 0,10-17 0,8-14 0,-3-4 0,-16 5 0,-14 7 0,-3-7-238,16-17 0,14-16 1,-2-2-1,-20 10 238,-23 12 0,-5 1 0,10-6 0,5-6 0,-7 3 0,-9-5 0,-8 5 0,1-6 0,6-22 0,-2-1 0,-9 13 0,-11 4 0,3-23 0,0-10 0,-2 3 0,-5 17 0,-5-5 0,-3 2-133,6-4 0,4-13 1,-3 3-1,-9 20 133,-26-12 0,7 54 0,-16-9 0,-3 0 0,2 5 0,-36-30 2540,29 38-2540,-16-8 0,-8 3 0,-3 1 0,-10-6 0,-10 2 0,-2 5 0,12 14 805,23 3 1,-6 1-806,-19 9 0,0 5 0,28 1 0,-5 5 0,-10 7 0,-13 6 0,0 2 0,14-3 0,9-2 0,4 2-97,-12 6 1,-5 3 0,18-5 96,24-6 0,-11 5 0,-30 31 0,16 3 0,-2 10 0,-6 8 0,3 2 0,9-9 0,4 2 0,-2 18 0,8 4 0,14-3 0,5 0 0,-4-10 0,1 4 417,5-5 0,1 5 0,8 2-417,13 7 0,8 2 0,-2-8-1192,-10-2 1,4-1 1191,7-3 0,6 5 0,3-21 0,14-17 0,-7-11 0,16 11 0,2 0 0,-4-8 0,-1 0 0,2-2 0,3-6 0,26 4 0,-11-7 0,-4-9 0,0-3 0,-2-5 0,7-3 0,14-2 0,-2-3 0,12-7 0,2-6 0,7-2 0,9-2 0,-6-5-192,-21 1 1,-4-3-1,-2-4 192,2-3 0,-2-4 0,0-4 0,6-9 0,-1-4 0,-5 0 0,10-9 0,-4-3 0,-11 9 0,1-2 0,-10 5 0,-16 10 0,-5-1 1104,20-28 0,-2-7-1104,-11 1 0,-2-3 0,-3 8 0,1-3 0,-4 1-397,7-20 0,-5 4 397,-9 14 0,-5 2 0,4-4 0,-21-2 0,-38 23 0,-24-5 0,-13 0 0,1 1 0,15 5-221,13-3 1,7 4 0,-11 1 0,-18 1 0,-16-4 0,-6 3 0,3 8 0,13 14 0,-1 21 0,-1-1 0</inkml:trace>
</inkml:ink>
</file>

<file path=ppt/ink/ink4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18:09.095"/>
    </inkml:context>
    <inkml:brush xml:id="br0">
      <inkml:brushProperty name="width" value="0.17143" units="cm"/>
      <inkml:brushProperty name="height" value="0.17143" units="cm"/>
      <inkml:brushProperty name="color" value="#004F8B"/>
    </inkml:brush>
  </inkml:definitions>
  <inkml:trace contextRef="#ctx0" brushRef="#br0">341 2 5734,'6'0'0,"0"-2"0,-4 2 0,1 0 0,1 6 0,-4-2 0,-11 2 0,-21 25 0,-7 10 0,-21 18 0,19-8 0,-3 12 0,7 2 0,14 2 0,7 2 0,1-3 0,-15 9 0,16 2 0,36-11 0,21 8 0,5-5 0,-8-18 0,15-6 0,4-6 0,12 2 0,-21-27 0,-32-47 0,0-9 0,-14-8 0,-71-20 0,40 41 0,-50-9 0,55 76 0,8-6 0,-4 46 0,14-36 0,1 17 0,9-36 0</inkml:trace>
</inkml:ink>
</file>

<file path=ppt/ink/ink4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18:10.954"/>
    </inkml:context>
    <inkml:brush xml:id="br0">
      <inkml:brushProperty name="width" value="0.17143" units="cm"/>
      <inkml:brushProperty name="height" value="0.17143" units="cm"/>
      <inkml:brushProperty name="color" value="#004F8B"/>
    </inkml:brush>
  </inkml:definitions>
  <inkml:trace contextRef="#ctx0" brushRef="#br0">92 540 5734,'5'51'0,"0"-1"0,-1-14 0,-1 4 0,-1 12 0,0 2 0,1-1-369,-2-1 1,1-3 368,-2-19 179,-4 40-179,-1-57 0,-1 28 0,-3-80 0,1-7 0,-3-32 0,-1-9 0,4 30 0,0-2 0,-1-12 0,-1-8 0,1 13 0,-2-11 558,3 12-558,10 65 0,2 17 0,0 2 0,5 36 0,4 26 0,-1-9 0,-1-19 0,2 0 0,7 24 0,4 8 0,0-19 0,4-21 0,27-110 0,0-33 0,-26 28-514,-1 4 0,4-11 1,-11 17 513,-13 21-424,5-37 424,-7 43 0,6-26 0,-9 57 0,6 62 0,2 32 0,10 3 0,-8-5 0,1-2 1005,11-17-1005,-15-52 476,21 4-476,12-77 0,1-19 0,0 31 0,1-33 0,-10-2 0,-30 39 0,-5 1 0,-7 7 0,-14 36 0,3 19 242,10 34 0,16 7-242,43 2 0,-33-14 0,5-11 0,68-44 0,-60-20 0,20-52 0,-2-11 0,-18 17 0,-15-2 0,-1-23 0,-2 0 0,-5 22 0,-8 2-296,-5-39 0,-2 33 296,4 83 0,-3 75 0,3-37 0,4 32 0,4 11 0,3-26 0,2 0 0,2 28 0,1-2 0,-5-29 0,0-6 0,-1 24 0,-13-66 0</inkml:trace>
</inkml:ink>
</file>

<file path=ppt/ink/ink4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18:11.732"/>
    </inkml:context>
    <inkml:brush xml:id="br0">
      <inkml:brushProperty name="width" value="0.17143" units="cm"/>
      <inkml:brushProperty name="height" value="0.17143" units="cm"/>
      <inkml:brushProperty name="color" value="#004F8B"/>
    </inkml:brush>
  </inkml:definitions>
  <inkml:trace contextRef="#ctx0" brushRef="#br0">1 511 5734,'67'21'0,"0"-1"0,19-38 0,1-13 0,-16 13 0,-8-4 0,-13-21 0,-17 17 0,-44 87 0,15 6 0,7-5 0,11-7 0,35-27 0,-27-35 0,10-21 0,6-17 0,-9 3 0,-7-1 0,6-3 0,17 25 0,0 1 0,13 85 0,-45 5 0,-13-4 0,-7-1 0,-12-1 0,67-137 0,-31 31-205,17-35 1,2-3 204,-6 13 0,-11 7 0,-2-5 0,-6 10 0,-6-1 0,-4-11 0,-12 8 0,-28 19 0,-15 37 0,16 27 204,31 28 1,13 7-205,20 16 0,-13-17 0,4 0 0,6-17 0,0-2 0,9 33 0,-8-19 0,-55 24 0,-29-61 0,-31 9 0,25-24 0,12-5 0</inkml:trace>
</inkml:ink>
</file>

<file path=ppt/ink/ink4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18:11.860"/>
    </inkml:context>
    <inkml:brush xml:id="br0">
      <inkml:brushProperty name="width" value="0.17143" units="cm"/>
      <inkml:brushProperty name="height" value="0.17143" units="cm"/>
      <inkml:brushProperty name="color" value="#004F8B"/>
    </inkml:brush>
  </inkml:definitions>
  <inkml:trace contextRef="#ctx0" brushRef="#br0">0 1 5734,'1'9'0,"-2"0"0</inkml:trace>
</inkml:ink>
</file>

<file path=ppt/ink/ink4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18:12.171"/>
    </inkml:context>
    <inkml:brush xml:id="br0">
      <inkml:brushProperty name="width" value="0.17143" units="cm"/>
      <inkml:brushProperty name="height" value="0.17143" units="cm"/>
      <inkml:brushProperty name="color" value="#004F8B"/>
    </inkml:brush>
  </inkml:definitions>
  <inkml:trace contextRef="#ctx0" brushRef="#br0">3621 1 5734,'-67'18'0,"0"0"0,0 0 0,-17 5 0,-14 5 0,26-7 0,-16 6 0,-11 4 0,-7 2 0,-1 0 0,5-1 0,7-2 0,15-6-1416,1 0 1,13-4 0,-1 0 0,-12 4 1415,5-2 0,-12 5 0,-9 3 0,-5 1 0,-1 0 0,4-1 0,7-3 0,12-3 0,15-5 704,-16 4 1,3-2-705,-1 2 0,-18 7 0,-10 2 0,-1 0 0,8-4 0,16-7 0,11-10 0,11-5 0,-10 4 0,-23 15 0,-23 11 0,-1 0 0,20-13 0,40-23 0,42-46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33:03.623"/>
    </inkml:context>
    <inkml:brush xml:id="br0">
      <inkml:brushProperty name="width" value="0.025" units="cm"/>
      <inkml:brushProperty name="height" value="0.025" units="cm"/>
      <inkml:brushProperty name="color" value="#E71224"/>
    </inkml:brush>
  </inkml:definitions>
  <inkml:trace contextRef="#ctx0" brushRef="#br0">4 16 24575,'0'-3'0,"0"1"0,0 0 0,0 1 0,0 0 0,0-1 0,1 1 0,-2 0 0,0 0 0,-1-1 0</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7:44:30.842"/>
    </inkml:context>
    <inkml:brush xml:id="br0">
      <inkml:brushProperty name="width" value="0.17143" units="cm"/>
      <inkml:brushProperty name="height" value="0.17143" units="cm"/>
      <inkml:brushProperty name="color" value="#004F8B"/>
    </inkml:brush>
  </inkml:definitions>
  <inkml:trace contextRef="#ctx0" brushRef="#br0">85 401 5734,'-1'67'0,"0"-9"0,1-34 0,-4 50 0,2-36 0,-2 36 0,1-41 0,-4 18 0,0-34 0,-1 6 0,0-77 0,2-1 0,0-9 0,0-25 0,1-6 0,0 28 0,1-1 0,0 1 0,1-28 0,2 9 0,2 5 0,5 43 0,-1 54 0,9 40 0,3 21 0,-4-15 0,0 4 0,0-4 0,0-2 0,1-1 0,1-6 0,6 0 0,-1-31 0,7-67 0,0-27 0,-1-10 0,3 9 0,-2 7 0,-13 35 0,-4 31 0,-3 66 0,9-8 0,13-2 0,32-15 0,5-5 0,-26 12 0,1-9 0,25-29 0,-6-19 0,-26-25 0,8-34 0,-14-2 0,-13-14 0,-48 64 0,-3 36 0,-7 50 0,43 24 0,40-6 0,0-46 0,11-8 0,17-12 0,6-11 0,-8-8 0,-1-7 0,-1-4 0,-5-4 0,20-17 0</inkml:trace>
</inkml:ink>
</file>

<file path=ppt/ink/ink5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15:11.539"/>
    </inkml:context>
    <inkml:brush xml:id="br0">
      <inkml:brushProperty name="width" value="0.17143" units="cm"/>
      <inkml:brushProperty name="height" value="0.17143" units="cm"/>
      <inkml:brushProperty name="color" value="#004F8B"/>
    </inkml:brush>
  </inkml:definitions>
  <inkml:trace contextRef="#ctx0" brushRef="#br0">97 160 5734,'1'9'0,"-11"75"0,1-17 0,-3 12 0,1-7 0,1-2 0,0-2-931,-6 38 1,2-25 930,11-68 579,1-4-579,28-71 152,-9 0 1,0-9-153,0 4 0,0-6 0,0 4 0,1-16 0,-3 5 0,-4 9 0,-4 10 0,-2 16 0,-2 14 0,5-6 977,-5 34-977,1 32 0,-11 40 0,-6 27 0,2-11 0,6-30 0,1 0-122,-7 28 0,-2 12 1,5-25 121,7-32 0,6-7 0,13-3 0,21-59 0,8-28 0,-3-9 0,1-2 0,4 11 0,-3 2 0,-13-8 0,-11 28 0,-18 66 0,-3 66 0,0-53 0,-1 27 0,14-2 0,60-19 0,-29 3 365,42-33-365,-30-52 0,5-24 0,-10 4 0,12-20-122,-11 22 1,10-5-1,-21 7 122,-31-3 0,-11 35 0,-19-9 0,5 22 0,-40 30 0,31 51 0,7 12 0,-17-6 0,19 5 0,16-13 0,27-52 0,-4-8 0,56-3 0,-39-12 0,11-8 0,-1-5 0,-10-6 0,8-16 0,-2-4 0,-10 3 182,2-9 1,-2-5-183,-2-32 0,-16 37 0,-29 56 0,-10 28 0,-10 42 0,22-48 0,5 1 0,20-23 0,42-42 0,-27 13 0,20-20 0,-53 87 0,0-24 0,3 26 0,84-94 0,-58 33 0,19-18 0,-5 2 0,-30 21 0,-4 4 0,11 17 0,-11-4 0,18 49 0,-15-44 0,6 22 0,-3-46 0,0-5 0,53-32 0,-31 20-111,39-21 0,-46 26 0,2 1 1</inkml:trace>
</inkml:ink>
</file>

<file path=ppt/ink/ink5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15:11.719"/>
    </inkml:context>
    <inkml:brush xml:id="br0">
      <inkml:brushProperty name="width" value="0.17143" units="cm"/>
      <inkml:brushProperty name="height" value="0.17143" units="cm"/>
      <inkml:brushProperty name="color" value="#004F8B"/>
    </inkml:brush>
  </inkml:definitions>
  <inkml:trace contextRef="#ctx0" brushRef="#br0">1 0 5734,'56'18'0,"0"-1"0,23 12 0,-33-3 0,-35-10 0,-11-8 0</inkml:trace>
</inkml:ink>
</file>

<file path=ppt/ink/ink5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15:11.956"/>
    </inkml:context>
    <inkml:brush xml:id="br0">
      <inkml:brushProperty name="width" value="0.17143" units="cm"/>
      <inkml:brushProperty name="height" value="0.17143" units="cm"/>
      <inkml:brushProperty name="color" value="#004F8B"/>
    </inkml:brush>
  </inkml:definitions>
  <inkml:trace contextRef="#ctx0" brushRef="#br0">1 20 5734,'17'17'0,"-7"-4"0,14-10 0,24-6 0,5-3 0,-10-3 0,14 1 0,-2-3 0,-23-5 0</inkml:trace>
</inkml:ink>
</file>

<file path=ppt/ink/ink5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15:13.166"/>
    </inkml:context>
    <inkml:brush xml:id="br0">
      <inkml:brushProperty name="width" value="0.17143" units="cm"/>
      <inkml:brushProperty name="height" value="0.17143" units="cm"/>
      <inkml:brushProperty name="color" value="#004F8B"/>
    </inkml:brush>
  </inkml:definitions>
  <inkml:trace contextRef="#ctx0" brushRef="#br0">213 188 5734,'-11'-65'0,"32"11"0,46 12 0,-3 21 0,-4 16 0,6 8 0,-3 19 0,-33 58 0,-3 8 0,28-49 0,-8 2 0,-45 28 0,-24 15 0,-9-16 0,-5-33 0,-8-7 0,-33 26 0,-2-1 0,28-22 0,1-4 0,-22 6 0,7-6 0,20-9 0,-15-4 0,44-16 0,-5-8 0,7 0 0,-2-15 0,12 13 0,53-18 0,18 1 0,-23 15-376,27-9 1,-4 5 375,-36 22 0,43 14 0,16 6 0,-40-9 0,2-1 0,4 3 0,-4-2 0,-1 0 0,21 1 0,3-53 0,-1-10 0,-7 16 0,1-21 0,0 0 0</inkml:trace>
</inkml:ink>
</file>

<file path=ppt/ink/ink5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15:17.714"/>
    </inkml:context>
    <inkml:brush xml:id="br0">
      <inkml:brushProperty name="width" value="0.17143" units="cm"/>
      <inkml:brushProperty name="height" value="0.17143" units="cm"/>
      <inkml:brushProperty name="color" value="#004F8B"/>
    </inkml:brush>
  </inkml:definitions>
  <inkml:trace contextRef="#ctx0" brushRef="#br0">653 130 5734,'-20'-11'0,"-9"-2"0,17 14 0,-5-3 0,7 18 0,-1 68 0,2 16 0,-1-17-848,3-7 0,0 24 0,-1 0 0,3-21 848,0 19 0,1-30 0,-1 8 0,1-12-603,0 2 603,-1 0 0,1 3 0,1 1 0,-2 7 0,1 7 0,0-3 0,2-29-388,-1 46 388,3-64 0,1 24 0,2-76 2901,13-67-2901,-3 8 0,1-11 0,-3 21 0,2-4 0,1-4 0,-1 2 0,2-4 0,-1-3 0,-2-3-468,-4 1 1,-3-6 0,-1-1 0,0 3 0,2 6 467,4-10 0,2 6 0,-4-1 0,-6-27 0,-3-2 0,0 44 426,0 57-426,-3-2 0,1 14 0,-48 68 0,8-2 0,11-15 0,-1 1 0,-24 25 0,14-21 0,-5 5 0,-2 2 0,-8 12 0,6-8 0,2-1 0,-2 1 0,12-12 0,11-19 3392,25-30-3392,2-2 0,2 4 0,4-5 0,0 1 0,39 3 0,39-1 0,19 1 0,-1-2 0,-23 0-1675,-13-2 1,2 1 1674,11 1 0,20 2 0,6 0 0,-12-1 0,-25-3 0,-5-6 0,-4 1 0,40-7 0,-47 5 0,41-7 0,-70 9 0,8-3 0,-28 16 0,-16 8 0,-1-1 837,-18 7 0,17-19 0,-5 2 1</inkml:trace>
</inkml:ink>
</file>

<file path=ppt/ink/ink5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15:18.622"/>
    </inkml:context>
    <inkml:brush xml:id="br0">
      <inkml:brushProperty name="width" value="0.17143" units="cm"/>
      <inkml:brushProperty name="height" value="0.17143" units="cm"/>
      <inkml:brushProperty name="color" value="#004F8B"/>
    </inkml:brush>
  </inkml:definitions>
  <inkml:trace contextRef="#ctx0" brushRef="#br0">608 29 5734,'-75'-17'0,"9"5"0,14 40 0,7 17 0,17 44 0,-12-37 0,8-1 0,49 36 0,16-43 0,5-8 0,3 2 0,-5-2 0,0 0 0,16 3 0,-23-1 0,-69-3 0,-38-2 0,8-7 0,-7-2 0,-1-3 0,-14 1 0,20-11 0,28-21 0</inkml:trace>
</inkml:ink>
</file>

<file path=ppt/ink/ink5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15:18.818"/>
    </inkml:context>
    <inkml:brush xml:id="br0">
      <inkml:brushProperty name="width" value="0.17143" units="cm"/>
      <inkml:brushProperty name="height" value="0.17143" units="cm"/>
      <inkml:brushProperty name="color" value="#004F8B"/>
    </inkml:brush>
  </inkml:definitions>
  <inkml:trace contextRef="#ctx0" brushRef="#br0">1 59 5734,'12'-21'0,"13"-2"0,-17 17 0,11-3 0,-14 10 0</inkml:trace>
</inkml:ink>
</file>

<file path=ppt/ink/ink5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15:18.996"/>
    </inkml:context>
    <inkml:brush xml:id="br0">
      <inkml:brushProperty name="width" value="0.17143" units="cm"/>
      <inkml:brushProperty name="height" value="0.17143" units="cm"/>
      <inkml:brushProperty name="color" value="#004F8B"/>
    </inkml:brush>
  </inkml:definitions>
  <inkml:trace contextRef="#ctx0" brushRef="#br0">115 12 5734,'-5'-11'0,"-19"96"0,9-42-794,0 16 0,3 1 794,6-15 0,-1 1 500,-1 17-500,0 15 0,1-22 0,0 1 0</inkml:trace>
</inkml:ink>
</file>

<file path=ppt/ink/ink5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15:19.315"/>
    </inkml:context>
    <inkml:brush xml:id="br0">
      <inkml:brushProperty name="width" value="0.17143" units="cm"/>
      <inkml:brushProperty name="height" value="0.17143" units="cm"/>
      <inkml:brushProperty name="color" value="#004F8B"/>
    </inkml:brush>
  </inkml:definitions>
  <inkml:trace contextRef="#ctx0" brushRef="#br0">188 1 5734,'86'33'0,"0"-1"0,1 1 0,-2-16 0,-4 27 0,11 19 0,-36-11 0,-55-17 0,-5 1 0,-48 37 0,-22 5 0,9-32 0,-3-1-600,12 5 0,-1 5 0,-2-11 600,-21-10 0,7-14 0,15-7 0,-14-1 0,29-9 0</inkml:trace>
</inkml:ink>
</file>

<file path=ppt/ink/ink5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15:19.459"/>
    </inkml:context>
    <inkml:brush xml:id="br0">
      <inkml:brushProperty name="width" value="0.17143" units="cm"/>
      <inkml:brushProperty name="height" value="0.17143" units="cm"/>
      <inkml:brushProperty name="color" value="#004F8B"/>
    </inkml:brush>
  </inkml:definitions>
  <inkml:trace contextRef="#ctx0" brushRef="#br0">19 55 5734,'-1'-19'0,"-5"-2"0,2 15 0,-4-2 0</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7:44:31.894"/>
    </inkml:context>
    <inkml:brush xml:id="br0">
      <inkml:brushProperty name="width" value="0.17143" units="cm"/>
      <inkml:brushProperty name="height" value="0.17143" units="cm"/>
      <inkml:brushProperty name="color" value="#004F8B"/>
    </inkml:brush>
  </inkml:definitions>
  <inkml:trace contextRef="#ctx0" brushRef="#br0">243 248 5734,'-46'60'0,"0"0"0,1 0 0,-22 23 0,28-16 0,55-38 0,52 29 0,11-37 0,8 15 0,1-59 0,-31-32 0,-3-17 0,-10-5 0,-26 18 0,-5-5 0,-7 0 0,-2 1 0,2 6 0,0 3 0,-6-45 0,-1 64 0,-4 65 0,2 50 0,8-15 0,2 11 0,2-3 0,2 9 0,1-3 0,2 10 0,9-14 0,31-31 0,-27-40 0,27-33 0,3-15 0,-1-23 0,-6 6 0,-1 2 0,-9 8 0,31 89 0,5 22 0,-21-26-113,18 38 0,-1-12 113,-24-66 0,-10-2 0,35-34 0,-38-32 0,-8-11 0,-5 37 0,-3 0 0,7-40 0,-24 16 0,-48 58 0,-11 20 0,-1 29 0,3-15 0,4 5 0,17 41 0,29-25 226,10 2-226,14-13 0,20-20 0,-9-9 0,23-25 0,-25 5 0,13-10 0,-23 16 0,4 26 0,-3 27 0,-4-7 0,3 4 0,-5-35 0,20-16 0,24-26 0,-5 11 0,-5-6 0,-30 33 0,-11 8 0,9 14 0,2-4 0,74-26 0,-45 7 0,4-14 0,-3 1 0,-23 13 0,-2 4 0,-13 5 0,0 3 0,1 1 0,1 0 0,10 11 0,13 14 0,-12-12 0,6 4 0,-11-56 0,-6-4 0,6-20 0,-10 6 0</inkml:trace>
</inkml:ink>
</file>

<file path=ppt/ink/ink5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15:19.702"/>
    </inkml:context>
    <inkml:brush xml:id="br0">
      <inkml:brushProperty name="width" value="0.17143" units="cm"/>
      <inkml:brushProperty name="height" value="0.17143" units="cm"/>
      <inkml:brushProperty name="color" value="#004F8B"/>
    </inkml:brush>
  </inkml:definitions>
  <inkml:trace contextRef="#ctx0" brushRef="#br0">0 71 5734,'41'-32'0,"-19"22"0,40-18 0,-29 28 0,29 5 0,-1 1 0,0 2 0,-18 1 0,-28-3 0</inkml:trace>
</inkml:ink>
</file>

<file path=ppt/ink/ink5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15:19.902"/>
    </inkml:context>
    <inkml:brush xml:id="br0">
      <inkml:brushProperty name="width" value="0.17143" units="cm"/>
      <inkml:brushProperty name="height" value="0.17143" units="cm"/>
      <inkml:brushProperty name="color" value="#004F8B"/>
    </inkml:brush>
  </inkml:definitions>
  <inkml:trace contextRef="#ctx0" brushRef="#br0">6 74 5734,'-6'0'0,"85"-15"0,1 8 0,6-6 0,1-1 0,5 5 0,2-7 0</inkml:trace>
</inkml:ink>
</file>

<file path=ppt/ink/ink5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15:20.450"/>
    </inkml:context>
    <inkml:brush xml:id="br0">
      <inkml:brushProperty name="width" value="0.17143" units="cm"/>
      <inkml:brushProperty name="height" value="0.17143" units="cm"/>
      <inkml:brushProperty name="color" value="#004F8B"/>
    </inkml:brush>
  </inkml:definitions>
  <inkml:trace contextRef="#ctx0" brushRef="#br0">225 117 5734,'51'-49'0,"-4"7"0,8 24 0,12 12 0,14 4 0,-17 13 0,-29 32 0,-10 8 0,-10-7 0,-32 50 0,-17 2 0,-10-39-828,-16 13 0,-2-5 828,14-29 0,-15 2 0,-1-1 0,10-9-286,-2-1 1,4-4 285,26-16 0,-14 0 0,24-6 0,-13-22 0,54 5 1546,-15-9-1546,40 13 0,46 5 0,-10 3-86,-12 1 1,4 1 85,-10 0 0,1 0 0,10 0 0,0 0 0,-13 0 0,2-1 0,27-6 0,-2-4 0,-31 2 0,-2-2 0,22-7 0,0 0 0</inkml:trace>
</inkml:ink>
</file>

<file path=ppt/ink/ink5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18:24.850"/>
    </inkml:context>
    <inkml:brush xml:id="br0">
      <inkml:brushProperty name="width" value="0.17143" units="cm"/>
      <inkml:brushProperty name="height" value="0.17143" units="cm"/>
      <inkml:brushProperty name="color" value="#004F8B"/>
    </inkml:brush>
  </inkml:definitions>
  <inkml:trace contextRef="#ctx0" brushRef="#br0">111 160 5734,'0'-7'0,"0"1"0,-5 3 0,0-2 0,-1 4 0,2 0 0,1 2 0,2 1 0,-3-3 0,3 3 0,-3-2 0,3 3 0,-1-7 0,5 1 0,-6-7 0,5 7 0,-6-1 0,1-1 0,-1 2 0,1-3 0,-2 2 0,5 2 0,-2-2 0,1 12 0,0-3 0,-2 11 0,-3 14 0,-3 27 0,3-6 0,-1 3 0,-6 32 0,3-2 0,11-49 0,6-45 0,1 4 0,1-29 0,0 2 0,6-44 0,-3 11 0,0-3 0,-4 16 0,-1 1 0,2-4 0,-3 10 0,-6 27 0,0 26 0,5 64 0,-2-22 0,0 3 0,3 5 0,7-6 0,0-4 0,-1 4 0,18 11 0,-3-77 0,-7 1 0,46-42 0,-36 28 0,4-9 0,0-1 0,-10 10 0,23-37 0,-21 17 0,-2 6 0,-10 5 0,-14 39 0,-1-2 0,-5 40 0,3-16 0,2 59 0,2-49 0,5 50 0,-2-53 0,8 23 0,14-17 0,18-7 0,36-30 0,-2-43 0,-13-6 0,-33-1 0,-10-3 0,-16-3 0,2-20 0,-21 120 0,-4 19 0,10-33 0,-6 46 0,13-4 0,32-51 0,8-11 0,-1-2 0,0-14 0,12-65 0,-4-18 0,-10 17 0,14-8 0,-5 15 0,-35 54 0,2 46 0,8 51 0,-1 6 0,-9-32-152,10 34 1,-10-17 0,-17-69 0,-4 0 0</inkml:trace>
</inkml:ink>
</file>

<file path=ppt/ink/ink5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18:25.053"/>
    </inkml:context>
    <inkml:brush xml:id="br0">
      <inkml:brushProperty name="width" value="0.17143" units="cm"/>
      <inkml:brushProperty name="height" value="0.17143" units="cm"/>
      <inkml:brushProperty name="color" value="#004F8B"/>
    </inkml:brush>
  </inkml:definitions>
  <inkml:trace contextRef="#ctx0" brushRef="#br0">0 1 5734,'58'37'0,"-1"0"0,-10-7 0,0 1 0</inkml:trace>
</inkml:ink>
</file>

<file path=ppt/ink/ink5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18:25.194"/>
    </inkml:context>
    <inkml:brush xml:id="br0">
      <inkml:brushProperty name="width" value="0.17143" units="cm"/>
      <inkml:brushProperty name="height" value="0.17143" units="cm"/>
      <inkml:brushProperty name="color" value="#004F8B"/>
    </inkml:brush>
  </inkml:definitions>
  <inkml:trace contextRef="#ctx0" brushRef="#br0">1 150 5734,'28'-74'0,"-13"23"0,-6 27 0</inkml:trace>
</inkml:ink>
</file>

<file path=ppt/ink/ink5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18:26.392"/>
    </inkml:context>
    <inkml:brush xml:id="br0">
      <inkml:brushProperty name="width" value="0.17143" units="cm"/>
      <inkml:brushProperty name="height" value="0.17143" units="cm"/>
      <inkml:brushProperty name="color" value="#004F8B"/>
    </inkml:brush>
  </inkml:definitions>
  <inkml:trace contextRef="#ctx0" brushRef="#br0">42 36 5734,'-16'98'0,"6"-38"0,-1 18-414,8-47 414,2-1 136,2-1-136,1-2 69,10 17-69,0-26 0,49-63 0,10-27 0,-25 21-426,-3-2 1,6-10 0,-12 15 425,-19 19 0,-3 3 182,-1 5-182,11 83 0,2-5 0,2 36 0,14-29 0,25-60 0,4-15 0,-14-18 0,-4-5 0,-4-5 1303,0-7-1303,28 97 0,-47-40-239,57 35 239,-66-57 0,44-37 0,-5 40 0,4-30 0,-20 49 0,-28-8 0,54-40 0,-37 20 0,20-22 0,-5 0 0,-30 24 0,21-18 0,-36 47 239,-2 10-239,-9 65 0,4-46 0,-6 40 0</inkml:trace>
</inkml:ink>
</file>

<file path=ppt/ink/ink5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18:26.586"/>
    </inkml:context>
    <inkml:brush xml:id="br0">
      <inkml:brushProperty name="width" value="0.17143" units="cm"/>
      <inkml:brushProperty name="height" value="0.17143" units="cm"/>
      <inkml:brushProperty name="color" value="#004F8B"/>
    </inkml:brush>
  </inkml:definitions>
  <inkml:trace contextRef="#ctx0" brushRef="#br0">1 117 5734,'44'-33'0,"0"0"0,0-17 0,4 65 0</inkml:trace>
</inkml:ink>
</file>

<file path=ppt/ink/ink5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18:26.863"/>
    </inkml:context>
    <inkml:brush xml:id="br0">
      <inkml:brushProperty name="width" value="0.17143" units="cm"/>
      <inkml:brushProperty name="height" value="0.17143" units="cm"/>
      <inkml:brushProperty name="color" value="#004F8B"/>
    </inkml:brush>
  </inkml:definitions>
  <inkml:trace contextRef="#ctx0" brushRef="#br0">254 48 5734,'-67'-13'0,"0"0"0,7 2 0,0 1 0</inkml:trace>
</inkml:ink>
</file>

<file path=ppt/ink/ink5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16:16.739"/>
    </inkml:context>
    <inkml:brush xml:id="br0">
      <inkml:brushProperty name="width" value="0.17143" units="cm"/>
      <inkml:brushProperty name="height" value="0.17143" units="cm"/>
      <inkml:brushProperty name="color" value="#004F8B"/>
    </inkml:brush>
  </inkml:definitions>
  <inkml:trace contextRef="#ctx0" brushRef="#br0">1 1 5734,'16'80'0,"0"0"0,0 0 0,1 1 0,-1-1 0,1 0 0,-1 0 0,1 0 0,-1 0 0</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7:44:32.028"/>
    </inkml:context>
    <inkml:brush xml:id="br0">
      <inkml:brushProperty name="width" value="0.17143" units="cm"/>
      <inkml:brushProperty name="height" value="0.17143" units="cm"/>
      <inkml:brushProperty name="color" value="#004F8B"/>
    </inkml:brush>
  </inkml:definitions>
  <inkml:trace contextRef="#ctx0" brushRef="#br0">0 0 5734,'67'1'0,"-9"3"0</inkml:trace>
</inkml:ink>
</file>

<file path=ppt/ink/ink5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16:17.206"/>
    </inkml:context>
    <inkml:brush xml:id="br0">
      <inkml:brushProperty name="width" value="0.17143" units="cm"/>
      <inkml:brushProperty name="height" value="0.17143" units="cm"/>
      <inkml:brushProperty name="color" value="#004F8B"/>
    </inkml:brush>
  </inkml:definitions>
  <inkml:trace contextRef="#ctx0" brushRef="#br0">0 47 5734,'37'-26'0,"-7"5"0,-29 102 0,-12 29 0,11-46 0,18-32 0,-22-113 0,13 21 0,-3 6 0,-19 15 0,10 133 0,1-38 0,2 26 0,2-60 0,3-90 0,-17 23 0,3-40 0,-17 48 0,5 19 0</inkml:trace>
</inkml:ink>
</file>

<file path=ppt/ink/ink5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16:18.414"/>
    </inkml:context>
    <inkml:brush xml:id="br0">
      <inkml:brushProperty name="width" value="0.17143" units="cm"/>
      <inkml:brushProperty name="height" value="0.17143" units="cm"/>
      <inkml:brushProperty name="color" value="#004F8B"/>
    </inkml:brush>
  </inkml:definitions>
  <inkml:trace contextRef="#ctx0" brushRef="#br0">855 1140 5734,'9'-2'0,"-2"0"0,12-17 0,-5-5 0,6-6 0,-9 3 0,-4 2 0,1-24 0,-1-10 0,-1 7 0,-3-5 0,1-23 0,-3-13 0,-4 5 0,-12-10 0,-4 3 0,2-4 0,-4 8-466,-3 33 1,-2 13 465,-1 17 0,0 10 0,-39 24 0,19 16 0,-2 6 0,0-6 0,0 5 0,-6 18 0,-2 12 0,10-9 0,-6 8 0,-1 12 0,-10 18 0,15-18 0,14-14-498,-11 21 0,6-6 498,29-42 0,3 1 0,0 36 0,4 8 0,6 12 415,0 7 1,8 4-416,14-30 0,9-4 0,24 18 0,3-4 0,-20-23 0,1-4 0,13 2 0,-3-10 0,-8-15 0,-10-9 0,45 10 0,-40-16 548,10 0 0,8-11-548,16-50 0,-2-12 0,-25 38 0,-1-1-152,26-42 0,-14-6 152,-37 6 0,-8 14 0,-7-27 0,-4-3 0,-4 9 0,-2-17 0,-17-6 0,-18 42 0,-13 5 0,7 3 0,18 0 0,-2 3 0,-39-9 0,1 0 0</inkml:trace>
</inkml:ink>
</file>

<file path=ppt/ink/ink5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16:20.270"/>
    </inkml:context>
    <inkml:brush xml:id="br0">
      <inkml:brushProperty name="width" value="0.17143" units="cm"/>
      <inkml:brushProperty name="height" value="0.17143" units="cm"/>
      <inkml:brushProperty name="color" value="#004F8B"/>
    </inkml:brush>
  </inkml:definitions>
  <inkml:trace contextRef="#ctx0" brushRef="#br0">43 75 5734,'16'-3'0,"-6"3"0,-2 6 0,-5 4 0,-4 70 0,-14 5 0,-2 5 0,12-31 0,-1-1-337,-12 30 1,3-20 336,13-58 0,1-2 0,6-6 0,2-15 0,10-29 0,2-16 0,0-20 0,-1-4 0,0 12 0,1-2 0,0-22 0,-3 18 0,-8 57 0,7-13 0,-10 58 336,6 30 1,1 9-337,8 25 0,-7-24 0,0 1 0,10 25 0,-16-33 0,-1-15 0,-8-15 0</inkml:trace>
</inkml:ink>
</file>

<file path=ppt/ink/ink5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16:20.444"/>
    </inkml:context>
    <inkml:brush xml:id="br0">
      <inkml:brushProperty name="width" value="0.17143" units="cm"/>
      <inkml:brushProperty name="height" value="0.17143" units="cm"/>
      <inkml:brushProperty name="color" value="#004F8B"/>
    </inkml:brush>
  </inkml:definitions>
  <inkml:trace contextRef="#ctx0" brushRef="#br0">1 75 5734,'53'-9'0,"1"0"0,5-1 0,0 0 0,-6 0 0,-2 1 0,42-8 0</inkml:trace>
</inkml:ink>
</file>

<file path=ppt/ink/ink5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16:20.923"/>
    </inkml:context>
    <inkml:brush xml:id="br0">
      <inkml:brushProperty name="width" value="0.17143" units="cm"/>
      <inkml:brushProperty name="height" value="0.17143" units="cm"/>
      <inkml:brushProperty name="color" value="#004F8B"/>
    </inkml:brush>
  </inkml:definitions>
  <inkml:trace contextRef="#ctx0" brushRef="#br0">30 82 5734,'-3'-5'0,"-1"10"0,-7 65 0,6-31 0,-1 40 0,18-12 0,42-69 0,11-25 0,-21 3 0,-1-8 0,23-25 0,-12-8 0,-36 0 0,-19 13 0,-14 39 0,-6 72 0,47 35 0,-12-45 0,1 2 0,17 11 0,-13-1 0,-44-14 0,-8-5 0,15 12-218,-30-30 0,-5-13 218,18-20 0,0-3 0,2-2 0</inkml:trace>
</inkml:ink>
</file>

<file path=ppt/ink/ink5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16:21.129"/>
    </inkml:context>
    <inkml:brush xml:id="br0">
      <inkml:brushProperty name="width" value="0.17143" units="cm"/>
      <inkml:brushProperty name="height" value="0.17143" units="cm"/>
      <inkml:brushProperty name="color" value="#004F8B"/>
    </inkml:brush>
  </inkml:definitions>
  <inkml:trace contextRef="#ctx0" brushRef="#br0">0 1 5734,'42'18'0,"-5"-1"0</inkml:trace>
</inkml:ink>
</file>

<file path=ppt/ink/ink5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16:22.681"/>
    </inkml:context>
    <inkml:brush xml:id="br0">
      <inkml:brushProperty name="width" value="0.17143" units="cm"/>
      <inkml:brushProperty name="height" value="0.17143" units="cm"/>
      <inkml:brushProperty name="color" value="#004F8B"/>
    </inkml:brush>
  </inkml:definitions>
  <inkml:trace contextRef="#ctx0" brushRef="#br0">462 6 5734,'1'-5'0,"-45"19"0,21-3 0,-25 17 0,-1 4 0,14-2 0,-8 25 0,-10 19 0,11-11 0,6 2-809,-13 22 1,10-6 808,37-48 0,5 0 189,36 19 1,19-1-190,-5-32 0,2-2 0,8 28 0,-2-8 0,34-47 0,-93-41 0,-16-6 0,2 9 0,1-11 0,-14 9 0,-52 46 0,-4 19 0,33-6-203,-30 4 0,16 7 203,59-4 295,8 8 1,5-8 0,5 5 0</inkml:trace>
</inkml:ink>
</file>

<file path=ppt/ink/ink5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16:23.979"/>
    </inkml:context>
    <inkml:brush xml:id="br0">
      <inkml:brushProperty name="width" value="0.17143" units="cm"/>
      <inkml:brushProperty name="height" value="0.17143" units="cm"/>
      <inkml:brushProperty name="color" value="#004F8B"/>
    </inkml:brush>
  </inkml:definitions>
  <inkml:trace contextRef="#ctx0" brushRef="#br0">62 316 5734,'-7'-12'0,"-3"18"0,-7 56 0,3 14 0,3 10 0,9-16 0,23-13 0,-10-25 0,14 10 0,-15-42 0,21-15 0,-8-5 0,20-18 0,-21 8 0,14-25 0,2-7 0,-10 15 0,8 23 0,-10 104 0,-7-33 0,22-5 0,4-15 0,-9-44 0,37-6 0,-47-11 0,-18 22 0,3-1 0,-6 15 0,1 8 0,-3 5 0,14 31 0,2-29 0,45-8 0,-30-13 0,18-20 0,-21 37 0,36 20 0,-9-9 0,8 5 0,-38-26 0,-1-41 0,-3-11 0,-1 7 0,9-27 0,-1-12 0,-18 18 0,-5 0 0,3-7 0,-1 0 0,-4 12 0,-1 6 0,-3-6 0,-3 62 0,-5 48 0,-1 21 0,2 20 0,3-4 0,2 16 0,1-15 0,1-38 0,2-4-307,3 37 1,6-17 306,0-53-85,38-6 85,-21-9 0,60-36 0,-59 8 0,-4-40 0,-2-29 0,-6 15 0,-7 3 0,-1 6 0,-1-12 0,-8 29 0,-8 41 0,-12 72 0,6 23 0,-6 14 0,17-36 0,3 2 0,2-2 0,0-3 608,1 33-608,-6 8 0,-26-74 0,2-14 0,-47-21 0,30 0 0,-5-5 0,0-1 0,-4-7 0,-20-9 0</inkml:trace>
</inkml:ink>
</file>

<file path=ppt/ink/ink5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16:24.197"/>
    </inkml:context>
    <inkml:brush xml:id="br0">
      <inkml:brushProperty name="width" value="0.17143" units="cm"/>
      <inkml:brushProperty name="height" value="0.17143" units="cm"/>
      <inkml:brushProperty name="color" value="#004F8B"/>
    </inkml:brush>
  </inkml:definitions>
  <inkml:trace contextRef="#ctx0" brushRef="#br0">0 118 5734,'83'-24'0,"0"-1"0,-14-1 0,10 4 0,0 1 0</inkml:trace>
</inkml:ink>
</file>

<file path=ppt/ink/ink5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16:25.214"/>
    </inkml:context>
    <inkml:brush xml:id="br0">
      <inkml:brushProperty name="width" value="0.17143" units="cm"/>
      <inkml:brushProperty name="height" value="0.17143" units="cm"/>
      <inkml:brushProperty name="color" value="#004F8B"/>
    </inkml:brush>
  </inkml:definitions>
  <inkml:trace contextRef="#ctx0" brushRef="#br0">262 140 5734,'-59'-1'0,"-1"1"0,-33 0 0,64 83 0,21-41 0,-4 33 0,50 7 0,-22-56 0,29 32 0,-32-71 0,12-28 0,6-35 0,-11 20 0,-1-4 0,-6 4 0,-1 13 0,2 31 0,-13 18 0,-2 73 0,7-32 0,16-2 0,5 1 0,-2 0 0,34 22 0,-18-84 0,-3-36 0,-1-10 0,17-12 0,-20 11 0,-6 4 0,-15 20 0,-23 108 0,8-6 0,-4-14 0,0 1 0,8 26 0,9-49 0,24-26 0,-1-27 0,-2-23 0,-3-8 0,4-21 0,3-6 0,-22 82 0,15 96 0,-13-32 0,-2-8 0,2-2 0,11-7 0,-12-18 0,27 19 0,-21-40 0,-3-55 0,-2-41 0,-4 14 0,3 6-444,-6-10 0,-1-16 0,-5 34 444,-6 48 0,-3 6 0,-4 18 0,1 9 0,2 9 0,3 1 0</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7:44:32.718"/>
    </inkml:context>
    <inkml:brush xml:id="br0">
      <inkml:brushProperty name="width" value="0.17143" units="cm"/>
      <inkml:brushProperty name="height" value="0.17143" units="cm"/>
      <inkml:brushProperty name="color" value="#004F8B"/>
    </inkml:brush>
  </inkml:definitions>
  <inkml:trace contextRef="#ctx0" brushRef="#br0">317 327 5734,'-58'0'0,"-3"69"0,3 17 0,7-15-943,17-11 0,0 9 1,14-14 942,23-13 0,3-3 843,49 35-843,23-47 152,-12-44 0,10-19 1,-12-7-153,-22-15 0,-8-7 0,13 8 0,2-3 0,-28 11 0,-81-3 0,19 96 0,0 8 1528,30 17-1528,21-31 0,14 4 0,21-42 0,6-32 0,0-21 0,-13 10 0,-20 21 0,-7 32 0,-8 4 0,7 15 0,35-5 0,-3-29 0,14 1 0,-25-37 0,-7-14 0,9-38 0,-8 12 0,-2-2 0,-9 20 0,-2 3-327,-2 5 0,-3 6 327,-2 1 0,-3 31 0,-1 30 0,1 21 0,0 11 0,1 14 0,1 12 0,3-2 0,1 7 0,1-4 0,1 9 0,2-1-228,1 22 0,3-17 0,5-55 0,-5-15 1</inkml:trace>
</inkml:ink>
</file>

<file path=ppt/ink/ink5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16:26.010"/>
    </inkml:context>
    <inkml:brush xml:id="br0">
      <inkml:brushProperty name="width" value="0.17143" units="cm"/>
      <inkml:brushProperty name="height" value="0.17143" units="cm"/>
      <inkml:brushProperty name="color" value="#004F8B"/>
    </inkml:brush>
  </inkml:definitions>
  <inkml:trace contextRef="#ctx0" brushRef="#br0">171 75 5734,'-19'-40'0,"-28"5"0,-3 89 0,23-3 0,8 4 0,10 31 0,36-23 0,-4-109 0,0-26 0,1 3 0,-14 4 0,-8 18 0,-3 45 0,-1 17 0,5 47 0,14 1 0,13 14 0,41-84 0,-32-3 0,11-40 0,-45 51 0,-5 7 0,8 28 0,-3-18 0,23 26 0,-15-28 0,21 6 0,-18-24 0,3-5 0,9-59 0,-19 37 0,15-55 0,-20 81 0,3-8 0,5 83 0,-7-30 0,2 20 0,0 2 0,-3-8 0,-5 39 0,-5 10 0,-3-33 0,-2-1 0,-3 18 0,-1-4 0,-12 11 0,-33-100 0,38-9 0,-31-29 0,43 17 0,18-33 0,12-22 0,-1 10 0,4-14-273,-2 14 0,3-13 0,3 15 273,27-8 0,-8 17 0,2 2 0,1 1 0,2 0 0,-14 16 0,1 0 0</inkml:trace>
</inkml:ink>
</file>

<file path=ppt/ink/ink5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16:26.334"/>
    </inkml:context>
    <inkml:brush xml:id="br0">
      <inkml:brushProperty name="width" value="0.17143" units="cm"/>
      <inkml:brushProperty name="height" value="0.17143" units="cm"/>
      <inkml:brushProperty name="color" value="#004F8B"/>
    </inkml:brush>
  </inkml:definitions>
  <inkml:trace contextRef="#ctx0" brushRef="#br0">94 13 5734,'-7'-7'0,"0"2"0,-23 40 0,13-10-1063,6 30 0,2 30 0,3 6 0,2-17 1063,1-21 0,4 1 0,2 31 0,3 22 0,1-1 0,1-28 860,7-9-860,2 6 0,-4-3 0,-13-29 0,-2 1 0,-8-25 0</inkml:trace>
</inkml:ink>
</file>

<file path=ppt/ink/ink5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16:27.300"/>
    </inkml:context>
    <inkml:brush xml:id="br0">
      <inkml:brushProperty name="width" value="0.17143" units="cm"/>
      <inkml:brushProperty name="height" value="0.17143" units="cm"/>
      <inkml:brushProperty name="color" value="#004F8B"/>
    </inkml:brush>
  </inkml:definitions>
  <inkml:trace contextRef="#ctx0" brushRef="#br0">0 22 5734,'78'62'0,"0"-1"0,1 0 0,-12-15 0,-2-2 0,-16 5 0,-23 33 0,-15-4 0,2-16 0,-1-34 0,-4-34 0,2-6 0,3-4 0,27-61 0,-17 12 0,-1-6 0,1-6 0,-1 0 0,-5 9 0,-4 7 0,-10-1 0,-6 59 0,-35 58 0,17-4 0,-18 25 0,29-18 0,56-16 0,-11-23 0,27 0 0,-8-54 0,-22-6 0,-2 1 0,11 15 0,4-31 0,-43 86 0,13 37 0,6-24 0,72-65 0,-55 15-108,5-36 1,-8-1 107,-29 34 0,-1 0 0,4 58 0,-2 22 0,1 2 0,2-6 0,18-88 0,-1-6 0,5-11 0,-12 5 0,-15 25 215,5 8-215,-4 9 0,13 32 0,-11-21 0,6 13 0,1-34 0,5-26 0,8-9 0,-4-10 0,-8 17 0,-8 31 0,-4 12 0,-2 12 0,-2-10 0,-6-6 0,1-9 0,-6-3 0,2-2 0</inkml:trace>
</inkml:ink>
</file>

<file path=ppt/ink/ink5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16:29.925"/>
    </inkml:context>
    <inkml:brush xml:id="br0">
      <inkml:brushProperty name="width" value="0.17143" units="cm"/>
      <inkml:brushProperty name="height" value="0.17143" units="cm"/>
      <inkml:brushProperty name="color" value="#004F8B"/>
    </inkml:brush>
  </inkml:definitions>
  <inkml:trace contextRef="#ctx0" brushRef="#br0">12 171 5734,'-3'8'0,"0"1"0,3 0 0,-1 52 0,-1 15 0,0 4 0,6-19 0,2-9 0,-3-34 0,13-67 0,-10 9 0,0-2 0,3-9 0,0-2 0,1-6 0,0-6 0,-1 0 0,-3 15 0,1-21 0,-13 77 0,0 33 0,-3 20 0,0 9 0,5-4 0,2-2 0,-2-5 0,1-2 0,5 29 0,0-53 0,12 16 0,32-61 0,4-33 0,-1-11 0,20-14 0,-25 5 0,-5 1 0,-9 8 0,-10 20 0,4 32 0,-16 14 0,5 44 0,0 30 0,0-14 0,4-6 0,8 32 0,8-13 0,9-64 0,6-8 0,11-30 0,-1-20 0,-23-32 0,-6-6 0,15 26 0,-5 0-245,-22-23 1,-18 17 244,-7 50 0,-8 5 0,-11 12 0,-12 43 0,11 27 0,17-24 0,12 5 0,38 22 0,15-4 0,-21-32 0,3-5 244,20 14 1,4-11-245,21-32 0,-41-12 0,0-40 0,4-25 0,-11 4 0,-10-26 0,-10-5 0,-17 25 0,-32 80 0,-27 27 0,47 26 0,20-14 0,-2-28 0,23 12 0,-11-36 0,22-27 0,6-11 0,8-29 0,-10 20 0,-3 2 0,-5 0 0,-18 36 0,-12 35 0,-1-3 0,5 40 0,2-13 0,5 10 0,23-36 0,-15-21 0,17-19 0,-22 2 0,7-11 0,14-18 0,-10 13 0,6-8 0,2 49 0,-23-4 0,16 22 0,-25 1 0,-2-13 0,2 12 0,2-22 0,4-4 0,3-5 0,30-28 0,8-13 0,11-6 0,-1 3 0,-28 36 0,-6 14 0,-6 33 0,-8-14 0,8 21 0,-5-20 0,6 3 0,-6-9 0,0-8 0,-7-6 0</inkml:trace>
</inkml:ink>
</file>

<file path=ppt/ink/ink5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16:30.087"/>
    </inkml:context>
    <inkml:brush xml:id="br0">
      <inkml:brushProperty name="width" value="0.17143" units="cm"/>
      <inkml:brushProperty name="height" value="0.17143" units="cm"/>
      <inkml:brushProperty name="color" value="#004F8B"/>
    </inkml:brush>
  </inkml:definitions>
  <inkml:trace contextRef="#ctx0" brushRef="#br0">34 70 5734,'-6'-25'0,"0"3"0,-5 11 0,0-1 0</inkml:trace>
</inkml:ink>
</file>

<file path=ppt/ink/ink5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16:32.418"/>
    </inkml:context>
    <inkml:brush xml:id="br0">
      <inkml:brushProperty name="width" value="0.17143" units="cm"/>
      <inkml:brushProperty name="height" value="0.17143" units="cm"/>
      <inkml:brushProperty name="color" value="#004F8B"/>
    </inkml:brush>
  </inkml:definitions>
  <inkml:trace contextRef="#ctx0" brushRef="#br0">66 228 5734,'4'-4'0,"1"0"0,-3 4 0,1-4 0,3-8 0,-3 2 0,38-47 0,-18 32 0,14-10 0,1 1 0,-8 18 0,17-7 0,-28 19 0,66 15 0,-37 3 0,16 46 0,-14 18 0,-50-25 0,-12 4 0,9 35 0,-16 3 0,-27-34 0,-15-4 0,4-8 0,14-8 0,0-3-487,-24 16 0,9-11 487,32-28 0,-42-33 0,50-11 0,-31-11 0,59 4 0,65 3 0,-43 22 0,33 18 0,23 10 0,-18 1 0,-14 3 0,30 16 0,-5-6 0,-48-29 0,-6-3 974,17-25-974,-22-17 0,-3-7 0,14-18 0,-16 10 0,0 1 0</inkml:trace>
</inkml:ink>
</file>

<file path=ppt/ink/ink5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16:33.424"/>
    </inkml:context>
    <inkml:brush xml:id="br0">
      <inkml:brushProperty name="width" value="0.17143" units="cm"/>
      <inkml:brushProperty name="height" value="0.17143" units="cm"/>
      <inkml:brushProperty name="color" value="#004F8B"/>
    </inkml:brush>
  </inkml:definitions>
  <inkml:trace contextRef="#ctx0" brushRef="#br0">1516 272 5734,'-4'-11'0,"-6"-16"0,4 15 0,-21-29 0,15 28 0,-19-18 0,-39 2 0,-6 3 0,13 2-570,-18-5 0,4 6 570,40 17 0,-36 9 0,-24 5 0,14-1 0,-6 2 0,7-2 0,-14 2 0,23 3 0,27 7-46,-5 18 1,-2 8 45,15-8 0,3 9-746,0 19 0,-1 18 0,3 3 0,7-14 746,6-10 0,5-1 0,-2 21 0,2 9 0,6-22 0,12-31 0,13 45 0,6 5 0,-2-17 0,23-2 0,23 19 0,8-1 0,-6-21 0,9-24 0,4-8 188,-14 6 1,6 8 0,4-3-1,-4-15-188,7-19 0,-2-14 0,-6-4 0,-1-4 0,-5-3 34,9 3 1,1-12-35,-3-29 0,-1-17 0,-11 4 0,-21 13 0,-2 0 907,16-11 0,7-5 0,-16 5-907,-24 11 0,-10 7 0,-2-1 0,-5-7 0,-3-5 0,-3 7 0,-5-5 0,-12-22 0,-6-12 0,1 10 0,8 17 0,-2 3 0,-16-33 0,-4 12 0,-5 38 0,-45 5 0,9 5 0,17 20 0,3 5 0,6 9 0,-6-1 0</inkml:trace>
</inkml:ink>
</file>

<file path=ppt/ink/ink5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16:34.158"/>
    </inkml:context>
    <inkml:brush xml:id="br0">
      <inkml:brushProperty name="width" value="0.17143" units="cm"/>
      <inkml:brushProperty name="height" value="0.17143" units="cm"/>
      <inkml:brushProperty name="color" value="#004F8B"/>
    </inkml:brush>
  </inkml:definitions>
  <inkml:trace contextRef="#ctx0" brushRef="#br0">104 53 5734,'-11'21'0,"-10"52"0,0 1-1531,-2 23 1531,16-62 483,-5 58-483,4-37 252,18-37-252,-5-28 0,20-70 0,-16 41 0,5-17 0,5-22 0,1 1 0,-1-3 796,-8 31-796,-4 15 0,-3 14 0,1 11 0,17 77 0,6 32 0,2-30 0,-11-10 0,2 10 0,0-11 0,23 3 0,-21-33 0,25 29 0,-34-44 0,3-2 0,-22-22 0,-7-13 0</inkml:trace>
</inkml:ink>
</file>

<file path=ppt/ink/ink5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16:34.401"/>
    </inkml:context>
    <inkml:brush xml:id="br0">
      <inkml:brushProperty name="width" value="0.17143" units="cm"/>
      <inkml:brushProperty name="height" value="0.17143" units="cm"/>
      <inkml:brushProperty name="color" value="#004F8B"/>
    </inkml:brush>
  </inkml:definitions>
  <inkml:trace contextRef="#ctx0" brushRef="#br0">0 32 5734,'70'2'0,"0"0"0,0-1 0,23-10 0,-18 8 0,11 1 0,-16-6 0,-11-15 0</inkml:trace>
</inkml:ink>
</file>

<file path=ppt/ink/ink5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16:35.035"/>
    </inkml:context>
    <inkml:brush xml:id="br0">
      <inkml:brushProperty name="width" value="0.17143" units="cm"/>
      <inkml:brushProperty name="height" value="0.17143" units="cm"/>
      <inkml:brushProperty name="color" value="#004F8B"/>
    </inkml:brush>
  </inkml:definitions>
  <inkml:trace contextRef="#ctx0" brushRef="#br0">0 79 5734,'6'89'0,"0"1"0,2 5 0,1-15 0,1-34 0,8 15 0,30-60 0,6-11 0,-9 7-404,11-13 0,-4-6 404,-23-2 97,8-21 1,2-9-98,-11 5 0,-1-1 0,11-7 0,-4-2 0,-15-4 0,-11 15 0,-10 38 0,-3-21 0,-6 67 613,9-3-613,20 18 0,12 7 0,4-7 0,3-1 0,-2 4 0,2-1 0,13 2 0,-6-8 0,-19-12 0,14 20 0,-42-32 0,-48-8 0,-24-12 0,-3-12 0,-1-3 0,-13-2 0,33-4 0,1 1 0</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7:44:32.839"/>
    </inkml:context>
    <inkml:brush xml:id="br0">
      <inkml:brushProperty name="width" value="0.17143" units="cm"/>
      <inkml:brushProperty name="height" value="0.17143" units="cm"/>
      <inkml:brushProperty name="color" value="#004F8B"/>
    </inkml:brush>
  </inkml:definitions>
  <inkml:trace contextRef="#ctx0" brushRef="#br0">1 63 5734,'0'-39'0,"4"16"0,6 49 0,-4-2 0,-3 11 0,-10-12 0</inkml:trace>
</inkml:ink>
</file>

<file path=ppt/ink/ink5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16:35.344"/>
    </inkml:context>
    <inkml:brush xml:id="br0">
      <inkml:brushProperty name="width" value="0.17143" units="cm"/>
      <inkml:brushProperty name="height" value="0.17143" units="cm"/>
      <inkml:brushProperty name="color" value="#004F8B"/>
    </inkml:brush>
  </inkml:definitions>
  <inkml:trace contextRef="#ctx0" brushRef="#br0">86 18 5734,'30'26'0,"-18"1"0,7-68 0,-21 24 0,2 11 0,-2-1 0,-34 11 0,8 5 0,-22 6 0,22 1 0</inkml:trace>
</inkml:ink>
</file>

<file path=ppt/ink/ink5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16:46.738"/>
    </inkml:context>
    <inkml:brush xml:id="br0">
      <inkml:brushProperty name="width" value="0.17143" units="cm"/>
      <inkml:brushProperty name="height" value="0.17143" units="cm"/>
      <inkml:brushProperty name="color" value="#004F8B"/>
    </inkml:brush>
  </inkml:definitions>
  <inkml:trace contextRef="#ctx0" brushRef="#br0">223 17 5734,'-31'-16'0,"-6"15"0,-36 39 0,53 28 0,13 23 0,-3-9 0,-12-21 0,4 1-206,13 19 1,8 10 0,4-18 205,10-16 150,9 38-150,-7-30 0,-3 8 0,-15-56 0</inkml:trace>
</inkml:ink>
</file>

<file path=ppt/ink/ink5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16:47.767"/>
    </inkml:context>
    <inkml:brush xml:id="br0">
      <inkml:brushProperty name="width" value="0.17143" units="cm"/>
      <inkml:brushProperty name="height" value="0.17143" units="cm"/>
      <inkml:brushProperty name="color" value="#004F8B"/>
    </inkml:brush>
  </inkml:definitions>
  <inkml:trace contextRef="#ctx0" brushRef="#br0">1 113 5734,'52'-9'0,"1"-1"0,38 6 0,-24 72 0,-8 16 0,-10-26 0,-7 27 0,-7-26 0,-22-76 0,-4 17 0,21-51 0,5 2 0,2-1 0,8-10 0,3 26 0,-3 12 0,-24 22 0,7 43 0,0 0 0,-18-33 0,18 13 0,-25-47 0,-4 5 0,-12-34 0,4 27 0,-13-32 0,12 33 0,-5-6 0,10 18 0,4 8 0,20 14 0,23 1 0,16-5 0,6-6 0,-24-7 0,-2 6 0,-27 4 0,11 21 0,-12 34 0,-2-26 0,-1 16 0,2-65 0,-1 4 0,37-63 0,-30 51 0,28-37 0,-43 80 0,4 23 0,-5 32 0,-1-16 0,10-7 0,26-73 0,-12 12 0,21-37 0,-30 35 0,-3 3 0,10 33 0,-8-6 0,11 14 0,-12-14 0,12 6 0,-9-10 0,12 6 0</inkml:trace>
</inkml:ink>
</file>

<file path=ppt/ink/ink5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16:48.028"/>
    </inkml:context>
    <inkml:brush xml:id="br0">
      <inkml:brushProperty name="width" value="0.17143" units="cm"/>
      <inkml:brushProperty name="height" value="0.17143" units="cm"/>
      <inkml:brushProperty name="color" value="#004F8B"/>
    </inkml:brush>
  </inkml:definitions>
  <inkml:trace contextRef="#ctx0" brushRef="#br0">53 1 5734,'-23'91'0,"13"8"0,3 1 0,1-4-1015,4-4 1,2-16 1014,2-61 0,-5 2 0,0-9 0</inkml:trace>
</inkml:ink>
</file>

<file path=ppt/ink/ink5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16:48.807"/>
    </inkml:context>
    <inkml:brush xml:id="br0">
      <inkml:brushProperty name="width" value="0.17143" units="cm"/>
      <inkml:brushProperty name="height" value="0.17143" units="cm"/>
      <inkml:brushProperty name="color" value="#004F8B"/>
    </inkml:brush>
  </inkml:definitions>
  <inkml:trace contextRef="#ctx0" brushRef="#br0">0 425 5734,'30'27'0,"5"-25"0,13 6 0,6-13 0,-4-46 0,-1-28 0,-5 12 0,-7 32 0,-2-1-349,5-32 1,-1-12 0,-24 40 348,-16 40 251,-13 25-251,-3 12 0,-12 29 0,10-14 0,1 5 0,6-7 0,2 1 0,-5 4 0,7 1 0,15-1 0,6-7 0,-2-14 794,22 6-794,-19-52 0,1-4 0,17-21 0,-10 11 0,31-39 0,-26 31 0,8-3 0,-6 127 0,-10-36 0,-8 7 0,1-3 0,6-18 0,-10-27 0,37 4 0,4-49 0,4-14 0,25 2-610,-23-7 1,-9-4 609,-20 7 0,-8-18 0,-13 3 0,-24 36 0,7-59 0,-30 120 0,12 24 0,-1 21 0,7-12 0,1 5-421,1-7 1,-3 11 0,13-19 420,20-26 1049,12 8-1049,30-27 0,7-7 0,-4 6 0,5-17 0,0-1 0</inkml:trace>
</inkml:ink>
</file>

<file path=ppt/ink/ink5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16:50.495"/>
    </inkml:context>
    <inkml:brush xml:id="br0">
      <inkml:brushProperty name="width" value="0.17143" units="cm"/>
      <inkml:brushProperty name="height" value="0.17143" units="cm"/>
      <inkml:brushProperty name="color" value="#004F8B"/>
    </inkml:brush>
  </inkml:definitions>
  <inkml:trace contextRef="#ctx0" brushRef="#br0">89 216 5734,'8'-25'0,"-5"27"0,-10 49 0,-1-4 0,-7 16 0,7-32 0,-17 52 0,13-43 0,-13 43 0,49-113 0,-11 21 0,13-27 0,7-16 0,13-23 0,1 1 0,8 1 0,-10-2 0,-11 28 0,-28 66 0,-9 2 0,-12 51 0,7-35 0,-1 33 0,4-1 0,8-40 0,4 49 0,14-97 0,4-7 0,24-32 0,-14 11 0,0-1 0,13-15 0,6 8 0,-51 64 0,-2 20 0,-8-3 0,-1 61 0,14-19 0,53-20 0,11-8 0,-15-8 0,18-24 0,-1-20 0,-36-25 0,-9-7 0,6-26 0,-3 24 0,-9-4 0,-33-8 0,-11 10 0,5 26 0,-38-29 0,18 125 0,21-1 0,51-24 0,22 4 0,-6-8 0,8 17 0,5-35 0,15-6 0,-12-20 0,-23-29 0,-8-9 0,19-12 0,-13-2 0,-7-9 0,-17-7 0,-9 2 0,-3 0 0,-6-26 0,-28 117 0,-3 27 0,8 4 0,2 5 0,6-11 0,3 0 0,-6 6 0,10-8 0,32-21 0,27-66 0,-14 2 0,-1-1 0,20-20-360,-12-6 360,-36 49 0,0 1 0,-4 9 0,-12 55 0,-7 21 0,7-34 0,-8 33 0,4-10 0,11-54 0,4-3 0,12-12 360,-2 0-360,33-30 0,-23 18 0,29-22 0,-28 24 0,16-17 0,-9 14 0,-9 5 0,-12 54 0,-17 7 0,-3 25 0,2-4 0,18-47 0,41-33 0,8-16 0,-14 2 0,21-15 0,-11 12 0,-46 33 0,6 6 0,-8 2 0,16 49 0,-9-39 0,31 35 0,-26-54 0,12-3 0</inkml:trace>
</inkml:ink>
</file>

<file path=ppt/ink/ink5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16:41.774"/>
    </inkml:context>
    <inkml:brush xml:id="br0">
      <inkml:brushProperty name="width" value="0.17143" units="cm"/>
      <inkml:brushProperty name="height" value="0.17143" units="cm"/>
      <inkml:brushProperty name="color" value="#004F8B"/>
    </inkml:brush>
  </inkml:definitions>
  <inkml:trace contextRef="#ctx0" brushRef="#br0">1 109 5734,'10'-6'0,"-2"1"0,-4 7 0,-2-2 0,22-24 0,-12 16 0,20-19 0,-18 20 0,8-3 0,24-4 0,38 5 0,-16 10 0,-12 44 0,-11 13 0,-27-1 0,2 3 0,-11-1 0,-42-9 0,13-25 0,-43 29 0,8-22 0,-6 4 0,25-18 0,25-14 0,18-6 0,0 0 0,48-7 0,-19 6 0,29-5 0,-21 13 0,26 47 0,-27-8 0,14 20 0,-52-28 0,-12-12 0,-35 26 0,9-16 0,-25-4 0,-19 2 0,12-7 0,2-5-415,-25 6 0,12-10 415,62-20 0,-7-22 0,7-10 0,0-11 0,9-1 0</inkml:trace>
</inkml:ink>
</file>

<file path=ppt/ink/ink5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16:42.923"/>
    </inkml:context>
    <inkml:brush xml:id="br0">
      <inkml:brushProperty name="width" value="0.17143" units="cm"/>
      <inkml:brushProperty name="height" value="0.17143" units="cm"/>
      <inkml:brushProperty name="color" value="#004F8B"/>
    </inkml:brush>
  </inkml:definitions>
  <inkml:trace contextRef="#ctx0" brushRef="#br0">345 106 5734,'0'-30'0,"-9"8"0,1-6 0,-41 10 0,25 15 0,-26-2 0,32 8 0,0 3 0,-25 18 0,18-9 0,-15 24 0,6 9 0,34 22 0,-27 13 0,76-15 0,30-29 0,5 11 0,-4-12-232,-33-9 232,-36-19 0,4 11 0,-6-9 0,0 19 0,-25-15 0,-28 6 0,-20-15 232,-5-5-232,-3-11 0,40-15 0,0 8 0,28-10 0</inkml:trace>
</inkml:ink>
</file>

<file path=ppt/ink/ink5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16:43.079"/>
    </inkml:context>
    <inkml:brush xml:id="br0">
      <inkml:brushProperty name="width" value="0.17143" units="cm"/>
      <inkml:brushProperty name="height" value="0.17143" units="cm"/>
      <inkml:brushProperty name="color" value="#004F8B"/>
    </inkml:brush>
  </inkml:definitions>
  <inkml:trace contextRef="#ctx0" brushRef="#br0">0 43 5734,'1'-18'0,"0"4"0,3 7 0,-3 4 0</inkml:trace>
</inkml:ink>
</file>

<file path=ppt/ink/ink5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16:43.494"/>
    </inkml:context>
    <inkml:brush xml:id="br0">
      <inkml:brushProperty name="width" value="0.17143" units="cm"/>
      <inkml:brushProperty name="height" value="0.17143" units="cm"/>
      <inkml:brushProperty name="color" value="#004F8B"/>
    </inkml:brush>
  </inkml:definitions>
  <inkml:trace contextRef="#ctx0" brushRef="#br0">0 0 5734,'33'2'0,"0"6"0,-16 1 0,29 35 0,4 13 0,-3 19 0,-10-22 0,5 8 0,-9-7 0,-5 21 0,-11-26 0,-1-1 0,6 18 0,-7-22 0,6 10 0,-18-45 0,6-38 0,-8 9 0,2-33 0</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7:44:33.245"/>
    </inkml:context>
    <inkml:brush xml:id="br0">
      <inkml:brushProperty name="width" value="0.17143" units="cm"/>
      <inkml:brushProperty name="height" value="0.17143" units="cm"/>
      <inkml:brushProperty name="color" value="#004F8B"/>
    </inkml:brush>
  </inkml:definitions>
  <inkml:trace contextRef="#ctx0" brushRef="#br0">7416 1 5734,'-22'-1'0,"-2"1"0,-39 3 0,-10 2 0,-9 2-1018,-2-1 1,-8 2 1017,19 2 0,-9 2 0,7-4 0,-12 2 0,-8 1 0,-2-1 0,1-1 0,15-1 0,0 0 0,-1-1 0,-2 0 0,-4 0 0,-7 1-234,14-2 0,-5 1 1,-3 0-1,-3 0 1,-2 0-1,-2 0 1,-1 0-1,-1 0 0,0 0 1,1-1 233,1 1 0,-1-1 0,-1-1 0,-1 1 0,0-1 0,-1 1 0,-1-1 0,0 1 0,0 0 0,-2 0 0,1 0 0,9 0 0,-2 0 0,-1 0 0,-1 0 0,0 1 0,-1-1 0,0 1 0,1-1 0,1 1 0,0-1 0,2 1 0,1-1 0,3 0-136,-13 1 0,1 0 0,1 0 0,1-1 1,1 1-1,2 0 0,1-1 0,2 1 1,2 0-1,2-1 136,-16 2 0,0 1 0,3-1 0,2 0 0,6 0 0,5 0 0,7 0 0,-6 1 0,8 0 0,7 0 0,4 0-3,-25 6 1,4-1 2,12-5 0,-4-1 0,9 0 0,5 2 0,9-3 0,-12-9 0</inkml:trace>
</inkml:ink>
</file>

<file path=ppt/ink/ink5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16:43.946"/>
    </inkml:context>
    <inkml:brush xml:id="br0">
      <inkml:brushProperty name="width" value="0.17143" units="cm"/>
      <inkml:brushProperty name="height" value="0.17143" units="cm"/>
      <inkml:brushProperty name="color" value="#004F8B"/>
    </inkml:brush>
  </inkml:definitions>
  <inkml:trace contextRef="#ctx0" brushRef="#br0">0 1 5734,'33'2'0,"11"5"0,-9 1 0,57 15 0,-53-12 0,16 5 0,2 3 0,-13 2 0,25 29 0,-3 12 0,-22 27 0,-3-24 0,-10-1 0,-37 4 0,-18-27 0,-19-10 0,-7-3 0,-20 9 0,4-9 0,2-6 0,18-16 0,11-12 0,39-2 0</inkml:trace>
</inkml:ink>
</file>

<file path=ppt/ink/ink5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16:44.146"/>
    </inkml:context>
    <inkml:brush xml:id="br0">
      <inkml:brushProperty name="width" value="0.17143" units="cm"/>
      <inkml:brushProperty name="height" value="0.17143" units="cm"/>
      <inkml:brushProperty name="color" value="#004F8B"/>
    </inkml:brush>
  </inkml:definitions>
  <inkml:trace contextRef="#ctx0" brushRef="#br0">37 74 5734,'7'-30'0,"-2"5"0,-12 23 0,-6-3 0,1 0 0,-4-2 0</inkml:trace>
</inkml:ink>
</file>

<file path=ppt/ink/ink5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16:45.474"/>
    </inkml:context>
    <inkml:brush xml:id="br0">
      <inkml:brushProperty name="width" value="0.17143" units="cm"/>
      <inkml:brushProperty name="height" value="0.17143" units="cm"/>
      <inkml:brushProperty name="color" value="#004F8B"/>
    </inkml:brush>
  </inkml:definitions>
  <inkml:trace contextRef="#ctx0" brushRef="#br0">497 249 5734,'1'-43'0,"-1"6"0,-5 18 0,-60-42 0,35 39-299,-48-28 299,51 50 0,-4 3 74,-40 18-74,22 3 0,-29 18 0,49 13 0,10 5 0,3 14 0,27 2 0,13-7 0,11-31 225,31-1-225,-28-58 0,16-46 0,1-9 0,-3 18-490,3-18 1,-10 9 489,-37 53 0,5-13 0,-7 17 0,2 61 0,-7-23 0,-2 55 0,5-49 0,16 32 0,-4-24 979,17 10-979,13-88 0,1-24 0,3-14 0,-3 31 0,-5 6 0,-25 8 0,-15 75 0,-1 21 0,3-26 0,47 10 0,-21-49 0,28-22 0,-23-20 0,-18 18 0,24-33 0,-27 35 0,15-17 0,-22 30 0,5-3 0,-7 9 0,16 34 0,3 16 0,15 24 0,-8-17 0,-5-17 0,3-27 0,4-55 0,3-32 0,-10-4 0,-12 3 0,-10 42 0,-3 11 0,1-22 0,-2 24 0,0-8 0,-1 21 0,-4 12 0,-3 13 0,4 2 0,1 4 0</inkml:trace>
</inkml:ink>
</file>

<file path=ppt/ink/ink5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16:46.384"/>
    </inkml:context>
    <inkml:brush xml:id="br0">
      <inkml:brushProperty name="width" value="0.17143" units="cm"/>
      <inkml:brushProperty name="height" value="0.17143" units="cm"/>
      <inkml:brushProperty name="color" value="#004F8B"/>
    </inkml:brush>
  </inkml:definitions>
  <inkml:trace contextRef="#ctx0" brushRef="#br0">287 82 5734,'-27'-47'0,"-50"13"0,43 79 0,0 10 0,-35-24-334,37 28 1,19-7 333,19-45 217,43-12-217,-9-14 0,20-2 0,-24-24 0,-8-2 0,-11 20 111,21-46-111,-38 72 0,-2 78 0,3-52 0,31 57 0,35-125 339,-7 23-339,-1-25 0,-47 37 0,-10 27 0,32 32 0,-1-25 0,12 17 0,-14-45 0,8-37 0,-19 16 0,21-33 0,-32 35 0,4-7 0,-10 39 0,2 11 0,-2 74 0,0 4 0,-2-23 0,-3 4 0,-4-2 0,-7-3 0,-12-6 0,-4-5 0,-8 27 0,-23-56 0,9-94 0,39 6 0,11-9 0,13-28 0,8-1 0,-2 20 0,9 4-677,13 10 0,9 1 0,-6 10 677,7-2 0,-9 10 0,-1 0 0,2-2 0</inkml:trace>
</inkml:ink>
</file>

<file path=ppt/ink/ink5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16:52.382"/>
    </inkml:context>
    <inkml:brush xml:id="br0">
      <inkml:brushProperty name="width" value="0.17143" units="cm"/>
      <inkml:brushProperty name="height" value="0.17143" units="cm"/>
      <inkml:brushProperty name="color" value="#004F8B"/>
    </inkml:brush>
  </inkml:definitions>
  <inkml:trace contextRef="#ctx0" brushRef="#br0">475 14 5734,'-68'-12'0,"35"10"0,-42 15 0,47 9 0,-15 18 0,7 4 0,0 4 0,-14 18-906,12-6 1,5 0 905,13-9 0,10 22 0,6 3 0,7-10 0,30 17 0,11-8 0,6-36 0,0-7 0,1-5 0,5-13 0</inkml:trace>
</inkml:ink>
</file>

<file path=ppt/ink/ink5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16:54.262"/>
    </inkml:context>
    <inkml:brush xml:id="br0">
      <inkml:brushProperty name="width" value="0.17143" units="cm"/>
      <inkml:brushProperty name="height" value="0.17143" units="cm"/>
      <inkml:brushProperty name="color" value="#004F8B"/>
    </inkml:brush>
  </inkml:definitions>
  <inkml:trace contextRef="#ctx0" brushRef="#br0">532 10 5734,'-44'-6'0,"4"7"0,24 23 0,-17 40 0,-3 12 0,14-27 0,-2 3 0,-23 29 0,-9 13 0,8-16 0,-3 8-504,3-19 0,6-23 504,32-46 242,2-5-242,2-44 0,5 22 0,6-47 0,1 44 0,44-20 0,-32 46 0,31-1 0,-38 34 0,29 35 0,12 1 0,9-21 0,-9 21 0,3-18 0,13-92 0,-10-25 0,-25 17 383,12-32 0,-22 8-383,-53 53 0,-8 26 0,18 93 0,50-35 0,13-2 0,19 16 0,-10-41 0,0-19 0,9-55 0,-20-7 0,-3-12 0,-3-21 0,-1-3 0,2 16 0,-4 0 0,-7-17 0,-18 31 0,-20 66 0,3 77 0,11-12 0,3 6 0,3 9 0,3-4 0,4-19 0,3-8 0,9 6 0,-6-50 0,-5-27 0,-18-75 0,-10 38 0,-3-4 0,0-21 0,0 5 0,-6 3 0,25 23 0,38 50 0,53-16 0,-20-8 0,17-8 0,-51-22 0,-19-40 0,-5 43 0,-6-24 0,-11 75 0,-3 57 0,4 21 0,11 9 0,-11-8 0,3-3-436,22-12 436,-12-53 0,10-1 0,-12-18 0,2-4 0</inkml:trace>
</inkml:ink>
</file>

<file path=ppt/ink/ink5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16:54.417"/>
    </inkml:context>
    <inkml:brush xml:id="br0">
      <inkml:brushProperty name="width" value="0.17143" units="cm"/>
      <inkml:brushProperty name="height" value="0.17143" units="cm"/>
      <inkml:brushProperty name="color" value="#004F8B"/>
    </inkml:brush>
  </inkml:definitions>
  <inkml:trace contextRef="#ctx0" brushRef="#br0">1 12 5734,'78'-3'0,"-1"0"0,-11 0 0,0 1 0</inkml:trace>
</inkml:ink>
</file>

<file path=ppt/ink/ink5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16:54.623"/>
    </inkml:context>
    <inkml:brush xml:id="br0">
      <inkml:brushProperty name="width" value="0.17143" units="cm"/>
      <inkml:brushProperty name="height" value="0.17143" units="cm"/>
      <inkml:brushProperty name="color" value="#004F8B"/>
    </inkml:brush>
  </inkml:definitions>
  <inkml:trace contextRef="#ctx0" brushRef="#br0">1 1 5734,'43'54'0,"1"0"0,-17-14 0,23 31 0,-4 1 0,-37-29 0,-5 18 0,-24 6 0,-5 2 0,7 3 0,-10-13 0,1 0 0</inkml:trace>
</inkml:ink>
</file>

<file path=ppt/ink/ink5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16:54.789"/>
    </inkml:context>
    <inkml:brush xml:id="br0">
      <inkml:brushProperty name="width" value="0.17143" units="cm"/>
      <inkml:brushProperty name="height" value="0.17143" units="cm"/>
      <inkml:brushProperty name="color" value="#004F8B"/>
    </inkml:brush>
  </inkml:definitions>
  <inkml:trace contextRef="#ctx0" brushRef="#br0">0 17 5734,'2'-12'0,"-1"8"0</inkml:trace>
</inkml:ink>
</file>

<file path=ppt/ink/ink5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16:55.058"/>
    </inkml:context>
    <inkml:brush xml:id="br0">
      <inkml:brushProperty name="width" value="0.17143" units="cm"/>
      <inkml:brushProperty name="height" value="0.17143" units="cm"/>
      <inkml:brushProperty name="color" value="#004F8B"/>
    </inkml:brush>
  </inkml:definitions>
  <inkml:trace contextRef="#ctx0" brushRef="#br0">3644 1 5734,'-84'20'0,"-1"0"0,0 0 0,1 0 0,-1 0 0,1 0 0,-1 1 0,-5 0 0,-3 1 0,1 0 0,5-1 0,7-2 0,10-2-1793,-23 6 1,6-2 1792,0 0 0,-7 1 0,-10 2 0,25-5 0,-6 1 0,-5 1 0,-2 1 0,-1 0 0,2 1 0,-4 1 0,0 0 0,0 1 0,-1 0 0,0 0 0,0 0 0,1 0 0,-2-1 0,0 1 0,2-1 0,2 1 0,5-1 0,6-1 0,1 1 0,0 0 0,0 0 0,-1 0 0</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7:44:33.981"/>
    </inkml:context>
    <inkml:brush xml:id="br0">
      <inkml:brushProperty name="width" value="0.17143" units="cm"/>
      <inkml:brushProperty name="height" value="0.17143" units="cm"/>
      <inkml:brushProperty name="color" value="#004F8B"/>
    </inkml:brush>
  </inkml:definitions>
  <inkml:trace contextRef="#ctx0" brushRef="#br0">0 1231 5734,'11'8'0,"1"0"0,1-5 0,7 0 0,43-2 0,16-2 0,-11-4 0,4-2-546,-6 4 0,6-1 0,4-2 546,0-4 0,3-2 0,6-1 0,12-3 0,-21 5 0,10-3 0,7 0 0,5-2 0,1 1 0,1-1 0,-3 1 0,-5 0 0,-7 2-433,6-2 1,-6 2 0,-4-1 0,-1 1 0,5 0 0,7-2 432,-5 1 0,7 0 0,5-2 0,3 0 0,0 0 0,-2 0 0,-4 1 0,-8 1 0,-9 1-261,16-2 1,-12 1 0,-3 1 0,7-2 260,-6 1 0,5-2 0,2 0 0,2-1 0,0 1 0,-2-1 0,0 0 0,-2 0 0,1 1 0,0-2 0,1 1 0,2-1-66,-3 1 0,2-1 0,3-1 0,-1 1 0,-2-1 0,-3 2 0,-5 0 66,23-6 0,-6 1 0,-4 1 0,-2 0 0,-8 3 0,-2-1 0,-3 1 0,-1 0 0,10-3 0,-3 0 0,-3 0 0,-7 2 0,-3-1 0,-2 1 0,23-7 0,-6-1 0,-14 3 0,-11 1 0,-10-2 0,-15-2 0,-32 11 0</inkml:trace>
</inkml:ink>
</file>

<file path=ppt/ink/ink5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17:43.454"/>
    </inkml:context>
    <inkml:brush xml:id="br0">
      <inkml:brushProperty name="width" value="0.17143" units="cm"/>
      <inkml:brushProperty name="height" value="0.17143" units="cm"/>
      <inkml:brushProperty name="color" value="#004F8B"/>
    </inkml:brush>
  </inkml:definitions>
  <inkml:trace contextRef="#ctx0" brushRef="#br0">1 682 5734,'6'-1'0,"1"0"0,19 5 0,33-10 0,34-8 0,16-5 0,-1 1 0,-20 3-2126,9-1 0,2 0 2126,-22 3 0,14-2 0,7-1 0,1 0 0,-5 0 0,-13 2 0,4-1 0,-10 1 0,15-2 0,-16 4 0,11-1 0,8-1 0,5-1 0,1 0 0,0 0 0,-6 1 0,-7 1 0,12-2 0,-9 1 0,-1 0 0,2 0 0,10-1 75,-18 3 1,8-2 0,6 1 0,3-2 0,0 1 0,-4 0 0,-4 1 0,-9 0 0,-11 2-76,28-6 0,-16 2 0,-6 1 0,15-2 0,-15 1 0,-15-8 0,-73 17 0,-21-3 0,-16 3 0,-4 1 0,-22-2 398,13 2 0,1 2 0,-7 2 0,-2 0 1</inkml:trace>
</inkml:ink>
</file>

<file path=ppt/ink/ink5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17:43.855"/>
    </inkml:context>
    <inkml:brush xml:id="br0">
      <inkml:brushProperty name="width" value="0.17143" units="cm"/>
      <inkml:brushProperty name="height" value="0.17143" units="cm"/>
      <inkml:brushProperty name="color" value="#004F8B"/>
    </inkml:brush>
  </inkml:definitions>
  <inkml:trace contextRef="#ctx0" brushRef="#br0">1 601 5734,'88'0'0,"-1"0"0,1-1 0,0 1 0,0-1 0,14 0 0,1 1 0,-6-2 0,-13-1-2410,0-6 1,-8-1 2409,6 0 0,5 0 0,-6-1 0,7 0 0,12-2-131,-27 3 0,9 0 0,6-1 1,3-1-1,0 0 0,-2 1 1,-5 0 130,12-1 0,-4 0 0,-1 0 0,1-1 0,4 1 34,-14 1 0,1 1 0,3 0 1,0-1-1,2 0 0,0-1 1,0-1-35,10-3 0,5-1 0,2-2 0,-1 0 0,-5 1 0,-8 1 0,-10 1 0,13-3 0,-14 2 0,9-1-40,-9 2 0,14-2 0,4-1 0,-4 0 0,-14 3 0,-22 2 40,6-7 13,-60 19-13,-8 0 0,-95 13 0,39-5 635,-8 2 0,-3 0-635,-6 0 0,-9 0 0,-4 1 0</inkml:trace>
</inkml:ink>
</file>

<file path=ppt/ink/ink5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17:44.271"/>
    </inkml:context>
    <inkml:brush xml:id="br0">
      <inkml:brushProperty name="width" value="0.17143" units="cm"/>
      <inkml:brushProperty name="height" value="0.17143" units="cm"/>
      <inkml:brushProperty name="color" value="#004F8B"/>
    </inkml:brush>
  </inkml:definitions>
  <inkml:trace contextRef="#ctx0" brushRef="#br0">0 569 5734,'82'-9'0,"-1"-1"0,1 1 0,-1-1 0,1 0 0,12-2 0,9-1 0,2-1 0,-2 0 0,-9 1 0,-12 1-1887,-6 1 0,-12 0 0,7 0 1887,22-4 0,11-1 0,-1 0 0,-14 2-37,7 1 1,-10 1 36,-1 0 0,17-2 0,-31 4 0,18-1 0,12-2 0,9 0 0,3-1 0,-1 0 0,-4 0 0,-10 1 0,-13 2 0,13-3 0,-15 1 0,-1 0 0,15-1 0,-14 3 0,15-2 0,9-1 0,5-1 0,-2 1 0,-4 0 0,-11 2 0,-16 1 0,-20 2 0,34-8 0,-48 21 0,-50 30 0,-4-4 0,-4 10 0</inkml:trace>
</inkml:ink>
</file>

<file path=ppt/ink/ink5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17:46.260"/>
    </inkml:context>
    <inkml:brush xml:id="br0">
      <inkml:brushProperty name="width" value="0.17143" units="cm"/>
      <inkml:brushProperty name="height" value="0.17143" units="cm"/>
      <inkml:brushProperty name="color" value="#004F8B"/>
    </inkml:brush>
  </inkml:definitions>
  <inkml:trace contextRef="#ctx0" brushRef="#br0">0 445 5734,'53'-4'0,"0"-1"0,-2 1 0,-1-1 0,28-2 0,-13-1 0,17-1 0,4-1 0,-10 1-2831,9-2 1,2 1 2830,-12 1 0,7-1 0,10-1 0,12-2 0,-30 4 0,11-1 0,7-2 0,7-1 0,3 0 0,1 0 0,-2 0 0,-3 1 0,-6 0 0,-8 1 0,-11 2-19,19-3 1,-17 3 0,0-1 0,17-2 18,-12 2 0,17-2 0,12-2 0,5 0 0,3-1 0,-4 1 0,-8 0 0,-12 2 0,-19 3 0,-21 2 0,10-2 0,-10 2 0,-6-3 0,-38 7 0,-42 3 0,-26 6 0,-29 4 0</inkml:trace>
</inkml:ink>
</file>

<file path=ppt/ink/ink5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17:46.630"/>
    </inkml:context>
    <inkml:brush xml:id="br0">
      <inkml:brushProperty name="width" value="0.17143" units="cm"/>
      <inkml:brushProperty name="height" value="0.17143" units="cm"/>
      <inkml:brushProperty name="color" value="#004F8B"/>
    </inkml:brush>
  </inkml:definitions>
  <inkml:trace contextRef="#ctx0" brushRef="#br0">0 429 5734,'43'-9'0,"7"-1"0,25-4 0,26-4 0,12-2 0,-36 8 0,8-1 0,7 0 0,1 0 0,1-1 0,-2 1 0,-7 1-1133,11-3 1,-5 1 0,-1 0 0,1 0 0,4 0 1132,-11 2 0,4-1 0,3 1 0,0-1 0,-1 2 0,-4 0 0,-4 1 0,7 1 0,-3 1 0,-3 1 0,-4 0 0,-4 0-16,14-2 1,-7 1 0,7-1 15,5 0 0,9-1 0,-4 1 0,-16 1 0,-8-1 0,-22 4 256,-34 6 0,-22-1 0,-21 5 0</inkml:trace>
</inkml:ink>
</file>

<file path=ppt/ink/ink5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17:54.152"/>
    </inkml:context>
    <inkml:brush xml:id="br0">
      <inkml:brushProperty name="width" value="0.17143" units="cm"/>
      <inkml:brushProperty name="height" value="0.17143" units="cm"/>
      <inkml:brushProperty name="color" value="#004F8B"/>
    </inkml:brush>
  </inkml:definitions>
  <inkml:trace contextRef="#ctx0" brushRef="#br0">28 408 5734,'-9'-6'0,"0"1"0,5 1 0,0-4 0,3 5 0,66-13 0,31 0 0,-16 4-393,-14 2 1,11-2 0,-5 1 392,-2 2 0,6 1 0,1 0 0,16-1 0,8-1 0,-1 1 0,-8 1-751,-6 0 1,-5 1-1,1 1 1,5-2 750,7 0 0,7-1 0,2 0 0,-1 0 0,-5 2 0,6 1 0,-1 0 0,-7 2 0,-10-1-91,-1 1 1,2-1 90,-13 1 0,13 1 0,4-1 0,-4-1 0,-14 0 0,16-3 0,-9-2 0,16 0 0,-11-2 0,-17-9 0,-99 0 0,3 10 0,-17-4 0,1 8 0,-5 1 0</inkml:trace>
</inkml:ink>
</file>

<file path=ppt/ink/ink5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17:54.580"/>
    </inkml:context>
    <inkml:brush xml:id="br0">
      <inkml:brushProperty name="width" value="0.17143" units="cm"/>
      <inkml:brushProperty name="height" value="0.17143" units="cm"/>
      <inkml:brushProperty name="color" value="#004F8B"/>
    </inkml:brush>
  </inkml:definitions>
  <inkml:trace contextRef="#ctx0" brushRef="#br0">7 375 5734,'-6'2'0,"33"-1"0,38-6 0,14-3 0,-9 2 0,3 0-161,-13 0 0,3-1 0,14-1 161,2-2 0,16-2 0,11-1 0,5-2 0,-4 2 0,-8 0 0,-15 2-808,4 1 0,-13 1 1,16-2 807,-11 2 0,16-3 0,10-1 0,5 0 0,-1-1 0,-6 2 0,-12 1 0,-17 2 319,26-1 0,-7 0-319,-19 2 0,11-2 0,4-1 0,-5 1 0,-11 1 0,20-2 0,-7 0 0,5-1 0,3 0 0,-52 5 0,-117 12 0,20 1 0,-18 1 0,1 0 0</inkml:trace>
</inkml:ink>
</file>

<file path=ppt/ink/ink5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17:54.965"/>
    </inkml:context>
    <inkml:brush xml:id="br0">
      <inkml:brushProperty name="width" value="0.17143" units="cm"/>
      <inkml:brushProperty name="height" value="0.17143" units="cm"/>
      <inkml:brushProperty name="color" value="#004F8B"/>
    </inkml:brush>
  </inkml:definitions>
  <inkml:trace contextRef="#ctx0" brushRef="#br0">1 532 5734,'94'-14'0,"1"0"0,-1 0 0,1 0 0,-1 0 0,1 0 0,-1 0 0,0 0 0,1 0 0,-1-1 0,6 1 0,1 0 0,1-1 0,-1 1 0,-1 0 0,-3 0 0,-5 1 0,-5 1 0,-6 1-123,23-2 1,-13 1-1,-2 1 1,9-1 122,-15 3 0,7-1 0,4 0 0,1 0 0,-4 1 0,-5 0 0,-11 0 0,16-3 0,-12 2 0,6-1-296,10 0 0,10 0 0,-5 0 0,-18 1 296,-6 1 0,-37-2 97,-87-13 1,16 14 0,-49-15 0</inkml:trace>
</inkml:ink>
</file>

<file path=ppt/ink/ink5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17:55.365"/>
    </inkml:context>
    <inkml:brush xml:id="br0">
      <inkml:brushProperty name="width" value="0.17143" units="cm"/>
      <inkml:brushProperty name="height" value="0.17143" units="cm"/>
      <inkml:brushProperty name="color" value="#004F8B"/>
    </inkml:brush>
  </inkml:definitions>
  <inkml:trace contextRef="#ctx0" brushRef="#br0">1 444 5734,'86'-12'0,"0"0"0,0 0 0,-9 1 0,2-1 0,4 0 0,4 0 0,5 0 0,7-1 0,2 1 0,-1-1 0,-6 1-521,-1 0 0,-6 0 0,1 0 0,7 0 521,-8 2 0,5 0 0,3 0 0,2 0 0,-3-1 0,-2 0 0,4-1 0,-2-1 0,-2 0 0,0 0 0,0 0 0,-2 2 0,1 0 0,-1 0 0,-2 0 0,-3-1-462,8-2 1,1 0 0,-10 0-1,-25 3 462,-14-1 812,-30 9-812,-9 5 0,2 2 0,-5 1 0,1 0 0</inkml:trace>
</inkml:ink>
</file>

<file path=ppt/ink/ink5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18:30.282"/>
    </inkml:context>
    <inkml:brush xml:id="br0">
      <inkml:brushProperty name="width" value="0.17143" units="cm"/>
      <inkml:brushProperty name="height" value="0.17143" units="cm"/>
      <inkml:brushProperty name="color" value="#004F8B"/>
    </inkml:brush>
  </inkml:definitions>
  <inkml:trace contextRef="#ctx0" brushRef="#br0">4654 527 5734,'-57'-43'0,"24"20"0,-32-25 0,6 18 0,-11-2 0,9 5 0,-17-9-414,15 7 0,-11-4 1,12 7 413,-12 1 0,9 9 0,-13-2 0,2 2 0,-15-1 0,-8 3 0,21 6 0,-12-1 0,-6 1 0,0 1 0,7 4 0,-3 4 0,4 3 0,1 1 0,0 0 0,0-1 0,1-1 0,-1 2 0,-2 3 0,5 2 0,-3 4 0,-1 1 0,6 1 0,10-2 0,-16 3 0,-2 6 0,13-1 0,-15 7 0,-8 4 0,-1 2 0,5 0 0,13-1 0,9 1 0,9 0 0,1 1 0,-6 2 0,-8-2 0,-6 0 0,-3 2 0,4 3 0,8 6 0,-1 16 0,6 7 0,7 1 0,10-10 0,4-3 0,5-1 0,-5 5 0,-2 6 0,11-8 0,4 31 0,20-43 198,-1 13 0,4 8-198,14-4 0,8 2 102,0 17 0,18 3-102,19-25 0,19 2 0,5-3 0,-10-7-1351,1 7 0,4-7 1351,12-4 0,12-2 0,-2-10 0,-14-20 0,-1-8 0,-7-1 0,-12-1 0,3 0 0,27 4 0,15 0 0,5-6-112,-26-9 1,5-4 0,1-3-1,0-1 1,-3 1 111,7 1 0,-2-1 0,0 0 0,3-2-249,-4 1 1,3-1 0,1 0 0,-3-1 0,-8 0 248,11-5 0,-8-1 0,-9 2 0,-7 1 0,-1 0-131,8-3 0,7-1 1,-2-1 130,-11 2 0,-1 1 0,2-2 0,12-3 0,3-2 0,1-2 525,10-5 1,2-3 0,-3-2-526,-8 1 0,-1-1 0,-1-2 0,6-2 0,0-2 0,-5-1 336,-15 5 0,-3-1 0,-2-7-336,8-25 0,-2-8 0,-8 7 669,-9 17 1,-3-2-670,4-20 0,2-9 0,-16 16 718,-19 13-718,-15-21 0,-7-21 0,-8 10 0,-13 16 0,-5 2-137,12-7 1,0-6 0,-6 11 136,-17 12 0,-2 14 0,6 9 0,-20 4 0,-10 4 0,16 17 0,-2 4-594,-18-8 0,-2 4 594,14 13 0,3 4 0,-36 5 0,-4 4 0</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7:44:46.947"/>
    </inkml:context>
    <inkml:brush xml:id="br0">
      <inkml:brushProperty name="width" value="0.17143" units="cm"/>
      <inkml:brushProperty name="height" value="0.17143" units="cm"/>
      <inkml:brushProperty name="color" value="#004F8B"/>
    </inkml:brush>
  </inkml:definitions>
  <inkml:trace contextRef="#ctx0" brushRef="#br0">204 41 5734,'-9'0'0,"0"1"0,-1 1 0,-4 4 0,2-2 0,-1 3 0,-15 9 0,8-7 0,-10 6 0,14-9 0,-1-2 0,7-3 0,-4 3 0,13-2 0,0-1 0,7-3 0,-4 3 0,4-1 0,0 2 0,1 1 0,17-1 0,-2 0 0,18-2 0,8-3 0,15-3 0,7 0 0,8 0 0,5 3 0,10-3 0,0-1 0,0 1-584,-9-1 1,-10 2 583,-44 2 0,-1 2 0,38-5 0,-11 1 0,20-2 0,-8 2 0,1 1 0,-1 0 0,4-1 0,-8 0 0,-6 1 0,-23 1 0,-10 0 1167,16-1-1167,-9 1 0,29-1 0,1 1 0,22 4 0,4 2 0,11-2 0,-25 2 0,-2 1 0,-1 1 0,-3-2 0,31 6 0,-41-6 0,-1 0 0,37 6 0,-33-5 0,1 0 0,-7 0 0,0 0 0,6 1 0,0-1 0,30 3 0,-37-4 0,-2 0 0,17 2 0,-11-4 0,3 1 0,30 0 0,-34-2 0,-1 0 0,33-2 0,-31-1 0,-1 1 0,39-2 0,1-5 0,-24 3 0,-35-14 0,-25 7 0,-20-8 0,-10 7 0</inkml:trace>
</inkml:ink>
</file>

<file path=ppt/ink/ink5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18:31.224"/>
    </inkml:context>
    <inkml:brush xml:id="br0">
      <inkml:brushProperty name="width" value="0.17143" units="cm"/>
      <inkml:brushProperty name="height" value="0.17143" units="cm"/>
      <inkml:brushProperty name="color" value="#004F8B"/>
    </inkml:brush>
  </inkml:definitions>
  <inkml:trace contextRef="#ctx0" brushRef="#br0">164 170 5734,'-55'-6'0,"1"1"0,-1 0 0,81 0 0,48 4 0,36 3 0,-6 0-609,-8 0 1,8-1 608,-20 0 0,13 0 0,6 0 0,0 0 0,-6-2 0,7-1 0,-3-1 0,-3-1 0,-3 1-699,-15 2 0,-3 0 1,-2 0-1,3-1 699,7-1 0,2 0 0,-3-1 0,-11-1 0,6-5 0,-15-2 0,6-5 0,-10 7 0,-11-2 0,-37-1 0,-20 7 155,-5-3 0,-2-8 0,-1-3 0</inkml:trace>
</inkml:ink>
</file>

<file path=ppt/ink/ink5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18:42.686"/>
    </inkml:context>
    <inkml:brush xml:id="br0">
      <inkml:brushProperty name="width" value="0.17143" units="cm"/>
      <inkml:brushProperty name="height" value="0.17143" units="cm"/>
      <inkml:brushProperty name="color" value="#004F8B"/>
    </inkml:brush>
  </inkml:definitions>
  <inkml:trace contextRef="#ctx0" brushRef="#br0">1 395 5734,'45'-6'0,"-7"1"0,29-2 0,-10 1 0,21-4 0,23-4 0,-3 0 0,-20 2 0,-2 0 0,7-1 0,-6 1 0,6-1 0,4 0 0,3-2 0,0-1 0,-5 0 0,5-3 0,1-1 0,-2 0 0,-5 1 0,-10 3 0,10-2 0,-11 2 0,2-1 0,32-8 0,2-2 0,-60 13 0,-118 24 0,13 1 0,-3 0 0,-39 8 0</inkml:trace>
</inkml:ink>
</file>

<file path=ppt/ink/ink5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18:42.974"/>
    </inkml:context>
    <inkml:brush xml:id="br0">
      <inkml:brushProperty name="width" value="0.17143" units="cm"/>
      <inkml:brushProperty name="height" value="0.17143" units="cm"/>
      <inkml:brushProperty name="color" value="#004F8B"/>
    </inkml:brush>
  </inkml:definitions>
  <inkml:trace contextRef="#ctx0" brushRef="#br0">0 324 5734,'98'-14'0,"0"0"0,0 0 0,0 0 0,0 0 0,0 0 0,0-1 0,0 1 0,3-1 0,4 0 0,-1 0 0,-3 0 0,-6 1 0,-10 2 0,-13 1 0,27-1 0,-19 2-539,-15 1 1,-15 1 538,-31 4 346,-17 0-346,-2-2 44,-2-13 0,0 3 1,-1-9-1</inkml:trace>
</inkml:ink>
</file>

<file path=ppt/ink/ink5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19:03.577"/>
    </inkml:context>
    <inkml:brush xml:id="br0">
      <inkml:brushProperty name="width" value="0.17143" units="cm"/>
      <inkml:brushProperty name="height" value="0.17143" units="cm"/>
      <inkml:brushProperty name="color" value="#004F8B"/>
    </inkml:brush>
  </inkml:definitions>
  <inkml:trace contextRef="#ctx0" brushRef="#br0">31 18 5734,'-2'-9'0,"2"0"0,4 57 0,-3-23 0,-2 47 0,-4 31 0,1-16 0,-2-4 0,0-11 0,-2 11 0,4-8 0,7-12 0,2-13 0,1-9 0,11 50 0,-3-89 0</inkml:trace>
</inkml:ink>
</file>

<file path=ppt/ink/ink5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19:03.849"/>
    </inkml:context>
    <inkml:brush xml:id="br0">
      <inkml:brushProperty name="width" value="0.17143" units="cm"/>
      <inkml:brushProperty name="height" value="0.17143" units="cm"/>
      <inkml:brushProperty name="color" value="#004F8B"/>
    </inkml:brush>
  </inkml:definitions>
  <inkml:trace contextRef="#ctx0" brushRef="#br0">0 1 5734,'50'39'0,"-26"19"0,-7 9 0,-1-16 0,-4 8 0,-11 18 0,-6 19 0,-2-1 0,1-22 0,-1 7 0,-3-7 0,0 0 0,0-1 0</inkml:trace>
</inkml:ink>
</file>

<file path=ppt/ink/ink5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19:04.684"/>
    </inkml:context>
    <inkml:brush xml:id="br0">
      <inkml:brushProperty name="width" value="0.17143" units="cm"/>
      <inkml:brushProperty name="height" value="0.17143" units="cm"/>
      <inkml:brushProperty name="color" value="#004F8B"/>
    </inkml:brush>
  </inkml:definitions>
  <inkml:trace contextRef="#ctx0" brushRef="#br0">2018 703 5734,'-11'-32'0,"1"7"0,4 11 0,-10-11 0,-13-7 0,-24-6 0,-21-7 0,9 5 0,21 11 0,-1 1-205,-20-9 1,-10-4 0,11 9 204,-18 3 0,23 11 0,-9-2 0,2 2 0,-15-1 0,0 2 0,-16-8 0,0 5 0,22 12 0,1 15 0,10 23 0,-1 14 0,3-3 0,-8-5 0,2 2-214,7 6 0,0 7 0,12-2 214,-6 33 0,15-11 0,11-20 0,-3 9 0,10 12 0,19 13 0,14 18 0,7 6 0,-1-3 0,-8-13-865,-12-4 1,-5-9 0,10 7 864,10 2 0,8 13 0,5 0 0,3-13 0,3-26 0,49-8 0,-15-16 0,17-2 0,11-3 0,-27-12 0,12-11-259,-11-17 0,16-9 0,11-6 0,4-5 0,-2 1 0,-7 1 0,-15 5 259,7 2 0,-12 2 0,9-7-13,-1-4 1,14-7 0,5-3 0,-4-2 0,-13 1 0,-21 4 12,-15-4 0,-13 2 1174,24-23-1174,-14 1 0,4-13 0,-6 8 0,-13 18 0,-2 0 0,23-38 0,-6-11 0,-27 18 0,-10-5 0,-5 3 0,-3-9 0,-16-3 0,-9 15 0,-12-10 0,-7-4 0,-1 5 0,4 14 744,5 10 0,1 10 0,-14 2-744,-7 7 0,-15-1 0,-9 2 0,-1 3 0,5 7 0,13 8 0,-21 6 0,3 11 0,5-1 0,1-1 0,0 1 0,0-1 0</inkml:trace>
</inkml:ink>
</file>

<file path=ppt/ink/ink5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20:20.951"/>
    </inkml:context>
    <inkml:brush xml:id="br0">
      <inkml:brushProperty name="width" value="0.17143" units="cm"/>
      <inkml:brushProperty name="height" value="0.17143" units="cm"/>
      <inkml:brushProperty name="color" value="#004F8B"/>
    </inkml:brush>
  </inkml:definitions>
  <inkml:trace contextRef="#ctx0" brushRef="#br0">1 3598 5734,'51'8'0,"0"0"0,21 3 0,-23-8 0,-26-4 0,26-6 0,5-8 0,5-4 0,-1-1 0,1-1 0,3-1 0,-2-1 0,-14 1 0,-1-1 0,2-5 0,0-2 0,-6 2 0,3-4 0,33-28 0,1-5 0,-27 19 0,-1-9-848,3-15 0,8-18 0,-1-1 0,-10 15 848,-5 9 0,-4 2 0,12-25 0,3-10 0,-16 26 0,-21 34 0,7-21 0,-2 4 0,6-11 0,-1 2 0,5-9 0,0-2 0,-1 5 0,0 3 0,-1 4 0,1-2-168,8-21 0,1-3 0,-4 16 168,16-6 1535,-22 33 0,0-2-1535,-4 4 0,1-1 0,2-2 0,0-2 0,3-5 0,-4 5 0,-4 8 0,1 0 0,3-5 0,1-4 0,-1 2 0,15-25 0,-2 7 0,7-12 0,-7 12 0,7-11-545,-1 6 1,-5 7 544,-22 36 0,-6 10 0,51-29 0,8-3 0,-24 17 0,19-15 0,5 5 662,7 34-662,-4 7 0,-12 9 0,11 4 0,-9 0 0,24 4-378,-16 5 1,-12 0 377,-43-8 0,48 39 0,-13-4 0,16 13 538,-35-12 0,-2 8-538,8 30 0,-1 3 0,-12-28 0,-1-1 0,10 20 0,-4 3 0,-15-4 0,-7-6 0,2 8 358,1-1 1,-1-3-359,-8-14 0,2 1 0,1 4 0,7 24 0,-5-25 0,2 9 0,-1-12 0,5 9 0,3 15 0,0-4 0,-8-35 0,0 3 0,1-1 0,-3-8 0,2 2 0,13 45 0,6 0 0,2 1 0,-17-38 0,1-2 0,13 32 0,-1-9 0,-7-32 0,-6-14 0,19 19 0,3 0 0,-8-14-234,38 39 234,-48-55 0,33 22 0,6 4 0,2-1 0,-2-1 0,-2-2 0,-12-12 0,-23-16 0,44 16 0,20 3 0,-23-10 0,9 3 0,-6-3 0,-10-2 0,3-1 0,15 2 0,16 3 0,0 0 0,-17-6 0,-21-6 0,-3-1-317,19 5 1,7 1 0,-14-4 316,-6-3 0,-2-5 0,0-2 0,6 0 0,-6 0 0,-4-1 0,-16-3 0,-5-3 0,-15 1 0,-49-22 0,-2 16 0,-48-15 0</inkml:trace>
</inkml:ink>
</file>

<file path=ppt/ink/ink5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20:21.867"/>
    </inkml:context>
    <inkml:brush xml:id="br0">
      <inkml:brushProperty name="width" value="0.17143" units="cm"/>
      <inkml:brushProperty name="height" value="0.17143" units="cm"/>
      <inkml:brushProperty name="color" value="#004F8B"/>
    </inkml:brush>
  </inkml:definitions>
  <inkml:trace contextRef="#ctx0" brushRef="#br0">0 376 5734,'88'5'0,"-1"0"0,-3-5 0,10 0 0,8-2 0,6 0 0,-22-1 0,6 0 0,4 0 0,3-1 0,-1 0 0,-2 0 0,-5 0-944,-3 1 1,-3 0-1,-1 0 1,-1 0 0,0 0-1,2-1 944,11-1 0,4 0 0,2-1 0,-5 0 0,-8 1 0,-12 1-37,21-1 1,-12 1 36,3 0 0,15-1 0,-38 3 0,13-1 0,8 0 0,6 0 0,3 0 0,1 0 0,-2 0 0,-5 0 0,2 0 0,-4 1 0,-2 0 0,2-1 0,4 1 0,8-1 0,11 0 0,-33 0 0,7 1 0,6-1 0,6-1 0,3 1 0,4-1 0,3 1 0,2-1 0,0 0 0,1 0 0,-1 0 0,-1 1 0,-3-1 0,-3 1 0,-3-1 0,-6 1 0,-5 0 0,-7 0 0,28 0 0,-10 0 0,-6 0 0,-5 0 0,-1 1 0,2-1 0,4 0 0,7 0 0,-8-1 0,8 1 0,6-1 0,5 0 0,1 0 0,0 0 0,-3-1 0,-6 1 0,-7 0 0,-10 1 0,-13 0 0,-14 0 0,21-2 0,-11 0 0,9-1 0,12-1 0,2-1 0,-9 1 0,-12 0 0,-5 1 0,3-1 0,45-1 0,6-1 0,-64-1 0,-141-9 0,10 15 0,1 1 0,1-1 0,0 1 0</inkml:trace>
</inkml:ink>
</file>

<file path=ppt/ink/ink5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20:22.505"/>
    </inkml:context>
    <inkml:brush xml:id="br0">
      <inkml:brushProperty name="width" value="0.17143" units="cm"/>
      <inkml:brushProperty name="height" value="0.17143" units="cm"/>
      <inkml:brushProperty name="color" value="#004F8B"/>
    </inkml:brush>
  </inkml:definitions>
  <inkml:trace contextRef="#ctx0" brushRef="#br0">28 0 5734,'8'5'0,"-3"-2"0,-5 4 0,7 24 0,-3 18 0,5 1 0,-7 18 0,-1-38 0,-1 56 0,-1-45 0,1 11 0,-2-1 0,-2-12 0,-5 19 0,-2-1 0,-2-20 0,-11 38 0</inkml:trace>
</inkml:ink>
</file>

<file path=ppt/ink/ink5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20:24.320"/>
    </inkml:context>
    <inkml:brush xml:id="br0">
      <inkml:brushProperty name="width" value="0.17143" units="cm"/>
      <inkml:brushProperty name="height" value="0.17143" units="cm"/>
      <inkml:brushProperty name="color" value="#004F8B"/>
    </inkml:brush>
  </inkml:definitions>
  <inkml:trace contextRef="#ctx0" brushRef="#br0">0 195 5734,'6'43'0,"0"7"0,-1 2 0,2 11 0,-2-9 0,-1-7 0,-4-21 0,-1-6 0,2-11 0,3-49 0,1-20 0,-1 9 0,1-10 0,0-2 0,-2 8 0,-2 15 0,5-35 0,-3 40 0,1-10 0,-2 31 0,12 99 0,-7 10 0,3-23 0,0 0 0,-3 12 0,3-50 0,29-78 0,4-24 0,-12 25 0,19-32 0,-4 2 0,-31 43 0,14-27 0,-21 40 0,9-8 0,-12 28 0,0 7 0,0 6 0,14 79 0,1-8 0,-2-22 0,1-1 0,5 7 0,12-29 0,-19-33 0,32-6 0,-2-19 0,1 0 0,-2-8 0,-9-13 0,-9-9 0,-26-44 0,15 39 0,-6 3 0,-41-18 0,3 65 0,16 10 0,-17 28 0,15 20 0,81-1 0,20-2 0,-35 0-567,45-13 0,-4-23 567,-63-41 0,-3-1-634,18-44 634,-25 28 0,-3-10 0,-5-2 0,-14 2 0,-4-17 0,-7 28 1055,-25 26-1055,4 57 713,-4 22-713,27 32 0,18-38 0,18-26 0,29-76 0,-20 2 0,1-21 0,-6-1 0,-12 21 0,1-1 0,-19 61 0,1 22 0,3 4 0,0-16 0,10 31 0,11-46 0,11-11 0,4-38 0,16-29 0,-31 35 0,8 5 0,-30 54 0,-1-5 0,8 41 0,-4-35 0,4 25 0,28-110 0,-23 36 0,26-60 0,-30 55 0,7-6 0,6-8 0,16 26 0,-1 25 0,-6 15 0,-5 28 0,6-7 0,14-30 0,0-10 0,-11-40 0,-19-11 0</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7:44:47.624"/>
    </inkml:context>
    <inkml:brush xml:id="br0">
      <inkml:brushProperty name="width" value="0.17143" units="cm"/>
      <inkml:brushProperty name="height" value="0.17143" units="cm"/>
      <inkml:brushProperty name="color" value="#004F8B"/>
    </inkml:brush>
  </inkml:definitions>
  <inkml:trace contextRef="#ctx0" brushRef="#br0">13 260 5734,'-6'2'0,"1"0"0,4-1 0,18 2 0,-4 0 0,19 1 0,8-3 0,22-1 0,15 0 0,5-3 0,9-2 0,2 1-383,-17 0 1,1 1 0,2 0 0,2-1 382,11-2 0,2 0 0,2-2 0,4 0 0,-6-1 0,4-1 0,2-1 0,-4 0 0,-7 1 0,-10 1 0,-7 0 0,0 0 0,4 0 0,5-2 0,6-1 0,0 0 0,-5 0 0,-10 2 0,17-3 0,-12 0 0,-9 3 0,-7 0 0,9-1 0,-45 5 0,-44 1 0,-2 1 0,-19 0 0,5 2 0</inkml:trace>
</inkml:ink>
</file>

<file path=ppt/ink/ink5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20:25.540"/>
    </inkml:context>
    <inkml:brush xml:id="br0">
      <inkml:brushProperty name="width" value="0.17143" units="cm"/>
      <inkml:brushProperty name="height" value="0.17143" units="cm"/>
      <inkml:brushProperty name="color" value="#004F8B"/>
    </inkml:brush>
  </inkml:definitions>
  <inkml:trace contextRef="#ctx0" brushRef="#br0">9 43 5734,'9'13'0,"-2"0"0,-2-7 0,11 36 0,-8-13 0,8 21 0,-13-15 0,-1 27 0,-2-44 0,7-33 0,-6-22 0,6-38 0,-3 6 0,-5 56 0,3-32 0,-6 94 0,2 8 0,-8-16 0,7-10 0,-6-46 0,9-4 0,-2-9 0,-5-48 0,4 42 0,-2-29 0,5 63 0,1 4 0,-19 76 0,10-45 0,-16 58 0</inkml:trace>
</inkml:ink>
</file>

<file path=ppt/ink/ink5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20:26.820"/>
    </inkml:context>
    <inkml:brush xml:id="br0">
      <inkml:brushProperty name="width" value="0.17143" units="cm"/>
      <inkml:brushProperty name="height" value="0.17143" units="cm"/>
      <inkml:brushProperty name="color" value="#004F8B"/>
    </inkml:brush>
  </inkml:definitions>
  <inkml:trace contextRef="#ctx0" brushRef="#br0">12 17 5734,'6'-3'0,"-1"0"0,-5 4 0,-1 5 0,1-4 0,-5-1 0,4-2 0,-2-6 0,2 4 0,2 0 0,-1-1 0,2 3 0,-7 0 0,3 0 0,-4 2 0,5-1 0</inkml:trace>
</inkml:ink>
</file>

<file path=ppt/ink/ink5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20:28.167"/>
    </inkml:context>
    <inkml:brush xml:id="br0">
      <inkml:brushProperty name="width" value="0.17143" units="cm"/>
      <inkml:brushProperty name="height" value="0.17143" units="cm"/>
      <inkml:brushProperty name="color" value="#004F8B"/>
    </inkml:brush>
  </inkml:definitions>
  <inkml:trace contextRef="#ctx0" brushRef="#br0">107 114 5734,'-5'15'0,"2"1"0,1 10 0,0 31 0,-3 36 0,-1 5 0,2-9 0,-1 6 0,0-21 0,4-66 0,1-3 0,6-102 0,-4 58 0,2-43 0,0 0 0,-4 41 0,1-37 0,0 33 0,1 16 0,6-35 0,-4 40 0,34-43 0,9 53 0,5 7 0,12-14 0,29 24 0,-83 23 0,-10-12 0,-11 29 0,-19 5 0,-23 15 0,14-21 0,-5-12 0,33-25 0,5 3 0,2-5 0,14 0 0,67 14 0,-34-4 0,40 10 0,-57-6 0,-6 22 0,-7-1 0,-13 54 0,-49-22 0,14-3-264,-22-27 264,38-32 0,-18 2 0,14-4 0,-39-1 0,23-13 0,-38-55 0,40 21 0,-6-40 0</inkml:trace>
</inkml:ink>
</file>

<file path=ppt/ink/ink5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20:34.964"/>
    </inkml:context>
    <inkml:brush xml:id="br0">
      <inkml:brushProperty name="width" value="0.17143" units="cm"/>
      <inkml:brushProperty name="height" value="0.17143" units="cm"/>
      <inkml:brushProperty name="color" value="#004F8B"/>
    </inkml:brush>
  </inkml:definitions>
  <inkml:trace contextRef="#ctx0" brushRef="#br0">329 0 5734,'-9'4'0,"-23"5"0,19-5 0,-19 6 0,22-5 0,-14 13 0,-31 52 0,21-30 0,3 5 0,3 1 0,12-3 0,11 13 0,7 5 0,12 22 0,-7-31 0,6-4 0,30 9 0,4-29 0,22-1 0,16-23 0,-22-17 0,-15-8 0,-20-19 0,-17 7 0,0-24 0,-10 22 0,-10-1 0,-37 18 0,10 12 0,-45 20 0,40 19 0,4 4 0,-19 9 0,10 1 0,3-3 0,10-19 0,-20 13 0</inkml:trace>
</inkml:ink>
</file>

<file path=ppt/ink/ink5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20:52.917"/>
    </inkml:context>
    <inkml:brush xml:id="br0">
      <inkml:brushProperty name="width" value="0.17143" units="cm"/>
      <inkml:brushProperty name="height" value="0.17143" units="cm"/>
      <inkml:brushProperty name="color" value="#004F8B"/>
    </inkml:brush>
  </inkml:definitions>
  <inkml:trace contextRef="#ctx0" brushRef="#br0">46 29 5734,'-9'0'0,"1"0"0,8 1 0,66 10 0,-38-7 0,53 10 0,-58-12 0,1 1 0,20 1 0,-6-1 0,-11 5 0,-61-9 0,3 4 0,-21-7 0,-2-3 0,7-4 0,-18 1 0,15-7 0,43 14 0,-13-5 0,73 22 0,17-18 0,6-3 0,19 8 0,-19-13 0,-1 0 0</inkml:trace>
</inkml:ink>
</file>

<file path=ppt/ink/ink5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21:11.449"/>
    </inkml:context>
    <inkml:brush xml:id="br0">
      <inkml:brushProperty name="width" value="0.17143" units="cm"/>
      <inkml:brushProperty name="height" value="0.17143" units="cm"/>
      <inkml:brushProperty name="color" value="#004F8B"/>
    </inkml:brush>
  </inkml:definitions>
  <inkml:trace contextRef="#ctx0" brushRef="#br0">173 33 5734,'-8'-17'0,"0"2"0,-54 19 0,39 2 0,-40 14 0,55-2 0,11 79 0,59-29 0,9 1 0,-48-9 0,2-2-510,49 7 0,-9-20 510,-55-36 245,-3 0-245,-45 6 0,-49-6 0,16 2 0,-26-18 0,85 0 0,0-9 0,18 2 0</inkml:trace>
</inkml:ink>
</file>

<file path=ppt/ink/ink5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21:11.647"/>
    </inkml:context>
    <inkml:brush xml:id="br0">
      <inkml:brushProperty name="width" value="0.17143" units="cm"/>
      <inkml:brushProperty name="height" value="0.17143" units="cm"/>
      <inkml:brushProperty name="color" value="#004F8B"/>
    </inkml:brush>
  </inkml:definitions>
  <inkml:trace contextRef="#ctx0" brushRef="#br0">62 1 5734,'-19'5'0,"-7"45"0,10 15 0,34 17 0,-28-14 0,4-3 0,45-6 0</inkml:trace>
</inkml:ink>
</file>

<file path=ppt/ink/ink5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21:11.909"/>
    </inkml:context>
    <inkml:brush xml:id="br0">
      <inkml:brushProperty name="width" value="0.17143" units="cm"/>
      <inkml:brushProperty name="height" value="0.17143" units="cm"/>
      <inkml:brushProperty name="color" value="#004F8B"/>
    </inkml:brush>
  </inkml:definitions>
  <inkml:trace contextRef="#ctx0" brushRef="#br0">7 19 5734,'-5'-11'0,"4"3"0,73 47 0,6 17 0,4 6 0,-26-24 0,0 1 0,27 23 0,-19-2 0,-52-23 0,-62 20 0,-18 0 0,14-6 0,-37 0 0,2-15 0,46-41 0,-10-11 0</inkml:trace>
</inkml:ink>
</file>

<file path=ppt/ink/ink5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21:12.228"/>
    </inkml:context>
    <inkml:brush xml:id="br0">
      <inkml:brushProperty name="width" value="0.17143" units="cm"/>
      <inkml:brushProperty name="height" value="0.17143" units="cm"/>
      <inkml:brushProperty name="color" value="#004F8B"/>
    </inkml:brush>
  </inkml:definitions>
  <inkml:trace contextRef="#ctx0" brushRef="#br0">1 55 5734,'93'-33'0,"-30"19"0,-7 6 0,-25 11 0,27 7 0,-43 0 0</inkml:trace>
</inkml:ink>
</file>

<file path=ppt/ink/ink5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21:12.458"/>
    </inkml:context>
    <inkml:brush xml:id="br0">
      <inkml:brushProperty name="width" value="0.17143" units="cm"/>
      <inkml:brushProperty name="height" value="0.17143" units="cm"/>
      <inkml:brushProperty name="color" value="#004F8B"/>
    </inkml:brush>
  </inkml:definitions>
  <inkml:trace contextRef="#ctx0" brushRef="#br0">0 122 5734,'27'-12'0,"18"-4"0,38-5 0,-14 1-372,7-2 0,-33 7 0,0-1 0</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7:44:48.046"/>
    </inkml:context>
    <inkml:brush xml:id="br0">
      <inkml:brushProperty name="width" value="0.17143" units="cm"/>
      <inkml:brushProperty name="height" value="0.17143" units="cm"/>
      <inkml:brushProperty name="color" value="#004F8B"/>
    </inkml:brush>
  </inkml:definitions>
  <inkml:trace contextRef="#ctx0" brushRef="#br0">0 1 5734,'92'4'0,"0"0"0,-13-3 0,3 0 0,18 2 0,-13-3-917,-30-1 0,-4-1 917,24-1 0,16 1 0,-9 1 0,16 1 0,7 1 0,-2-1 0,-13 0 0,-3 0 0,-9 0 0,15 1 0,-19 1 0,12 0 0,9 1 0,4 0 0,0 0 0,-5 1 0,-8-1 0,-14 0 0,14 1 0,-13 0 0,4 1 0,5 0 0,7 1 0,-2-1 0,-13 0 0,7 0 0,-21-2 571,-32-6-571,-26 1 0,-67-9 0,-3 5 0,-31-2 0</inkml:trace>
</inkml:ink>
</file>

<file path=ppt/ink/ink5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21:12.798"/>
    </inkml:context>
    <inkml:brush xml:id="br0">
      <inkml:brushProperty name="width" value="0.17143" units="cm"/>
      <inkml:brushProperty name="height" value="0.17143" units="cm"/>
      <inkml:brushProperty name="color" value="#004F8B"/>
    </inkml:brush>
  </inkml:definitions>
  <inkml:trace contextRef="#ctx0" brushRef="#br0">221 42 5734,'66'-24'0,"-5"7"0,-5 22 0,-2 15 0,-7 50 0,1-45 0,-7 2 0,-39 47 0,-13-55 0,-15 32 0,17-15 0,19 8 0,7 8 0,-3 16 0,1-1 0,14 26 0,-39-22 0,-24-11 0,-49-40 0,-14-18 0,25 6 0,0-3 0,-23-8 0,7-7 0,5-16 0</inkml:trace>
</inkml:ink>
</file>

<file path=ppt/ink/ink5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21:31.230"/>
    </inkml:context>
    <inkml:brush xml:id="br0">
      <inkml:brushProperty name="width" value="0.17143" units="cm"/>
      <inkml:brushProperty name="height" value="0.17143" units="cm"/>
      <inkml:brushProperty name="color" value="#004F8B"/>
    </inkml:brush>
  </inkml:definitions>
  <inkml:trace contextRef="#ctx0" brushRef="#br0">2469 798 5734,'-8'-26'0,"1"8"0,10 4 0,1-36 0,-3 29 0,-1-36 0,-3 41 0,-19-49 0,0 12 0,-9-19 0,-9 7 0,-31-2 0,21 28 0,-4 2 0,-3 0 0,0 4 0,11 11 0,-3 4 0,-32-2 0,-2 4 0,31 7 0,0 1 0,-21-4 0,-5 1 0,-7 3 0,-1 5 0,-7 6 0,0 2 0,10-5 0,1 0-175,-5 6 0,10 2 175,17 4 0,14-2 0,-7 6 0,-2 3 0,-7 6 0,13-3 0,1 0 0,3 5 0,-6 6 0,-4 15-1092,13 19 0,2 14 0,0-6 1092,-14-8 0,3 2 0,13 6 0,4 8 0,12-13-527,17 9 527,1-16-100,4 14 1,0 7 99,1-21 0,1 6-346,2 4 1,0 13-1,1 1 1,-1-11 345,1 4 0,1-2 0,-1-3 0,1 6 0,3-3 507,9 20 0,3-5-507,-4-16 0,1 1 0,-3-13 0,1 3 0,1 1 187,3 4 1,1 0 0,-1-5-188,1 3 0,0 0 0,-2-2 0,2 6 0,7 2-395,7-3 1,9 4 0,0-3 0,-5-9 394,-2 5 0,1-5 0,12 7 0,6 4 0,-8-24 1782,-5-29-1782,13-3 0,16 1 0,2-6-594,0-15 0,2-7 0,1 4 594,5 12 0,1 4 0,-4-9 0,24-20 0,-13-9 73,-8-9-73,-22 4 0,9-8 0,-2-2 0,-6-2 0,-1-2 0,2-1 185,6-1 1,2 0-1,-8-1-185,-1-7 0,-8-7-164,-8-9 1,-3-9 0,-6 3 163,-3-6 0,-1-3 0,5-6 0,4-9 0,-11 11 1150,-14 18 1,-9-1-1151,-5-20 0,-5-13 0,0 9 0,-1 3 0,-1 1-611,1 0 1,-1-6-1,0 10 611,1 22 0,-2-4-111,-4-5 0,-3-17 1,-3-7-1,0 6 1,3 15 110,-2-1 0,-2-1-11,3 2 0,-1-17 0,-2-4 0,-2 8 0,0 22 11,-5 15 0,-2 12 0,-16-32 0,13 24 0,0 0 0,-14-22 0,-2-1 0</inkml:trace>
</inkml:ink>
</file>

<file path=ppt/ink/ink5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22:24.688"/>
    </inkml:context>
    <inkml:brush xml:id="br0">
      <inkml:brushProperty name="width" value="0.17143" units="cm"/>
      <inkml:brushProperty name="height" value="0.17143" units="cm"/>
      <inkml:brushProperty name="color" value="#004F8B"/>
    </inkml:brush>
  </inkml:definitions>
  <inkml:trace contextRef="#ctx0" brushRef="#br0">1 2641 5734,'84'14'0,"-14"-28"0,-15 13 0,1-3 0,15-31 0,-22-1 0,5-9 0,0-8 0,-8-1 0,0-6 0,0-4 0,2-3-851,1 0 1,4-4 0,0-2-1,-1 0 1,-5 3 850,-1-1 0,-4 4 0,-1-4 0,3-9-202,-6 3 1,4-13 0,1-6 0,0-1 0,-2 4 0,-5 9-1,-5 16 202,7-15 0,-1 3-2,-4 2 1,6-17-1,3-5 1,-1 9 0,-1 22 1,11 11 0,0 16 0,2 4 0,1 2 0,7-13 0,2 3 0,-7 16 0,1 7 0,-1 7 0,-3 3 0,17-6 1132,20 11 0,6 16-1132,-30 26 0,-4 5 0,6-16 0,-2 3 1693,-10 16 1,-9 5-1694,4 22 0,-13-18 0,8 13 0,3 4 0,-2-5 0,3 7 0,-2-3 0,3 3-381,-3-3 0,3 3 0,0 0 0,-6-7 381,18 25 0,-10-14 0,-5-6 0,-5-15 0,9 8 0,-4-7 0,-9-13 0,1-2 0,16 14 0,9 5 0,-2-9-117,-3-7 0,18-9 117,-21-20 0,15-2 0,14-1 0,10-2 0,8-1 0,5-1 0,1-1 0,0 0 0,-5-1 0,-5 0 0,-10 0 0,-13 1-561,17 2 0,-15-1 0,-4-1 1,4-1-1,15 0 561,-17-2 0,11 1 0,8 0 0,6 0 0,4 0 0,1-1 0,0-1 0,-4-1 0,-6-2 0,-7-1 0,-11-2 0,-12-2-385,32-14 0,-21-6 0,-4 1 385,17-1 0,8-5 0,-22 4 0,14-6 0,7-3 0,2-2 0,-7 3 0,-11 4 0,7-3 0,-11 3 0,9-3 0,0-1 0,12-3 0,2-3 0,-6 3 0,-16 3 0,13-11 0,-21 8 0,-12 5 0,-38 4 0,-85 48 0</inkml:trace>
</inkml:ink>
</file>

<file path=ppt/ink/ink5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22:25.294"/>
    </inkml:context>
    <inkml:brush xml:id="br0">
      <inkml:brushProperty name="width" value="0.17143" units="cm"/>
      <inkml:brushProperty name="height" value="0.17143" units="cm"/>
      <inkml:brushProperty name="color" value="#004F8B"/>
    </inkml:brush>
  </inkml:definitions>
  <inkml:trace contextRef="#ctx0" brushRef="#br0">19 617 5734,'-13'-12'0,"7"3"0,24 7 0,43-5 0,31-2 0,-8 1-903,-22 1 0,16-1 903,-30 3 0,12-1 0,11 0 0,9-2 0,9 0 0,7 0 0,7-1 0,4-1 0,5 0 0,2 0 0,1 0 0,1 1 0,0-1 0,-3 0 0,-2 1 0,-5 1 0,-5 0 0,-6 1 0,-8 0-229,17 0 1,-7 1-1,-4 0 1,-3 1-1,-3 0 1,0 0-1,1 1 1,2-1-1,3 0 1,6-1-1,5-1 229,-20 1 0,5 0 0,3-1 0,4 0 0,3-1 0,2 0 0,2 0 0,1 0 0,1-1 0,1 1 0,-1 0 0,-1-1 0,-1 1 0,-2 1 0,-3-1 0,-2 2 0,-4-1 0,-4 1 0,-5 1 0,-4 1-158,26-2 1,-4 2 0,-6 0 0,-3 1 0,-5 1 0,-2-1 0,-4 1 0,-3 0 0,-2 0 157,16-1 0,-8 1 0,-4-1 0,1 1 0,6 0 0,5-1 0,2 0 0,2 0 0,4 0 0,6 0 0,5 0 0,-24 1 0,7 0 0,4-1 0,4 0 0,1 1 0,2-1 0,0 1 0,-2-1 0,-3 1 0,-3-1 0,-6 1 0,2 0 0,-5 0 0,-4-1 0,-1 1 0,-1 0 0,4 0 0,5 0 0,6-1 0,-14 2 0,5-1 0,3 0 0,5 0 0,1 0 0,3 0 0,1 0 0,0 0 0,0 0 0,-1 0 0,-2 0 0,-3 1 0,-4-1 0,-3 0 0,17 0 0,-3 0 0,-3 0 0,-2-1 0,-1 1 0,-2 0 0,-1 0 0,0 0 0,1 0 0,5 0 0,-1 0 0,0 0 0,-1 1 0,-1-1 0,-1 0 0,0 0 0,-1-1 0,8 1 0,5 0 0,-1-1 0,-2 1 0,-7-1 0,-10 1 0,-12 0 0,35-3 0,-28 1 0,-16 0 0,-36 5 0,-81 0 0,-30 1 0,26-3 0,-1 1 0</inkml:trace>
</inkml:ink>
</file>

<file path=ppt/ink/ink5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22:27.029"/>
    </inkml:context>
    <inkml:brush xml:id="br0">
      <inkml:brushProperty name="width" value="0.17143" units="cm"/>
      <inkml:brushProperty name="height" value="0.17143" units="cm"/>
      <inkml:brushProperty name="color" value="#004F8B"/>
    </inkml:brush>
  </inkml:definitions>
  <inkml:trace contextRef="#ctx0" brushRef="#br0">142 258 5734,'-9'-15'0,"-2"10"0,-7 40 0,-13 46 0,8-24 0,7-7 0,2-2 0,7-12 0,-3 31 0,8-38 0,4 3 0,6-32 0,18-39 0,4-22 0,-3-2 0,-1-4 0,10-14 0,-1-1-136,-12 15 1,-4 6 135,2-16 0,-10 35 0,-2 10 0,-13 33 0,-11 53 0,6 24 0,5 7 0,-2-29 0,16-10 0,42-20 0,26-14 0,-9-8 0,17-16 0,-8-14 0,13-8 0,-22 18 0,-31 32 0,20 7 0,17 5 0,-13-5 0,-4 1 0,29 4 0,-8-17 0,-56-34 0,-7 7 271,9-16-271,-17 22 0,3-8 0,-14 19 0,-14 31 0,9-16 0,-7 32 0,53-4 0,13-22 0,11-4 0,11 1 0,3-3 0,1-6 0,-1-5 0,-14-9 0,0 0 0</inkml:trace>
</inkml:ink>
</file>

<file path=ppt/ink/ink5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22:27.183"/>
    </inkml:context>
    <inkml:brush xml:id="br0">
      <inkml:brushProperty name="width" value="0.17143" units="cm"/>
      <inkml:brushProperty name="height" value="0.17143" units="cm"/>
      <inkml:brushProperty name="color" value="#004F8B"/>
    </inkml:brush>
  </inkml:definitions>
  <inkml:trace contextRef="#ctx0" brushRef="#br0">0 37 5734,'48'-31'0,"-24"25"0,28 11 0,2 8 0,-23 13 0,28 22 0</inkml:trace>
</inkml:ink>
</file>

<file path=ppt/ink/ink5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22:27.336"/>
    </inkml:context>
    <inkml:brush xml:id="br0">
      <inkml:brushProperty name="width" value="0.17143" units="cm"/>
      <inkml:brushProperty name="height" value="0.17143" units="cm"/>
      <inkml:brushProperty name="color" value="#004F8B"/>
    </inkml:brush>
  </inkml:definitions>
  <inkml:trace contextRef="#ctx0" brushRef="#br0">14 70 5734,'-13'-2'0,"19"-6"0,37 3 0,17 2 0,1-7 0,4 0 0,6 4 0,-1-1 0,-16-2 0,-1 0 0</inkml:trace>
</inkml:ink>
</file>

<file path=ppt/ink/ink5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22:28.013"/>
    </inkml:context>
    <inkml:brush xml:id="br0">
      <inkml:brushProperty name="width" value="0.17143" units="cm"/>
      <inkml:brushProperty name="height" value="0.17143" units="cm"/>
      <inkml:brushProperty name="color" value="#004F8B"/>
    </inkml:brush>
  </inkml:definitions>
  <inkml:trace contextRef="#ctx0" brushRef="#br0">107 609 5734,'33'-66'0,"0"-1"0,-17 9 0,-1-1 0,14-19 0,-3 2-1358,-21-21 1358,-10 61 215,-27 0 1,-14 8-216,-50 20 0,67 93 0,11 22 0,-5-59 0,8 2-178,26 33 0,18 15 1,7-20 177,0-39 0,4-4 0,8 19 0,4 8 0,-5-6 0,-4-10 0,-8 3 0,-7 22 0,-8 10 0,-16-19 0,-34-23-152,-42 4 0,-9-12 152,11-38 0,5 5 0,10-17 0,43-41 0,23-26 0,4 7 0,3 9 0,6-2-217,-1 3 0,4-11 0,2 2 0,0 13 0,8 8 0,-1 8 0,-9 6 0,0 0 0</inkml:trace>
</inkml:ink>
</file>

<file path=ppt/ink/ink5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22:28.551"/>
    </inkml:context>
    <inkml:brush xml:id="br0">
      <inkml:brushProperty name="width" value="0.17143" units="cm"/>
      <inkml:brushProperty name="height" value="0.17143" units="cm"/>
      <inkml:brushProperty name="color" value="#004F8B"/>
    </inkml:brush>
  </inkml:definitions>
  <inkml:trace contextRef="#ctx0" brushRef="#br0">117 0 5734,'-17'23'0,"44"35"0,31 26 0,-7-14 0,-7 0-1087,8 0 1,11 13 0,-19-23 1086,-27-33 0,-5-3 951,-6-2-951,-40 29 0,-53-42 0,-10-8 0,16 26 0,-6-38 0,0 1 0</inkml:trace>
</inkml:ink>
</file>

<file path=ppt/ink/ink5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22:28.734"/>
    </inkml:context>
    <inkml:brush xml:id="br0">
      <inkml:brushProperty name="width" value="0.17143" units="cm"/>
      <inkml:brushProperty name="height" value="0.17143" units="cm"/>
      <inkml:brushProperty name="color" value="#004F8B"/>
    </inkml:brush>
  </inkml:definitions>
  <inkml:trace contextRef="#ctx0" brushRef="#br0">0 0 5734,'2'76'0,"0"-1"0,0 1 0,2 16 0,-1 1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6:43:37.818"/>
    </inkml:context>
    <inkml:brush xml:id="br0">
      <inkml:brushProperty name="width" value="0.05" units="cm"/>
      <inkml:brushProperty name="height" value="0.05" units="cm"/>
      <inkml:brushProperty name="color" value="#004F8B"/>
    </inkml:brush>
  </inkml:definitions>
  <inkml:trace contextRef="#ctx0" brushRef="#br0">1 0 24575,'0'0'0</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7:44:48.418"/>
    </inkml:context>
    <inkml:brush xml:id="br0">
      <inkml:brushProperty name="width" value="0.17143" units="cm"/>
      <inkml:brushProperty name="height" value="0.17143" units="cm"/>
      <inkml:brushProperty name="color" value="#004F8B"/>
    </inkml:brush>
  </inkml:definitions>
  <inkml:trace contextRef="#ctx0" brushRef="#br0">21 80 5734,'-11'-1'0,"3"0"0,6 0 0,96 4 0,-30-2 0,9-1 0,0 1-846,22 2 0,8-1 846,-13-1 0,11-1 0,3 0 0,-6 1-513,-16 0 1,-4 0-1,0 0 1,3 0 512,11 0 0,2-1 0,2 1 0,3 0 0,-7 0 0,4 0 0,1 1 0,-1-1 0,-6-1-498,2-1 0,-3-1 0,-4 1 0,0-1 498,16 1 0,-3 1 0,-2-3 0,0-4 0,-2-2 0,-18 1 0,-2-4 234,-16 7 1,-11-3-235,-39-3 468,-25 4 0,-10-5 0,-3 1 1</inkml:trace>
</inkml:ink>
</file>

<file path=ppt/ink/ink6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22:28.970"/>
    </inkml:context>
    <inkml:brush xml:id="br0">
      <inkml:brushProperty name="width" value="0.17143" units="cm"/>
      <inkml:brushProperty name="height" value="0.17143" units="cm"/>
      <inkml:brushProperty name="color" value="#004F8B"/>
    </inkml:brush>
  </inkml:definitions>
  <inkml:trace contextRef="#ctx0" brushRef="#br0">1 17 5734,'69'-17'0,"17"35"0,6 16 0,-32 2 0,-2 5-1411,25 5 0,-8 3 1411,-22 26 0,-52-43-18,-42 8 0,-29 8 0,10-8 18,1 4 0,0-5 0,-11 6 0,22-20 0,36-25 0,12-3 0</inkml:trace>
</inkml:ink>
</file>

<file path=ppt/ink/ink6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22:29.134"/>
    </inkml:context>
    <inkml:brush xml:id="br0">
      <inkml:brushProperty name="width" value="0.17143" units="cm"/>
      <inkml:brushProperty name="height" value="0.17143" units="cm"/>
      <inkml:brushProperty name="color" value="#004F8B"/>
    </inkml:brush>
  </inkml:definitions>
  <inkml:trace contextRef="#ctx0" brushRef="#br0">4 54 5734,'0'-18'0,"-1"2"0,0 6 0,0 4 0,1 3 0,5 3 0,3 3 0</inkml:trace>
</inkml:ink>
</file>

<file path=ppt/ink/ink6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22:29.356"/>
    </inkml:context>
    <inkml:brush xml:id="br0">
      <inkml:brushProperty name="width" value="0.17143" units="cm"/>
      <inkml:brushProperty name="height" value="0.17143" units="cm"/>
      <inkml:brushProperty name="color" value="#004F8B"/>
    </inkml:brush>
  </inkml:definitions>
  <inkml:trace contextRef="#ctx0" brushRef="#br0">1 99 5734,'76'-55'0,"-6"11"0,-5 47 0,-9 3 0,1 2 0,22 3-261,-26-2 0,-7 1 1,-17 1-1,-5 1 1</inkml:trace>
</inkml:ink>
</file>

<file path=ppt/ink/ink6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22:29.586"/>
    </inkml:context>
    <inkml:brush xml:id="br0">
      <inkml:brushProperty name="width" value="0.17143" units="cm"/>
      <inkml:brushProperty name="height" value="0.17143" units="cm"/>
      <inkml:brushProperty name="color" value="#004F8B"/>
    </inkml:brush>
  </inkml:definitions>
  <inkml:trace contextRef="#ctx0" brushRef="#br0">20 2 5734,'-20'7'0,"43"15"0,-5-15 0,39 12 0,-15-18 0,45-7 0,-14-6 0,15-5 0,-31-6 0</inkml:trace>
</inkml:ink>
</file>

<file path=ppt/ink/ink6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22:30.311"/>
    </inkml:context>
    <inkml:brush xml:id="br0">
      <inkml:brushProperty name="width" value="0.17143" units="cm"/>
      <inkml:brushProperty name="height" value="0.17143" units="cm"/>
      <inkml:brushProperty name="color" value="#004F8B"/>
    </inkml:brush>
  </inkml:definitions>
  <inkml:trace contextRef="#ctx0" brushRef="#br0">1 36 5734,'31'-11'0,"3"2"0,2 1 0,22 5 0,3 3 0,-4-1 0,4-2 0,-5 9 0,-25 41 0,-70 5 0,15-9 0,-3 2 0,-21-7 0,13 0 0,43 9 0,19 0 0,14-5 0,8-2 0,19 12 0,-2 1 0,-25-10 0,-11 0 0,-17 18 0,-54-4 0,-4-27 0,-4-3 0,-13 6 0,-17-19 0,2-11 0,29-17 0,-32-30 0,60 15 0</inkml:trace>
</inkml:ink>
</file>

<file path=ppt/ink/ink6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22:31.424"/>
    </inkml:context>
    <inkml:brush xml:id="br0">
      <inkml:brushProperty name="width" value="0.17143" units="cm"/>
      <inkml:brushProperty name="height" value="0.17143" units="cm"/>
      <inkml:brushProperty name="color" value="#004F8B"/>
    </inkml:brush>
  </inkml:definitions>
  <inkml:trace contextRef="#ctx0" brushRef="#br0">38 0 5734,'-14'37'0,"5"-10"0,-2 19 0,8-15 0,3-1 0,58 24 0,17-2 0,-25-21 0,26 17 0,2-16 0,-16-69 0,-20-13 0,-1-3 0,13 0 0,0-30 0,-58 97 0,29 57 0,4-30 0,10-4 0,5-6 0,11-21 0,40-25 0,1-7 0,-32 13 0,14-13 0,-8 9 0,-46 29 0,-5 7 0,26 44 0,-7-21 0,19-23 0,5-12 0,6-20 0,-9-14 0,-4-7 0,-11-11 0,-7-1 0</inkml:trace>
</inkml:ink>
</file>

<file path=ppt/ink/ink6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22:31.591"/>
    </inkml:context>
    <inkml:brush xml:id="br0">
      <inkml:brushProperty name="width" value="0.17143" units="cm"/>
      <inkml:brushProperty name="height" value="0.17143" units="cm"/>
      <inkml:brushProperty name="color" value="#004F8B"/>
    </inkml:brush>
  </inkml:definitions>
  <inkml:trace contextRef="#ctx0" brushRef="#br0">8 101 5734,'0'-25'0,"-2"-15"0,0 28 0,-1-11 0</inkml:trace>
</inkml:ink>
</file>

<file path=ppt/ink/ink6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22:32.910"/>
    </inkml:context>
    <inkml:brush xml:id="br0">
      <inkml:brushProperty name="width" value="0.17143" units="cm"/>
      <inkml:brushProperty name="height" value="0.17143" units="cm"/>
      <inkml:brushProperty name="color" value="#004F8B"/>
    </inkml:brush>
  </inkml:definitions>
  <inkml:trace contextRef="#ctx0" brushRef="#br0">89 1 5734,'-14'6'0,"-11"45"0,3 13 0,10-20 0,-1 31 0,10-3 0,26-44 0,15 12 0,11-29 0,6-13 0,34-38 0,-29 25 0,-2-5 0,-16-21 0,-11-2 0,-10 11 0,-3 35 0,50 16 0,-39 15 0,51-28 0,-54-16 0,43 11 0,-8 26 0,-5 5 0,4-1 0,27-2 0,-22 10 0,3-99 0,-35 14 0,20-14 0,4-2 0,0-1 0,-11 20 0,-4 3 0,-17 10 0</inkml:trace>
</inkml:ink>
</file>

<file path=ppt/ink/ink6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22:33.093"/>
    </inkml:context>
    <inkml:brush xml:id="br0">
      <inkml:brushProperty name="width" value="0.17143" units="cm"/>
      <inkml:brushProperty name="height" value="0.17143" units="cm"/>
      <inkml:brushProperty name="color" value="#004F8B"/>
    </inkml:brush>
  </inkml:definitions>
  <inkml:trace contextRef="#ctx0" brushRef="#br0">131 0 5734,'-31'71'0,"0"0"0,-5-3 0,20 0 0,0 1 0</inkml:trace>
</inkml:ink>
</file>

<file path=ppt/ink/ink6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22:33.253"/>
    </inkml:context>
    <inkml:brush xml:id="br0">
      <inkml:brushProperty name="width" value="0.17143" units="cm"/>
      <inkml:brushProperty name="height" value="0.17143" units="cm"/>
      <inkml:brushProperty name="color" value="#004F8B"/>
    </inkml:brush>
  </inkml:definitions>
  <inkml:trace contextRef="#ctx0" brushRef="#br0">12 75 5734,'-12'-41'0,"25"7"0,37 34 0,13 2 0,4 0 0,18 1 0,-21-1 0,-3-1 0,-6-2 0</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7:44:49.721"/>
    </inkml:context>
    <inkml:brush xml:id="br0">
      <inkml:brushProperty name="width" value="0.17143" units="cm"/>
      <inkml:brushProperty name="height" value="0.17143" units="cm"/>
      <inkml:brushProperty name="color" value="#004F8B"/>
    </inkml:brush>
  </inkml:definitions>
  <inkml:trace contextRef="#ctx0" brushRef="#br0">1 127 5734,'74'-33'0,"-28"14"0,42-7-611,-49 19 611,-12 4 199,10 0-199,16 1 102,-5 1-102,-6 1 0,-33-1 0,-94-5 0,41 2 155,-7 1 0,-2 1-155,1 2 0,2 3 0,11 0 0,38 1 0,99-6 0,-41 0 0,-1-1 0,-6 0 0,-23 0 0,-20 3 0,-25-2 0,-36 2 0,1-1 0,7 0 0,40 8 0,14-3 0,52 2 0,-18-8-140,32-4 1,-24-3 0,3-1 0</inkml:trace>
</inkml:ink>
</file>

<file path=ppt/ink/ink6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22:33.513"/>
    </inkml:context>
    <inkml:brush xml:id="br0">
      <inkml:brushProperty name="width" value="0.17143" units="cm"/>
      <inkml:brushProperty name="height" value="0.17143" units="cm"/>
      <inkml:brushProperty name="color" value="#004F8B"/>
    </inkml:brush>
  </inkml:definitions>
  <inkml:trace contextRef="#ctx0" brushRef="#br0">157 16 5734,'-47'-16'0,"-13"25"0,14 20-1416,69 26 1,44 25 0,7 6 0,-29-12 1415,-48-8 0,1 0 0,48 10 0,32 12 0,0-7 0,-29-28 1409,-34-30-1409,-48 11 0,8-19 860,-41 9-860,-6-27 0,-1-7 0,8 3 0,-5-3 0,1 0 0</inkml:trace>
</inkml:ink>
</file>

<file path=ppt/ink/ink6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22:34.106"/>
    </inkml:context>
    <inkml:brush xml:id="br0">
      <inkml:brushProperty name="width" value="0.17143" units="cm"/>
      <inkml:brushProperty name="height" value="0.17143" units="cm"/>
      <inkml:brushProperty name="color" value="#004F8B"/>
    </inkml:brush>
  </inkml:definitions>
  <inkml:trace contextRef="#ctx0" brushRef="#br0">3534 617 5734,'-73'-50'0,"1"0"0,-1 1 0,-6 2 0,-7-2 0,-1 4 0,3 7 0,-8 8 0,1 8 0,0-1-1887,-3-6 0,-1-1 0,0 3 1887,6 3 0,0 4 0,-14 8 0,27 12 0,-10 4 0,-8 4 0,-4 3 0,0 2 0,3 0 0,7-1 0,11-1-19,-4 2 1,11 1 0,0 0 0,-11 1 18,3-3 0,-12 1 0,-7 0 0,-4 0 0,3 2 0,7 1 0,12 0 0,18 2 0,-10 18 0,18 2 0,-21 19 0,6 5 0,22 4 0,-2 20 0,12 1 0,13-13 0,11 2 0,24 6 0,18-23 0,17 6 0,15 4 0,9 3 0,6 1 0,2-2 0,-2-3 0,-8-6 0,-10-6 0,9 13 0,-10-9 0,2-4 0,17 1 0,-10-15 0,13 5 0,10 1 0,5-1 0,0-1 0,-1-5 0,-8-6 0,-10-9 0,-14-9 228,21-14 0,-9-15-228,-3 4 0,3-5 0,6-6 0,6-9 0,5-7 0,4-5 0,-2-5 0,-10 6 0,2 0 0,-1-6 0,-5-9 0,-9-14 0,-22 0 0,-3-15 0,-5-8 0,-4-7 0,-4-1 0,-4 1 0,-4 7 0,-4 9 0,1-18 0,-8 10 0,-8 1 0,-9-8-76,-4 3 0,-4-11 0,-7-4 0,-6 6 0,-7 15 0,-9 25 76,-27 20 0,-14 25 0,2 9 0,11 4 0,1 6 0,-2 5 0,-5 3 0,-1 5 0,-1 1 0,1-1 0,0 2 0,1 2 0,5 6 0,-1 0 0,1-1 0</inkml:trace>
</inkml:ink>
</file>

<file path=ppt/ink/ink6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22:34.661"/>
    </inkml:context>
    <inkml:brush xml:id="br0">
      <inkml:brushProperty name="width" value="0.17143" units="cm"/>
      <inkml:brushProperty name="height" value="0.17143" units="cm"/>
      <inkml:brushProperty name="color" value="#004F8B"/>
    </inkml:brush>
  </inkml:definitions>
  <inkml:trace contextRef="#ctx0" brushRef="#br0">3187 373 5734,'-66'-65'0,"-1"6"0,4 28 0,-16 0 0,7 4 0,13 4 0,-1 2-1545,-20-6 0,-9-2 1,10 7 1544,21 11 0,0 4 0,-18-1 0,-11 1 0,-8 3-61,16 4 1,-6 2-1,-4 2 1,-1 1-1,-1 1 61,10 0 0,-1 0 0,-2 1 0,1 2 0,-1 1 0,0 2 0,-3 1 0,-1 2 0,0 1 0,1 2 0,3 3 0,5 2 0,-15 13 0,4 4 0,6 3 0,10-1 0,11-2 0,8-1 0,6 6 0,3 10 0,6 6 0,10-7 0,2 34-266,34-5 0,13 16 1,4-12 265,-3-26 0,8-2 0,7 6 0,8 9 0,4-1 0,-2-15 0,5-11 0,10-7 0,-1-4 0,10 6 0,10-1 0,8-5 0,10-11 0,-21-16 0,11-8 0,7-5 0,6-5 0,4-4 0,1-1 0,1-1 0,-3 1 0,-3 2 0,-7 3 0,-7 4 0,18 7 0,-10 5 0,-5 1 0,0 0 0,4-4 0,9-8 0,-19-3 0,10-3 0,7-2 0,3-3 0,2-1 0,-1-3 0,-5-1 0,-8-3 0,-9 0 0,-13-3 0,-16 0 0,21-43 0,-30-14 0,-13-1 0,-9-12 0,-18-1 0,-18 21 0,-13-1 0,-5 0 0,2 2 173,5-21 1,0 3-1,-25 9-173,-9 35 0,-16 5 0,-11 4 0,-7 6 0,-1 4 0,4 6-28,3 8 1,-3 7-1,0 5 1,-1 3 0,1 0-1,0-4 1,3-4 0,0-1-1,0 0 1,0 0-1,0 2 1,0 3 0,0 7-1,-1 0 1,1 1 0,-1-1-1,1 0 1,-1 0 0</inkml:trace>
</inkml:ink>
</file>

<file path=ppt/ink/ink6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22:47.191"/>
    </inkml:context>
    <inkml:brush xml:id="br0">
      <inkml:brushProperty name="width" value="0.17143" units="cm"/>
      <inkml:brushProperty name="height" value="0.17143" units="cm"/>
      <inkml:brushProperty name="color" value="#004F8B"/>
    </inkml:brush>
  </inkml:definitions>
  <inkml:trace contextRef="#ctx0" brushRef="#br0">26 1411 5734,'2'-14'0,"-1"0"0,-13 89 0,9-34 0,-10 11 0,15 9 0,41-2 0,31 6 0,17-8 0,1-22 0,-5-32 0,9-22 0,4-11 0,1 3 0,-2 16-851,-3 25 1,1 14 0,0 4-1,-1-8 1,1-19 850,-9-23 0,3-13 0,1-10 0,-4-4 0,-7 1 0,-12 7-470,1-1 1,-12 3-1,0-2 470,3 0 0,-1-1 0,9-7-13,-4-1 1,10-8 0,4-5 0,2 0 0,-4 1 0,-8 6 12,-3 3 0,-8 6 0,2-2 0,8-8 0,-4 3 0,9-7 0,6-5 0,2-2 0,0-1 0,-4 4 0,-7 5 0,-10 7 0,15-11 0,-12 9 0,4-4 0,9-8 0,1 0 0,-1 0 0,1 0 0</inkml:trace>
</inkml:ink>
</file>

<file path=ppt/ink/ink6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22:47.791"/>
    </inkml:context>
    <inkml:brush xml:id="br0">
      <inkml:brushProperty name="width" value="0.17143" units="cm"/>
      <inkml:brushProperty name="height" value="0.17143" units="cm"/>
      <inkml:brushProperty name="color" value="#004F8B"/>
    </inkml:brush>
  </inkml:definitions>
  <inkml:trace contextRef="#ctx0" brushRef="#br0">0 1988 5734,'17'46'0,"-4"-21"0,52 44 0,-22-46-477,36 9 477,-34-25 0,12-6 0,7-5 0,17-5 0,8-3 0,3-2 0,-4-1-793,-1-2 1,-2-2 0,2-3-1,4-1 1,4-1 792,-15 4 0,4-1 0,2-1 0,3-1 0,1-1 0,0-2 0,0-1 0,-3-1-162,1-3 0,0-3 0,1-1 0,-1-1 0,-1-1 0,0 0 0,-3 0 1,-1 1 161,0 0 0,-5 1 0,-1 1 0,0-2 0,1 0 0,4-3 0,4-2 0,-10 4 0,4-2 0,4-2 0,1-2 0,3-1 0,0 0 0,0-1 0,-2 1 0,-1 1 0,-3 0 0,-4 3 0,8-5 0,-5 2 0,-2 0 0,-1 2 0,-1-1 0,1-1 0,3-1 0,4-3 0,-4 3 0,0-1 0,0 1 0,-1-1 0,1 1 0,0-1 0,0 0 0,0 1 0,0-1 0,0 1 0,0-1 0</inkml:trace>
</inkml:ink>
</file>

<file path=ppt/ink/ink6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23:02.450"/>
    </inkml:context>
    <inkml:brush xml:id="br0">
      <inkml:brushProperty name="width" value="0.1" units="cm"/>
      <inkml:brushProperty name="height" value="0.1" units="cm"/>
      <inkml:brushProperty name="color" value="#004F8B"/>
    </inkml:brush>
  </inkml:definitions>
  <inkml:trace contextRef="#ctx0" brushRef="#br0">1 0 24575,'0'0'0</inkml:trace>
</inkml:ink>
</file>

<file path=ppt/ink/ink6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23:23.052"/>
    </inkml:context>
    <inkml:brush xml:id="br0">
      <inkml:brushProperty name="width" value="0.17143" units="cm"/>
      <inkml:brushProperty name="height" value="0.17143" units="cm"/>
      <inkml:brushProperty name="color" value="#004F8B"/>
    </inkml:brush>
  </inkml:definitions>
  <inkml:trace contextRef="#ctx0" brushRef="#br0">249 173 5734,'-1'-7'0,"-1"2"0,0 3 0,-1 0 0,1 2 0,-12 2 0,-3 1 0,-7 7 0,4 0 0,10 9 0,7-2 0,8 5 0,10-4 0,13-20 0,-9 3 0,1-19 0,-20 7 0,0 1 0,-8-19 0,3 15 0,-19-20 0,10 26 0,-5-3 0,-7 17 0,17 0 0,-12 25 0,21-5 0,14 16 0,5-70 0,-10 15 0,-4-43 0,-32 28 0,-15 28 0,14-4 0,7 87 0,24-57 0,22 55 0,-8-131 0,-14 14 0,-19-13 0,-9 5 0,0 28 0,3 40 0,43 26 0,33-65 0,-33 7 0,-3-73 0,-25 65 0,-1 2 0,-10-1 0,6 17 0,-3 8 0,25 48 0,37 1 0,-20-10 0,19-24 0,-43-40 0,-2-12 0,-29-48 0,9 36 0,18 53 0,0 3 0,37 66 0,-28-86 0,-2-1 0,-42-78 0,19 58 0,-28-48 0,36 91 0,7-5 0,7 34 0,2-28 0,24 0 0,-24-22 0,11-17 0,-28-2 0,-12-7 0,4 8 0,-3 2 0,8 33 0,25 36 0,-2-7 0,23-22 0,-19-22 0,-4-37 0,-18 15 0,-1 1 0,-3-4 0,2 9 0,0 5 0,5 8 0,2 9 0,3 30 0,-1-12 0,1 16 0,-3-28 0</inkml:trace>
</inkml:ink>
</file>

<file path=ppt/ink/ink6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21:09.722"/>
    </inkml:context>
    <inkml:brush xml:id="br0">
      <inkml:brushProperty name="width" value="0.17143" units="cm"/>
      <inkml:brushProperty name="height" value="0.17143" units="cm"/>
      <inkml:brushProperty name="color" value="#004F8B"/>
    </inkml:brush>
  </inkml:definitions>
  <inkml:trace contextRef="#ctx0" brushRef="#br0">55 108 5734,'46'-41'0,"-6"5"0,-17 23 0,0 2 0,66 5 0,-26 25 0,30-2 0,-52 22 0,-60 23 0,-30 20 0,-2-13 0,8-28 0,-2-2 0,-7 31 0,-3 11 0,1-31 0,-33-65 0,70-2 0,27-45 0,48 41 0,14 10 0,-24-3 0,1 2 0,23 2 0,-3 7 0,-9 15 0,26 12 0,-23-20-141,25 7 0,-47-28 0,-13 0 0</inkml:trace>
</inkml:ink>
</file>

<file path=ppt/ink/ink6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21:10.407"/>
    </inkml:context>
    <inkml:brush xml:id="br0">
      <inkml:brushProperty name="width" value="0.17143" units="cm"/>
      <inkml:brushProperty name="height" value="0.17143" units="cm"/>
      <inkml:brushProperty name="color" value="#004F8B"/>
    </inkml:brush>
  </inkml:definitions>
  <inkml:trace contextRef="#ctx0" brushRef="#br0">1454 360 5734,'-11'-14'0,"-17"-24"0,-9-6 0,-31-15 0,26 13 0,-2 2 0,-26-2 0,3 21 0,-1 4 0,1 2-1063,-7 22 0,-25 10 0,-3 6 0,23-1 1063,29-1 0,2 4 0,-36 13 0,-14 7 0,26-2 860,32 7-860,8 5 0,-5 13 0,5 1 0,-1 14 0,6 10 0,9-3 0,2 13 0,6 3 0,11-7 0,14 2 0,13-6 0,13-2-568,9-12 1,12 0 0,4-4 0,-3-11 567,-6-8 0,-1-9 0,5-9 0,9-7 0,6-10 0,-6-9 0,0-11 0,1-15 0,-4-12 0,7-12 0,1-6 0,-4-3 0,-10 0 0,-4-4 0,-1-2 0,2 0 0,9-1 0,3-1 0,-4 0 0,-14-2 0,-13-10 0,-12-1 0,-9 10 0,-5-18-37,-12-11 1,-5-4 36,1 43 0,-2-1 0,-8-24 0,-4-11 0,0 14 0,-13-6 0,-8 16 0,-14-8 0,-10 20 0,-16 36 0,-11 22 0,3-8 0,16-21 0,4-7 0,-4 13 0,-18 36 0,1-1 0,0 0 0</inkml:trace>
</inkml:ink>
</file>

<file path=ppt/ink/ink6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20:37.973"/>
    </inkml:context>
    <inkml:brush xml:id="br0">
      <inkml:brushProperty name="width" value="0.17143" units="cm"/>
      <inkml:brushProperty name="height" value="0.17143" units="cm"/>
      <inkml:brushProperty name="color" value="#004F8B"/>
    </inkml:brush>
  </inkml:definitions>
  <inkml:trace contextRef="#ctx0" brushRef="#br0">0 30 5734,'1'6'0,"4"-3"0,-3-2 0,6-2 0,21 5 0,-3 0 0,12 1 0,4-1 0,3-5 0,17-2 0,-16 0 0,16 1 0,-42 2 0,77-5 0,-11-11 0,-1 6 0,-6-5 0,-69 14 0,7 2 0,-13 0 0</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7:44:55.050"/>
    </inkml:context>
    <inkml:brush xml:id="br0">
      <inkml:brushProperty name="width" value="0.17143" units="cm"/>
      <inkml:brushProperty name="height" value="0.17143" units="cm"/>
      <inkml:brushProperty name="color" value="#004F8B"/>
    </inkml:brush>
  </inkml:definitions>
  <inkml:trace contextRef="#ctx0" brushRef="#br0">31 317 5734,'-14'-1'0,"2"-1"0,10 2 0,0 0 0,2 19 0,0-9 0,2 16 0,0-11 0,0 12 0,3 22 0,2 4 0,9 17 0,2-22 0,7-5 0,6-16 0,17-12 0,49-23 0,-18-9 0,14-9 0,-8 0 0,13-6 0,1-1 0,-10 3-1131,-10 4 0,-7 1 1,5-1 1130,2-1 0,6-2 0,-3 0 0,-14 4 0,-8 3 0,-9 3 0,3-2 0,1-2 0,28-11 0,1-3 0,-14 6 0,-1-1 0,9-6 0,-5 3 0,2-1 0,-23 9 0,-39 25 0,-5 4 0,3 2 3392,10 18-3392,12-6 0,1 3 0,8-12 0</inkml:trace>
</inkml:ink>
</file>

<file path=ppt/ink/ink6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20:39.883"/>
    </inkml:context>
    <inkml:brush xml:id="br0">
      <inkml:brushProperty name="width" value="0.17143" units="cm"/>
      <inkml:brushProperty name="height" value="0.17143" units="cm"/>
      <inkml:brushProperty name="color" value="#004F8B"/>
    </inkml:brush>
  </inkml:definitions>
  <inkml:trace contextRef="#ctx0" brushRef="#br0">14 1 5734,'-5'5'0,"0"-2"0,5-2 0,-3-2 0,6 6 0,-4-5 0,6 7 0,-2 20 0,-1-16 0,2 18 0,-3-22 0,1 4 0,1 29 0,0-3 0,-3 53 0,1-23 0,-3-4 0,3-17 0,1-24 0,-1 0 0,0-8 0,3-24 0,-2-6 0,3-11 0</inkml:trace>
</inkml:ink>
</file>

<file path=ppt/ink/ink6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20:41.320"/>
    </inkml:context>
    <inkml:brush xml:id="br0">
      <inkml:brushProperty name="width" value="0.17143" units="cm"/>
      <inkml:brushProperty name="height" value="0.17143" units="cm"/>
      <inkml:brushProperty name="color" value="#004F8B"/>
    </inkml:brush>
  </inkml:definitions>
  <inkml:trace contextRef="#ctx0" brushRef="#br0">93 101 5734,'-5'0'0,"0"1"0,10-10 0,-4 4 0,5-5 0,2 0 0,8-2 0,-2-1 0,3 2 0,10-1 0,-8 5 0,41-3 0,-37 7 0,18 3 0,-17 5 0,-13-3 0,13 5 0,-16-1 0,-1 8 0,-4 4 0,-26 25 0,-7 2 0,13-11 0,-41 43 0,51-71 0,-5 4 0,7-4 0,-5 2 0,11-7 0,47-7 0,-30 3 0,37-4 0,-43 7 0,29 6 0,-17 0 0,16 1 0,-22 25 0,-14-13 0,2 15 0,-10-10 0,-1-6 0,-28 30 0,5-16 0,-42 19 0,39-34 0,-12-1 0,32-13 0,-15 5 0,11-5 0,-8 3 0,10-6 0,2 0 0,-18 1 0,12-1 0,-46-4 0,36 0 0,-26-4 0</inkml:trace>
</inkml:ink>
</file>

<file path=ppt/ink/ink6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21:18.867"/>
    </inkml:context>
    <inkml:brush xml:id="br0">
      <inkml:brushProperty name="width" value="0.17143" units="cm"/>
      <inkml:brushProperty name="height" value="0.17143" units="cm"/>
      <inkml:brushProperty name="color" value="#004F8B"/>
    </inkml:brush>
  </inkml:definitions>
  <inkml:trace contextRef="#ctx0" brushRef="#br0">24 23 5734,'-2'-9'0,"0"2"0,1 1 0,-13 85 0,10-44 0,4 47 0,2 31 0,3-19 0,6-10-353,-3-11 0,1 12 0,2-22 1,5-31-1,1-3 0</inkml:trace>
</inkml:ink>
</file>

<file path=ppt/ink/ink6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21:19.405"/>
    </inkml:context>
    <inkml:brush xml:id="br0">
      <inkml:brushProperty name="width" value="0.17143" units="cm"/>
      <inkml:brushProperty name="height" value="0.17143" units="cm"/>
      <inkml:brushProperty name="color" value="#004F8B"/>
    </inkml:brush>
  </inkml:definitions>
  <inkml:trace contextRef="#ctx0" brushRef="#br0">368 159 5734,'-38'-45'0,"0"1"0,-29-25 0,44 75 0,-15 14 0,-19 40 0,15-17 0,-10 40 0,40-28 0,15 1 0,49 23 0,-25 15 0,57-78 0,-51-37 0,21-49 0,-18 11 0,-12 9 0,-2 2 0,-5 7 0,28 89 0,-30-15 0,3 13 0,0 11 0,-1 25 0,-4 3 0,-3-23 0,-2 1 0,5 27 0,-2-3 0,-9-3 0</inkml:trace>
</inkml:ink>
</file>

<file path=ppt/ink/ink6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21:19.673"/>
    </inkml:context>
    <inkml:brush xml:id="br0">
      <inkml:brushProperty name="width" value="0.17143" units="cm"/>
      <inkml:brushProperty name="height" value="0.17143" units="cm"/>
      <inkml:brushProperty name="color" value="#004F8B"/>
    </inkml:brush>
  </inkml:definitions>
  <inkml:trace contextRef="#ctx0" brushRef="#br0">44 457 5734,'-44'8'0,"93"-17"-809,6-6 0,26-8 1,17-6-1,9-4 1,-1 1-1,-8 3 0,-17 6 809,6-1 0,-12 5 0,13-5 186,-4 0 1,17-6-1,8-3 1,2 0 0,-7 2-1,-16 6 1,-24 9-187,21 4 0,-53 12 0,24 2 0</inkml:trace>
</inkml:ink>
</file>

<file path=ppt/ink/ink6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21:20.187"/>
    </inkml:context>
    <inkml:brush xml:id="br0">
      <inkml:brushProperty name="width" value="0.17143" units="cm"/>
      <inkml:brushProperty name="height" value="0.17143" units="cm"/>
      <inkml:brushProperty name="color" value="#004F8B"/>
    </inkml:brush>
  </inkml:definitions>
  <inkml:trace contextRef="#ctx0" brushRef="#br0">273 118 5734,'72'-41'0,"1"0"0,22 17 0,-2 13 0,-35 11 0,-5 6-293,14 7 1,-19 8 292,-53 15 191,-4-15-191,-6 9 97,-2 8-97,4-7 0,1-1 0,12-18 297,13 5-297,-3-7 0,66 36 0,-27 19 0,-13-25 0,-15 4 0,-55 10 0,-33 4 0,6-8 0,26-13 0,-6-9 0,-39-7 0,-27-7 0,-2-10 0,25-12 0,33-19 0,4-8 0,-22 1 0,-9-3 0,18-2 0,18-44 0</inkml:trace>
</inkml:ink>
</file>

<file path=ppt/ink/ink6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21:20.919"/>
    </inkml:context>
    <inkml:brush xml:id="br0">
      <inkml:brushProperty name="width" value="0.17143" units="cm"/>
      <inkml:brushProperty name="height" value="0.17143" units="cm"/>
      <inkml:brushProperty name="color" value="#004F8B"/>
    </inkml:brush>
  </inkml:definitions>
  <inkml:trace contextRef="#ctx0" brushRef="#br0">441 22 5734,'-20'-12'0,"0"2"0,-38 23 0,31-3 0,-13 33 0,6 11 0,26 21 0,-4-24 0,5-1 0,20 20 0,13-26 0,4-3 0,1 12 0,1-6 0,-7-3 0,-21-14 0,-67 11 0,28-25 0,-44 5 0,-4-24 0,39-13 0,-23-9 0,63-5 0,20 0 0</inkml:trace>
</inkml:ink>
</file>

<file path=ppt/ink/ink6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21:21.119"/>
    </inkml:context>
    <inkml:brush xml:id="br0">
      <inkml:brushProperty name="width" value="0.17143" units="cm"/>
      <inkml:brushProperty name="height" value="0.17143" units="cm"/>
      <inkml:brushProperty name="color" value="#004F8B"/>
    </inkml:brush>
  </inkml:definitions>
  <inkml:trace contextRef="#ctx0" brushRef="#br0">0 1 5734,'25'54'0,"5"11"0,2 4 0,-13-22 0,1 0-687,11 24 1,-2-10 686,-16-38 109,2 7 0,-7-13 0,1 5 0</inkml:trace>
</inkml:ink>
</file>

<file path=ppt/ink/ink6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21:21.438"/>
    </inkml:context>
    <inkml:brush xml:id="br0">
      <inkml:brushProperty name="width" value="0.17143" units="cm"/>
      <inkml:brushProperty name="height" value="0.17143" units="cm"/>
      <inkml:brushProperty name="color" value="#004F8B"/>
    </inkml:brush>
  </inkml:definitions>
  <inkml:trace contextRef="#ctx0" brushRef="#br0">0 77 5734,'69'-33'0,"-40"20"0,23-2 0,4 3-765,-11 10 765,2 1 249,21 4-249,7 16 0,1 5 0,7 0 0,-35 29 0,-1 20 0,-22-8 0,-39 9 42,-10-5 0,-10 11 0,-9-16-42,-32-21 0,-7-12 0,14 5 0,0-5-163,0-11 1,10-9 0,25-13 0,2-3 0</inkml:trace>
</inkml:ink>
</file>

<file path=ppt/ink/ink6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21:23.175"/>
    </inkml:context>
    <inkml:brush xml:id="br0">
      <inkml:brushProperty name="width" value="0.17143" units="cm"/>
      <inkml:brushProperty name="height" value="0.17143" units="cm"/>
      <inkml:brushProperty name="color" value="#004F8B"/>
    </inkml:brush>
  </inkml:definitions>
  <inkml:trace contextRef="#ctx0" brushRef="#br0">420 188 5734,'-25'-55'0,"10"25"0,-15-18 0,14 33 0,-35 30 0,-8 15 0,11 4 0,-9-1 0,4 7 0,22 31 0,18-35 0,-5 52 0,15-51 0,11 22 0,54-92 0,-13-1 0,20-36 0,-35 8 0,-21 33 0,9-29 0,-15 34 0,10-16 0,8 114 0,-10-52 0,11 70 0,-14-67 0,-2-8 0,22 5 0,-5-22 0,18-23 0,3-11 0,4-16 0,12-27 0,-5 1 0,-27 33 0,22-31 0,-53 92 0,3 19 0,7 25 0,3 5 0,4 6 0,38-65 0,4-18 0,-21-13 0,14-45 0,-8 1 0,-32 50 0,25 59 0,-8 1 0,2 12 0,3-1 0,8-12 0,-3 0 0,-18-51 0,-9-15 0,10-45 0,-8 25 0,0-33 0,-9 11 0,-11 57 0,5-59 0,-9 104 0,9-18 0</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7:45:03.530"/>
    </inkml:context>
    <inkml:brush xml:id="br0">
      <inkml:brushProperty name="width" value="0.17143" units="cm"/>
      <inkml:brushProperty name="height" value="0.17143" units="cm"/>
      <inkml:brushProperty name="color" value="#004F8B"/>
    </inkml:brush>
  </inkml:definitions>
  <inkml:trace contextRef="#ctx0" brushRef="#br0">262 1 5734,'-35'2'0,"12"-1"0,0 0 0,14-1 0,0 3 0,3-2 0,2 0 0,33-6 0,-13 3 0,26 0 0,-12 6 0,7 2 0,38 5 0,14 1 0,-34-5 0,-2-1 0,10 1 0,-20-3 0,-80-5 0,-42 0 0,-17-1 0,-7 1 0,36 0 0,0 0 0,-30-3 0,14 0 0,50-1 0,11-1 0,38 3 0,6 3 0,39 2 0,13 5 0,-23 3 0,0 0 0,34 7 0,-17 2 0,-24-11 0</inkml:trace>
</inkml:ink>
</file>

<file path=ppt/ink/ink6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21:23.963"/>
    </inkml:context>
    <inkml:brush xml:id="br0">
      <inkml:brushProperty name="width" value="0.17143" units="cm"/>
      <inkml:brushProperty name="height" value="0.17143" units="cm"/>
      <inkml:brushProperty name="color" value="#004F8B"/>
    </inkml:brush>
  </inkml:definitions>
  <inkml:trace contextRef="#ctx0" brushRef="#br0">186 1 5734,'-52'64'0,"0"-1"0,-17-30 0,56 31 0,19-16 0,22-79 0,2-13 0,0 1 0,4-17 0,-11 65 0,6 6 0,-9 29 0,-5 3 0,-6-21 0,9 5 0,12 0 0,35-42 0,-22 8 0,9-32 0,-37 21 0,12 32 0,-2-8 0,5 12 0,51-62 0,-58 29 0,46-35 0,-63 50 0,1 3 0,21 29 0,-11-8 0,29 64 0,-26-15-779,-7-16 1,-2 2 778,-2 26 0,-10-17 0,-4 11 0,-8-6 0,-16-4 0,-5-4 0,9 12 0,-3-11 0,-38-23 0,43-98 0,16 22 0,12-21 0,8-7 0,3 11 0,11-4-719,13-3 0,13-9 0,3 0 0,-6 10 719,2-3 0,2 5 0,11 1 0,7-2 0,-13 13 0,-6 10 0</inkml:trace>
</inkml:ink>
</file>

<file path=ppt/ink/ink6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21:24.197"/>
    </inkml:context>
    <inkml:brush xml:id="br0">
      <inkml:brushProperty name="width" value="0.17143" units="cm"/>
      <inkml:brushProperty name="height" value="0.17143" units="cm"/>
      <inkml:brushProperty name="color" value="#004F8B"/>
    </inkml:brush>
  </inkml:definitions>
  <inkml:trace contextRef="#ctx0" brushRef="#br0">53 0 5734,'-15'55'0,"0"-1"0,1-7 0,5 5 0,15 13 0,10 13 0,2 3 0,-6-7 0,-10 22 0,-1 1-1121,8-22 1,5 9 0,-2-4 0,-8-12 1120,-11-1 0,-8-18 304,-7-21 1,4-12-1,-4-2 1</inkml:trace>
</inkml:ink>
</file>

<file path=ppt/ink/ink6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21:25.046"/>
    </inkml:context>
    <inkml:brush xml:id="br0">
      <inkml:brushProperty name="width" value="0.17143" units="cm"/>
      <inkml:brushProperty name="height" value="0.17143" units="cm"/>
      <inkml:brushProperty name="color" value="#004F8B"/>
    </inkml:brush>
  </inkml:definitions>
  <inkml:trace contextRef="#ctx0" brushRef="#br0">1 158 5734,'7'-49'0,"48"23"0,19 24-1887,-9 42 0,3 26 0,0-11 1887,17-24 0,-3 2 0,-17 25 0,-4 12 0,-28-15 1409,-38-23-1409,-11 21 0,0-5 0,5-10 860,5-19-860,22-43 0,10-48 0,6-32 0,-7 14 0,-13 38 0,-3 1 0,11-41 0,2-14 0,-20 36 0,-30 52 0,-14 19 0,2 77 0,25-38 0,35 28 0,14-4 0,-1-40 1526,16 6 0,-1-11-1526,-23-32 0,48-44 0,-42 30 0,31-26 0,-46 47 0,10 42 0,-1-21 0,3 22 340,-11-35-340,-5-9 0,22-18 0,-14 9 0,29-24 0,-28 20 0,7-6 0,-7 24 0,-10 3 0,10 39 0,-6 0 0,16-5 0,-11-12 0,58-79 0,-42 30 0,45-16 0,-46 56 0,44 13 0,-38-14 0,35-14 0,-21-23 0,-8 4 0,20-7 0</inkml:trace>
</inkml:ink>
</file>

<file path=ppt/ink/ink6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21:25.406"/>
    </inkml:context>
    <inkml:brush xml:id="br0">
      <inkml:brushProperty name="width" value="0.17143" units="cm"/>
      <inkml:brushProperty name="height" value="0.17143" units="cm"/>
      <inkml:brushProperty name="color" value="#004F8B"/>
    </inkml:brush>
  </inkml:definitions>
  <inkml:trace contextRef="#ctx0" brushRef="#br0">11 36 5734,'-5'-19'0,"2"4"0,2 14 0,1 2 0,-1 59 0,0 30 0,4-36 0,0 2-372,-3 39 1,1 0 371,3-34 0,2-3 0,3 9 0,1-4 0,-2 4 0,8 31 0</inkml:trace>
</inkml:ink>
</file>

<file path=ppt/ink/ink6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21:26.107"/>
    </inkml:context>
    <inkml:brush xml:id="br0">
      <inkml:brushProperty name="width" value="0.17143" units="cm"/>
      <inkml:brushProperty name="height" value="0.17143" units="cm"/>
      <inkml:brushProperty name="color" value="#004F8B"/>
    </inkml:brush>
  </inkml:definitions>
  <inkml:trace contextRef="#ctx0" brushRef="#br0">26 201 5734,'-25'-13'0,"86"36"0,31 9 0,-20-25 0,8-8 0,18-7 0,-23-8 0,-23-30 0,-1-26 0,-12 7 0,-33 51 0,8-14 0,-21 56 0,1 4 0,-1 60 0,5-41 0,8 22 0,7-3 0,11-29 0,47-49 0,7-17 0,-27 5 0,19-37 0,-11 11 0,-48 48 0,-1 2 0,15 29 0,-12-12 0,29 35 0,-13-26 0,18 11 0,-14-19 0,32-61 0,1-18 0,-29 19 0,23-24 0,-12-3 0,-47 19 0,-2 12 0,-15-23 0,5 41 0,-26 8 0,17 25 0,-23 45 0,25-26 0,3 42 0,25-2 0,76-58 0,13-7 0,-58 36 0,0-6-460,26-38 1,13-20-1,-19-6 460,-18-18 0,-1-1 0,1-1 0</inkml:trace>
</inkml:ink>
</file>

<file path=ppt/ink/ink6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21:27.407"/>
    </inkml:context>
    <inkml:brush xml:id="br0">
      <inkml:brushProperty name="width" value="0.17143" units="cm"/>
      <inkml:brushProperty name="height" value="0.17143" units="cm"/>
      <inkml:brushProperty name="color" value="#004F8B"/>
    </inkml:brush>
  </inkml:definitions>
  <inkml:trace contextRef="#ctx0" brushRef="#br0">1 123 5734,'46'49'0,"1"0"0,26 10 0,-68 0 0,-11 2 0,4-11 0,9-11 0,0-32 0,23-69 0,15-24 0,-21 41 0,2-2 0,10-13 0,2 2 0,21-18 0,-16 121 0,-16-34 0,-21 41 0,-9 14 0,2 22 0,1-36 0,4 23 0,15-70 0,4-20 0,7-14 0,-4 0 0,31-39 0,1-2 0,-21 29 0,22-32 0,-13 24 0,-44 64 0,-4 37 0,-1 28 0,3 14 0,7-37 0,14-14 0,58-59 0,12-19 0,-15 31-426,-18-25 1,7-16 0,-22 5 425,-32 3 0,-3 0 0,-4-25 0,-6 18 0,-3-9 0,-47 47 0,24 45 0,5 14 0,-21 33 0,25-18 0,21 0 0,51-15 0,13-11 0,-5-7 0,20-49 0,22-23 0,-22-2 0,-16-13-126,-9 5 1,8-10-1,-21 7 126,-31-7 1222,-18-25-1222,-28 58 0,-4 58 0,0 18 0,-9 12 0,9 14 0,24-17 0,51-67 0,-16 1 0,36-24 431,-1-32-431,-8 11 0,6 45 0,-27 35 0,-16 32 0,-2-22 0,-3-38 0,28-33 0,-16 15 0,23-22 0,0 2 0,-21 21 0,30-20 0,-36 85 0,-2 2 0,5 10 0,4 7 0,11-60 0,13-3 0,-1-29-59,-6-16 0,-15 11 0,0-2 0</inkml:trace>
</inkml:ink>
</file>

<file path=ppt/ink/ink6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21:27.542"/>
    </inkml:context>
    <inkml:brush xml:id="br0">
      <inkml:brushProperty name="width" value="0.17143" units="cm"/>
      <inkml:brushProperty name="height" value="0.17143" units="cm"/>
      <inkml:brushProperty name="color" value="#004F8B"/>
    </inkml:brush>
  </inkml:definitions>
  <inkml:trace contextRef="#ctx0" brushRef="#br0">1 1 5734,'56'21'0,"0"0"0,18-1 0,-54 16 0</inkml:trace>
</inkml:ink>
</file>

<file path=ppt/ink/ink6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21:27.744"/>
    </inkml:context>
    <inkml:brush xml:id="br0">
      <inkml:brushProperty name="width" value="0.17143" units="cm"/>
      <inkml:brushProperty name="height" value="0.17143" units="cm"/>
      <inkml:brushProperty name="color" value="#004F8B"/>
    </inkml:brush>
  </inkml:definitions>
  <inkml:trace contextRef="#ctx0" brushRef="#br0">6 61 5734,'5'-31'0,"-4"3"0,-4 28 0,-6-1 0</inkml:trace>
</inkml:ink>
</file>

<file path=ppt/ink/ink6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20:45.716"/>
    </inkml:context>
    <inkml:brush xml:id="br0">
      <inkml:brushProperty name="width" value="0.17143" units="cm"/>
      <inkml:brushProperty name="height" value="0.17143" units="cm"/>
      <inkml:brushProperty name="color" value="#004F8B"/>
    </inkml:brush>
  </inkml:definitions>
  <inkml:trace contextRef="#ctx0" brushRef="#br0">52 0 5734,'5'22'0,"-4"20"0,-3 8 0,0 4 0,-2 19-846,-4-6 846,5-39 274,-4 9-274,-3 10 0,0-15 0,-2 0 0</inkml:trace>
</inkml:ink>
</file>

<file path=ppt/ink/ink6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20:46.449"/>
    </inkml:context>
    <inkml:brush xml:id="br0">
      <inkml:brushProperty name="width" value="0.17143" units="cm"/>
      <inkml:brushProperty name="height" value="0.17143" units="cm"/>
      <inkml:brushProperty name="color" value="#004F8B"/>
    </inkml:brush>
  </inkml:definitions>
  <inkml:trace contextRef="#ctx0" brushRef="#br0">807 267 5734,'-5'-11'0,"-19"-25"0,-63-3 0,34 4 0,-13 19 0,-6 13 0,13 21 0,4 5 0,-33 1 0,34-1 0,7 2 0,14 1 0,0 13 0,-1 5 0,-9 20 0,20 11 0,4 21 0,8-12 0,12-25 0,4-2 0,-4 9 0,1 6 0,7-9 0,33 21 0,-1-42 0,4-3 0,28 25 0,3-22 0,6-11 0,16-19 0,-46-6 0,0-3 0,47-18 0,-52-3 0,0-7 0,19-19 0,-1-4 0,-18 16 0,-2-4 0,8-31 0,-11 1 0,-24 22 0,0-12 0,-1-3 0,-8-4 0,-6-8 0,-3-6 0,0 23 0,-9-2 0,-28-23 0,-18-10 0,5 14 0,20 27 0,-4 5-471,-16-10 0,-9-2 0,9 21 471,-1 33-167,-21 7 1,15 2-1,-14 5 1</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7:45:33.710"/>
    </inkml:context>
    <inkml:brush xml:id="br0">
      <inkml:brushProperty name="width" value="0.17143" units="cm"/>
      <inkml:brushProperty name="height" value="0.17143" units="cm"/>
      <inkml:brushProperty name="color" value="#004F8B"/>
    </inkml:brush>
  </inkml:definitions>
  <inkml:trace contextRef="#ctx0" brushRef="#br0">86 1177 5734,'6'4'0,"-1"2"0,-9 27 0,0-15 0,-3 22 0,0-13 0,1-5 0,-18 47 0,7 13 0,-3-5 0,12-10 0,52-37 0,12-36 0,17 9 0,1-35 0,8-16 0,-17 8 0,4-5 0,2-2-433,-3 3 1,2-3 0,3-2 0,0 0 432,8-7 0,3-2 0,-2 1 0,-2 1-429,-13 10 0,-3 0 1,0 2-1,-2 0 429,18-10 0,-2 0 0,-1 3 0,-7 5 0,0 2 0,1-1-93,5-3 1,1 0-1,-2 1 93,-11 6 0,-2 1 0,-2 1 0,25-16 0,-12 6 0,-12 3 1324,-90 6-1324,13 20 0,-48-13 0,44 14 0,-2-2 0</inkml:trace>
</inkml:ink>
</file>

<file path=ppt/ink/ink6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20:47.255"/>
    </inkml:context>
    <inkml:brush xml:id="br0">
      <inkml:brushProperty name="width" value="0.17143" units="cm"/>
      <inkml:brushProperty name="height" value="0.17143" units="cm"/>
      <inkml:brushProperty name="color" value="#004F8B"/>
    </inkml:brush>
  </inkml:definitions>
  <inkml:trace contextRef="#ctx0" brushRef="#br0">7 42 5734,'-6'-6'0,"5"3"0,30 5 0,-5 0 0,18 2 0,-12-2 0,54-1 0,-18-2 0,-1-4 0,-1-1 0,-2-5 0,-3-1 0,-38 4 0,-11 10 0,-4-2 0,-18 50 0,1-24 0,-15 37 0,12-31 0,-9 23 0,-1 11 0,-4 17 0,3-9 0,8-23 0,0 0 0,-10 36 0,-3 13 0,10-25 0,13-36 0,14 0 0,7-47 0,16-29 0</inkml:trace>
</inkml:ink>
</file>

<file path=ppt/ink/ink6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20:49.135"/>
    </inkml:context>
    <inkml:brush xml:id="br0">
      <inkml:brushProperty name="width" value="0.17143" units="cm"/>
      <inkml:brushProperty name="height" value="0.17143" units="cm"/>
      <inkml:brushProperty name="color" value="#004F8B"/>
    </inkml:brush>
  </inkml:definitions>
  <inkml:trace contextRef="#ctx0" brushRef="#br0">28 441 5734,'-1'14'0,"0"1"0,-6 56 0,3-35 0,-5 43 0,7-51 0,0-1 0,1 30 0,3-17 0,1 14 0,6-23 0,17-2 0,20-31 0,19-23 0,-14-14 0,-18-3 0,-3-8 0,-7 1 0,-3 0 0,17-25 0,-6 1 0,-30 86 0,1 5 0,-7 35 0,4-21 0,4 49 0,0-49 0,16 45 0,-12-56 0,21 15 0,36-85 0,6-22 0,-18 36-490,20-35 0,-13 4 490,-51 50 0,2-4 0,-4 21 0,1-3 0,-6 43 0,2 23 0,7 2 0,19-14 0,-18 11 0,6-18 490,36-88 0,3-26-490,-18 22 0,7-11 0,-6 5 0,-27 34 0,-6 48 0,10 48 0,-2-12 0,37 1 0,-26-61 0,24-23 0,-20-5 0,-7 3 0,15-35 0,0-7 0,-8 6 0,1-5 0,-2 19 0,-21 43 0,-5 14 0,-1 20 0,13 15 0,3 0 0,-4-15 0,3 16 0,5-8 0,8-35 0,-9-7 0,38-22 0,-23-7 0,12-12 0,-19 4 0,14-49 0,-14 14 0,-2-14 0,-1-8 0,-10 20 0,-3 4 0,-1 9 0,-2 4 0,2-16 0,-12 84 0,-4 43 0,-1 11 0,2 13 0,-4 8 0,5 11 0,16 3 0,14-9 0,6-42 0,4-4 0,-5 27 0,4-17 0,41-66 0,-14-53 0,-9-26 0,-33 25 0,-8-6 0,6 2 0,15 6 0,5 1 0,-10 1-268,-15-36 0,-16 34 268,-2 62 0,-12 91 0,12-50 0,-3 13 0,4 3 0,16 9 0,9 9 0,1 1 0,-5 4-237,4-8 1,-13-18 236,-22-48 0,-21-6 0,-52-14 0,24 1-68,-33-12 1,51 4 0,1-1-1</inkml:trace>
</inkml:ink>
</file>

<file path=ppt/ink/ink6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20:49.277"/>
    </inkml:context>
    <inkml:brush xml:id="br0">
      <inkml:brushProperty name="width" value="0.17143" units="cm"/>
      <inkml:brushProperty name="height" value="0.17143" units="cm"/>
      <inkml:brushProperty name="color" value="#004F8B"/>
    </inkml:brush>
  </inkml:definitions>
  <inkml:trace contextRef="#ctx0" brushRef="#br0">0 130 5734,'65'-20'0,"0"0"0,0 0 0,13-3 0,-16 1 0,-26-3 0</inkml:trace>
</inkml:ink>
</file>

<file path=ppt/ink/ink6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20:49.625"/>
    </inkml:context>
    <inkml:brush xml:id="br0">
      <inkml:brushProperty name="width" value="0.17143" units="cm"/>
      <inkml:brushProperty name="height" value="0.17143" units="cm"/>
      <inkml:brushProperty name="color" value="#004F8B"/>
    </inkml:brush>
  </inkml:definitions>
  <inkml:trace contextRef="#ctx0" brushRef="#br0">46 16 5734,'-15'-7'0,"4"-1"0,-8 13 0</inkml:trace>
</inkml:ink>
</file>

<file path=ppt/ink/ink6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20:57.266"/>
    </inkml:context>
    <inkml:brush xml:id="br0">
      <inkml:brushProperty name="width" value="0.17143" units="cm"/>
      <inkml:brushProperty name="height" value="0.17143" units="cm"/>
      <inkml:brushProperty name="color" value="#004F8B"/>
    </inkml:brush>
  </inkml:definitions>
  <inkml:trace contextRef="#ctx0" brushRef="#br0">0 455 5734,'69'38'0,"-38"-24"0,41 31 0,-52-36 0,-2-1 0,9 5 0,-22-8 0,-84-15 0,44 0 0,-19 0 0,8-5 0,40-5 0,4 2 0,24-56 0,7 16 0,-4 8 0,1 2 0,11-10 0,16-7 0,-27 39 0,23 7 0,-40 71 0,-11 22 0,9 19 0,-15-19 0,-7 13 0,-2-10 0,-1-17 0,-1-5 0,-2 6 0,0-9 0,5-26-848,38-64 0,30-53 0,10-13 0,-14 24 848,-15 30 0,1 1 0,13-29 0,10-22 0,1 10 0,-11 44 0,1 61 0,-40 36 0,-14 33 0,-8 15 0,1-3 0,8-22-908,14-15 0,-1 0 908,-18 40 0,-10 30 0,2-16 0,18-62 0,45-117 0,-9 12 0,9-15 0,2-3 0,-6 10 211,5-5 0,-1 0-211,-2-3 0,8-13 0,-5 13 0,-18 44 0,-26 90 0,-16 31 0,4-43 0,-1 1 0,1 13 0,-1 7 0,-2-9 1969,-14 17-1969,44-66 0,-2-16 0,23-40 0,18-38 0,3-9 0,-13 18 76,-14 23 1,-1-1-77,14-21 0,10-18 0,-4 5 0,-19 28 0,-21 28 0,-7 17 0,-22 62 0,-11 27 0,8-16 0,0 9 0,-4 17 0,8-17 0,11-14 0,4 5 0,13-17 0,30-68 0,8-29 0,9-22 0,-2-13 0,-10 16 0,-1-4 0,-4 0 0,-7-6 0,-4 0 0,-10 45 0,-12 75 2664,12 55-2664,20-42 0,16 3 0,-4-9 0,-12-8 0,4-15 0,29-28 0,12-21 0,-15-9 0,-30-8 0,-8-6 0,13-12 0,-5 16 0,-19 42 0,1 64 0,10 12 0,20-59 0,3-2 0,-12 49 0,1-12-462,28-85 1,-8-25 461,-32 20 0,15-36 0,-26 43 0,-21 74 0,-6 6 0,0 7 0,4 21 0,10-6 0,36-9 0,19-52 461,-20-44 1,-2-16-462,-7-2 0,-3-2 0,-1 5 0,-3 3 0,10-25 0,-38 90 0,-7 31 0,10 40 0,66-133 0,13-16 0,-29 63 0,1-42 0,8-24 0,-20 15 0,-29 26 0,-11 57 0,2-22 0,-8 47 0,2 6 0,14-31 0,-5 39 0,46-133 0,-33 25-305,22-44 305,-34 45 0,-4 0 0,-12-46 0,-2 36 0,-9-32 0,1 48 0</inkml:trace>
</inkml:ink>
</file>

<file path=ppt/ink/ink6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20:57.867"/>
    </inkml:context>
    <inkml:brush xml:id="br0">
      <inkml:brushProperty name="width" value="0.17143" units="cm"/>
      <inkml:brushProperty name="height" value="0.17143" units="cm"/>
      <inkml:brushProperty name="color" value="#004F8B"/>
    </inkml:brush>
  </inkml:definitions>
  <inkml:trace contextRef="#ctx0" brushRef="#br0">25 100 5734,'-24'7'0,"60"5"0,52 5 0,18 1 0,-10-6 0,-3-5 0,-2-6 0,7 4-1133,-10 4 1,7 3 0,4 1 0,-3-2 0,-7-5 1132,-6-6 0,-5-4 0,-2-1 0,-2 0 0,8 1 0,-2 0 0,7-1 48,-7 0 1,7-1 0,4 0 0,0-1 0,-3-1-49,-5 2 0,-2-1 0,0-1 0,0 0 0,2-2 146,10-4 0,6-2 0,-1-1 0,-11 1 0,-16 3-146,-6 4 0,-21-5-72,-25-18 72,-63 33 0,-39 18 0,6-1 0,10-5 0,1 1 0,-26 6 0,0 0 0</inkml:trace>
</inkml:ink>
</file>

<file path=ppt/ink/ink6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20:58.135"/>
    </inkml:context>
    <inkml:brush xml:id="br0">
      <inkml:brushProperty name="width" value="0.17143" units="cm"/>
      <inkml:brushProperty name="height" value="0.17143" units="cm"/>
      <inkml:brushProperty name="color" value="#004F8B"/>
    </inkml:brush>
  </inkml:definitions>
  <inkml:trace contextRef="#ctx0" brushRef="#br0">1 270 5734,'81'-22'0,"-18"11"0,20 2 0,-13 3 0,18 0 0,14 0 0,7-1 0,3 1 0,-3 0 0,-9 1 0,-14 0-1416,8-1 1,-13 0 0,-1 1 0,13 0 1415,-14 2 0,10-1 0,7 1 0,2 0 0,0 0 0,-5 0 0,-7 0 0,-12 1 0,27-1 0,-15 0 0,-10 1 0,-12 0 0,0 0 469,29-1 1,12-1 0,-23-4-470,-20-9 0,13 0 215,-92-16 0,-11 17 0,-26-9 0</inkml:trace>
</inkml:ink>
</file>

<file path=ppt/ink/ink6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21:00.676"/>
    </inkml:context>
    <inkml:brush xml:id="br0">
      <inkml:brushProperty name="width" value="0.17143" units="cm"/>
      <inkml:brushProperty name="height" value="0.17143" units="cm"/>
      <inkml:brushProperty name="color" value="#004F8B"/>
    </inkml:brush>
  </inkml:definitions>
  <inkml:trace contextRef="#ctx0" brushRef="#br0">1 28 5734,'0'-17'0,"9"6"0,-5 14 0,7 8 0,-5 75 0,-4-22 0,0 9 0,0-5 0,2-6 0,1-1 0,-3 41 0,7-23 0,4-69 0</inkml:trace>
</inkml:ink>
</file>

<file path=ppt/ink/ink6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21:01.236"/>
    </inkml:context>
    <inkml:brush xml:id="br0">
      <inkml:brushProperty name="width" value="0.17143" units="cm"/>
      <inkml:brushProperty name="height" value="0.17143" units="cm"/>
      <inkml:brushProperty name="color" value="#004F8B"/>
    </inkml:brush>
  </inkml:definitions>
  <inkml:trace contextRef="#ctx0" brushRef="#br0">320 131 5734,'-25'-79'0,"-63"77"0,35-47-327,4 61 1,5 14 326,24-2 106,-3 18 1,5 7-107,26 39 108,-8 8-108,52-90 0,10-18 0,-12-9-266,1-17 0,-9 0 266,-29 18 313,10-17-313,-4 11 0,3 13 0,-11 13 0,-7 71 0,-9 24 0,5-23-543,-2 15 0,0-5 543,2-41 0,0-16 488,-1 5-488,22 0 0,-8-11 0,20-8 0,-12-17 0</inkml:trace>
</inkml:ink>
</file>

<file path=ppt/ink/ink6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21:02.200"/>
    </inkml:context>
    <inkml:brush xml:id="br0">
      <inkml:brushProperty name="width" value="0.17143" units="cm"/>
      <inkml:brushProperty name="height" value="0.17143" units="cm"/>
      <inkml:brushProperty name="color" value="#004F8B"/>
    </inkml:brush>
  </inkml:definitions>
  <inkml:trace contextRef="#ctx0" brushRef="#br0">15 28 5734,'-5'-15'0,"-3"80"0,9-30 0,-3 29 0,6 7 0,38 12 0,14-29 0,4-11 0,-6-68 0,-17-26 0,-3-10 0,-8 14 0,-1-2 0,10-17 0,-3 3 0,-5-3 0,-23 113 0,-4 19 0,3-23 0,-8 31 0,15-8 0,78-55 0,-50-23 0,55-8 0,-68-23 0,-11 13 0,2-6 0,-8 28 0,-3 61 0,-2-20 0,1 39 0,3-59 0,74-44 0,-45 9 0,49-26 0,-60 17 0,-3 22 0,-6 1 0,20 38 0,18 10 0,20-2 0,-7-12 0,-16-27 0,-34-5 0,7-2 0,-7 5 0,3-2 0,-6 8 0,-9-2 0,8 1 0,-2-5 0,3-3 0,0-8 0,-1-11 0,-8-10 0,-4 1 0,-6-2 0</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7:45:36.063"/>
    </inkml:context>
    <inkml:brush xml:id="br0">
      <inkml:brushProperty name="width" value="0.17143" units="cm"/>
      <inkml:brushProperty name="height" value="0.17143" units="cm"/>
      <inkml:brushProperty name="color" value="#004F8B"/>
    </inkml:brush>
  </inkml:definitions>
  <inkml:trace contextRef="#ctx0" brushRef="#br0">0 1139 5734,'93'-25'0,"-1"1"0,1-1 0,-1 0 0,1 1 0,-1-1 0,1 1 0,-1-1 0,1 0 0,-1 1 0,1-1 0,-1 1 0,1-1 0,-1 1 0,1-1 0,-1 0 0,1 1 0,-1-1 0,1 1 0,-1-1 0,6 0 0,2 1 0,1 1 0,1 0 0,0 0 0,-1 1 0,0 0 0,-3 0 0,-1 0 0,-4-1 0,-3 0 0,-4 0 0,-4-1 0,-6-1 0,-6-1 0,-7-2 0,13-25 0,0-1 0,-1 0 0,1 1 0,0-1 0</inkml:trace>
</inkml:ink>
</file>

<file path=ppt/ink/ink6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21:02.340"/>
    </inkml:context>
    <inkml:brush xml:id="br0">
      <inkml:brushProperty name="width" value="0.17143" units="cm"/>
      <inkml:brushProperty name="height" value="0.17143" units="cm"/>
      <inkml:brushProperty name="color" value="#004F8B"/>
    </inkml:brush>
  </inkml:definitions>
  <inkml:trace contextRef="#ctx0" brushRef="#br0">1 1 5734,'9'65'0,"0"-8"0</inkml:trace>
</inkml:ink>
</file>

<file path=ppt/ink/ink6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21:02.627"/>
    </inkml:context>
    <inkml:brush xml:id="br0">
      <inkml:brushProperty name="width" value="0.17143" units="cm"/>
      <inkml:brushProperty name="height" value="0.17143" units="cm"/>
      <inkml:brushProperty name="color" value="#004F8B"/>
    </inkml:brush>
  </inkml:definitions>
  <inkml:trace contextRef="#ctx0" brushRef="#br0">0 28 5734,'4'-28'0,"22"39"0,-15 7 0,18 34 0,-18-13 0,5 54 0,-1 7 0,-6-25-318,4 26 1,-6-11 0,-13-64 0,-2 2 0</inkml:trace>
</inkml:ink>
</file>

<file path=ppt/ink/ink6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21:02.961"/>
    </inkml:context>
    <inkml:brush xml:id="br0">
      <inkml:brushProperty name="width" value="0.17143" units="cm"/>
      <inkml:brushProperty name="height" value="0.17143" units="cm"/>
      <inkml:brushProperty name="color" value="#004F8B"/>
    </inkml:brush>
  </inkml:definitions>
  <inkml:trace contextRef="#ctx0" brushRef="#br0">55 77 5734,'-8'-44'0,"1"11"0,-3 62 0,1 0 0,-4 18 0,7-12 0,5-10 0,5 11 0,28 24 0,37-5 0,3 3 0,-47-14 0,-1 0 0,39 6 0,-20-6 0,-103-2 0,18-26 0,-14-7 0,0-5 0,18-6 0,-40-6 0</inkml:trace>
</inkml:ink>
</file>

<file path=ppt/ink/ink6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21:03.423"/>
    </inkml:context>
    <inkml:brush xml:id="br0">
      <inkml:brushProperty name="width" value="0.17143" units="cm"/>
      <inkml:brushProperty name="height" value="0.17143" units="cm"/>
      <inkml:brushProperty name="color" value="#004F8B"/>
    </inkml:brush>
  </inkml:definitions>
  <inkml:trace contextRef="#ctx0" brushRef="#br0">132 1 5734,'5'76'0,"0"1"0,-9 5 0,-4 6 0,-1-19 0,-3-11-655,-5 15 1,-2-9 654,9-47 417,-1-3-417,-3-2 53,-1-10 1,2-4 0,3-9 0</inkml:trace>
</inkml:ink>
</file>

<file path=ppt/ink/ink6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21:03.691"/>
    </inkml:context>
    <inkml:brush xml:id="br0">
      <inkml:brushProperty name="width" value="0.17143" units="cm"/>
      <inkml:brushProperty name="height" value="0.17143" units="cm"/>
      <inkml:brushProperty name="color" value="#004F8B"/>
    </inkml:brush>
  </inkml:definitions>
  <inkml:trace contextRef="#ctx0" brushRef="#br0">1 180 5734,'93'-11'0,"1"1"0,-1 0 0,-33 3 0,-1 1-1134,29-5 1,12-1 0,-24 3 1133,-26 2 0,-6-1 985,25-17-985,-40 6 544,10-8-544,-55 14 0,4 10 0,-5 2 0</inkml:trace>
</inkml:ink>
</file>

<file path=ppt/ink/ink6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21:04.576"/>
    </inkml:context>
    <inkml:brush xml:id="br0">
      <inkml:brushProperty name="width" value="0.17143" units="cm"/>
      <inkml:brushProperty name="height" value="0.17143" units="cm"/>
      <inkml:brushProperty name="color" value="#004F8B"/>
    </inkml:brush>
  </inkml:definitions>
  <inkml:trace contextRef="#ctx0" brushRef="#br0">224 300 5734,'9'-76'0,"0"1"0,-2 18 0,-2 9 0,-3 5 0,-32 47 0,11 4 0,-26 17 0,6 17 0,10-6 0,-2 26 0,3 6 0,8 6 0,5 9 0,17-8 0,45-40 0,-7 4 0,3-85 0,-5-22 0,-18 13 0,0-7 0,-4 1 0,-12 6 0,-2 16 0,-3-27 0,-2 45 0,-1 1 0,1 33 0,2 43 0,11 12 0,21-18 0,2-1 0,-15 14 0,3-5 0,52-5 0,-51-68 0,-1-4 0,2-30 0,-2-6 0,-3 12 0,25-45 0,-38 89 0,6 16 0,-8 2 0,2-1 0,11 14 0,-5-19 0,37-18 0,-24-18 0,58 58 0,-54-27 0,25 69 0,-24-34 0,-7-29 0,28-44 0,-28-14 0,-5-8 0,17-37 0,-5 2 0,-21 79 0,21 40 0,-19-10 0,16 28 0</inkml:trace>
</inkml:ink>
</file>

<file path=ppt/ink/ink6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21:05.331"/>
    </inkml:context>
    <inkml:brush xml:id="br0">
      <inkml:brushProperty name="width" value="0.17143" units="cm"/>
      <inkml:brushProperty name="height" value="0.17143" units="cm"/>
      <inkml:brushProperty name="color" value="#004F8B"/>
    </inkml:brush>
  </inkml:definitions>
  <inkml:trace contextRef="#ctx0" brushRef="#br0">425 35 5734,'-79'-11'0,"0"-1"0,0 1 0,-34 26 0,39 23 0,88 24 0,32 0 0,2-28 0,6-11 0,-3-1 0,-3-16 0,5-51 0,-15-17 0,-30-4 0,-11 14 0,2 135 0,6-55 0,-3 26 0,6 0 0,22-26 0,53-26 0,-26-18 0,25-26 0,-59 5 0,-3 47 0,-9 1 0,9 31 0,-7-32 0,18-8 0,-13-5 0,23-24 0,-28 7 0,15-37 0,-5 22 0,-2 3 0,16 64 0,-21 19 0,-5 9 0,4 0 0,-2 4 0,-3 33 0,-7 3 0,-12-25 0,-5-3 0,5-4 0,-11-12 0,-60-15 0,61-87 0,5-19 0,-28-22 0,42 7 0,25-5 0,16 30 0,15 3 0,-6 6 0,-12 1 0,2 3 0,11-6 0,8-3 0,-10 12 0,-4 9 0</inkml:trace>
</inkml:ink>
</file>

<file path=ppt/ink/ink6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21:05.519"/>
    </inkml:context>
    <inkml:brush xml:id="br0">
      <inkml:brushProperty name="width" value="0.17143" units="cm"/>
      <inkml:brushProperty name="height" value="0.17143" units="cm"/>
      <inkml:brushProperty name="color" value="#004F8B"/>
    </inkml:brush>
  </inkml:definitions>
  <inkml:trace contextRef="#ctx0" brushRef="#br0">72 1 5734,'-45'7'0,"25"59"0,14 41 0,5-11 0,8-28 0,3 2 0,-5 10 0,-1 15 0,1-2 0,2-21 0,16 11 0,-20-22 0</inkml:trace>
</inkml:ink>
</file>

<file path=ppt/ink/ink6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21:06.247"/>
    </inkml:context>
    <inkml:brush xml:id="br0">
      <inkml:brushProperty name="width" value="0.17143" units="cm"/>
      <inkml:brushProperty name="height" value="0.17143" units="cm"/>
      <inkml:brushProperty name="color" value="#004F8B"/>
    </inkml:brush>
  </inkml:definitions>
  <inkml:trace contextRef="#ctx0" brushRef="#br0">0 72 5734,'82'-41'0,"-10"10"0,9 72 0,-1 28 0,-35-11 0,-1 3 0,8-12 0,6 0 0,-13 0 0,-19 6 0,-11-3 0,-4 6 0,17-131 0,-11 17 0,-10-3 0,-28-1 0,0 5 0,35-2 0,-61 111 0,122-33 0,27-13 0,-41-7-386,26-27 1,-14-7 385,-61 16 0,1-4 0,-5 33 0,48 13 0,-36-1 0,34-2 0,-22-55 0,-18 23 0,30 49 0,-34-17 0,13 46 0,-13-61 0,34-26 771,-23 10-771,46-43 0,-16 14 0,-8 3 0,15 3 0,-36 26 0,3 0 0,-4 4 0</inkml:trace>
</inkml:ink>
</file>

<file path=ppt/ink/ink6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21:06.467"/>
    </inkml:context>
    <inkml:brush xml:id="br0">
      <inkml:brushProperty name="width" value="0.17143" units="cm"/>
      <inkml:brushProperty name="height" value="0.17143" units="cm"/>
      <inkml:brushProperty name="color" value="#004F8B"/>
    </inkml:brush>
  </inkml:definitions>
  <inkml:trace contextRef="#ctx0" brushRef="#br0">31 11 5734,'-10'-10'0,"-10"59"0,33 23 0,7 8 0,-16-19 0,0-1 0,16 23 0,2-12 0,-11-37 0</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7:45:37.299"/>
    </inkml:context>
    <inkml:brush xml:id="br0">
      <inkml:brushProperty name="width" value="0.17143" units="cm"/>
      <inkml:brushProperty name="height" value="0.17143" units="cm"/>
      <inkml:brushProperty name="color" value="#004F8B"/>
    </inkml:brush>
  </inkml:definitions>
  <inkml:trace contextRef="#ctx0" brushRef="#br0">1 944 5734,'16'25'0,"-3"-1"0,-9-8 0,3 45 0,-4-28 0,3 34 0,-5-29 0,0 23 0,7 1 0,33 0 0,24-39 0,-1-33 0,24-16 0,11-10 0,-1 0 0,-15 6-1131,-6 4 0,-8 2 1,8-4 1130,-6 1 0,9-4 0,5-2 0,1-1 0,-2 0 0,-6 3 0,12-5 0,-5 3 0,-1-1 0,4-2-330,-6 3 1,2-1 0,1-1 0,2-1 0,0 0 329,-8 4 0,0-1 0,2 0 0,-1 0 0,0-1 0,-2 1 0,13-5 0,0-2 0,-1 2 0,-5 0 0,-7 3 0,11-5 0,-9 2 0,-6 3 0,3-3 0,-7 3 0,-12 3 0,-9 3 0,-8 3 0,6-4 0,-42 24 2577,-23 19-2577,-11 8 2461,-1 1-2461,-1-1 0,9-3 0,9-8 0,-13 7 0,11-12 0,-14 0 0,14-8 0,-7-1 0</inkml:trace>
</inkml:ink>
</file>

<file path=ppt/ink/ink6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21:07.099"/>
    </inkml:context>
    <inkml:brush xml:id="br0">
      <inkml:brushProperty name="width" value="0.17143" units="cm"/>
      <inkml:brushProperty name="height" value="0.17143" units="cm"/>
      <inkml:brushProperty name="color" value="#004F8B"/>
    </inkml:brush>
  </inkml:definitions>
  <inkml:trace contextRef="#ctx0" brushRef="#br0">3 1 5734,'-2'16'0,"1"3"0,21 22 0,14 5 0,14-15 0,5-2 0,-9 15 0,3-3 0,15-19 0,1-20 0,-5-33 0,-6-9 0,11 4 0,-7-7 0,-10 13 0,-37 33 0,2 41 0,7 9 0,45-23 0,-5 36 0,-1-94 0,0-15 0,-13 25 0,1-22 0,-42 77 0,-1-12 0,17 53 0,-7-40 0,53-10 0,10-14 0,-31-22-324,25-8 1,-9-7 323,-46-5 0,-3-2 0,-13-50 0,-1 42 0,-60-22 0,23 98 0,41 23 0,11 6 0,-2 4 0,30-7 0,8-18 0,-10-54 0,-11 2 0,6-4 0</inkml:trace>
</inkml:ink>
</file>

<file path=ppt/ink/ink6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21:08.480"/>
    </inkml:context>
    <inkml:brush xml:id="br0">
      <inkml:brushProperty name="width" value="0.17143" units="cm"/>
      <inkml:brushProperty name="height" value="0.17143" units="cm"/>
      <inkml:brushProperty name="color" value="#004F8B"/>
    </inkml:brush>
  </inkml:definitions>
  <inkml:trace contextRef="#ctx0" brushRef="#br0">1 89 5734,'12'81'0,"0"1"0,3 15 0,-10-39 0,-3-6 0,0-13 0,-1-13 0,36-60 0,-3-19 0,4-16 0,-2 6 0,-4 13 0,-1-1 0,25-52 0,-10 35 0,-38 76 0,-3 3 0,-5 47 0,9-5 0,50-69 0,-36 85 0,41-134 0,-53 37 0,16-24 0,-15 34 0,8-12 0,-19 64 0,3 51 0,1-31 0,2 1 0,3 2 0,5-4 0,31 19 0,0-56 0,32-43 0,-36 2 0,1-17 0,-5-10 0,-10-43 0,8 11 0,-27 12 0,-17 68 0,2 6 0,-15 16 0,-1 47 0,12-1 0,2 13 0,42-11 0,47-14 0,-11-33 0,4-5 0,-19 4 0,2-12 0,37-39 0,-12-24 0,-53 8 0,-7-4 0,17-14 0,-5 0 0,-22-27 0,-86 65 0,30 94 0,-31-23 0,77 41 0,29-8 0,25-64 0,2-24 0,-3-12 0,-1-33-229,-24-4 0,-13 10 229,-17 44 0,-7 20 0,-1 6 0,-13 69 0,15-56 0,22 14 0,12-66 0,36-43 0,-31 35 0,-24 95 0,-8-33 229,-14 27 0,2-2-229,16-32 0,27-26 0,10-14 0,17-27 0,2-8 0,-5 6 0,-9 0 0,-8 16 0,-28 42 0,-6-2 0,5 37 0,-6-26 0,7 40 0,3-43 0,0 8 0,6-27 0</inkml:trace>
</inkml:ink>
</file>

<file path=ppt/ink/ink6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21:08.615"/>
    </inkml:context>
    <inkml:brush xml:id="br0">
      <inkml:brushProperty name="width" value="0.17143" units="cm"/>
      <inkml:brushProperty name="height" value="0.17143" units="cm"/>
      <inkml:brushProperty name="color" value="#004F8B"/>
    </inkml:brush>
  </inkml:definitions>
  <inkml:trace contextRef="#ctx0" brushRef="#br0">161 147 5734,'-52'-64'0,"31"32"0,-23 7 0,0 0 0</inkml:trace>
</inkml:ink>
</file>

<file path=ppt/ink/ink6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21:43.935"/>
    </inkml:context>
    <inkml:brush xml:id="br0">
      <inkml:brushProperty name="width" value="0.17143" units="cm"/>
      <inkml:brushProperty name="height" value="0.17143" units="cm"/>
      <inkml:brushProperty name="color" value="#004F8B"/>
    </inkml:brush>
  </inkml:definitions>
  <inkml:trace contextRef="#ctx0" brushRef="#br0">11 33 5734,'-5'-12'0,"-1"-2"0,7 9 0,49 4 0,-5 4-436,17 0 0,18 1 436,-10-2 0,10-2 0,6 1 0,4-1-494,-7 1 0,6 0 0,4 1 1,2-1-1,-2 0 0,-3 0 494,6 0 0,-4 0 0,0 0 0,5 0 0,9 0 0,-21 1 0,8 0 0,7 0 0,3 0 0,3 0 0,-2 1 0,-2-1 0,-7 0 0,-7 0 0,-11 0-475,17 0 0,-16-1 0,-1 1 1,13 0 474,-8 0 0,11 1 0,8-1 0,2 1 0,0-1 0,-6 1 0,-10-1 0,-13 0 0,6 0 0,-14-1 0,13 1 0,-4-2 0,15 0 0,9 1 0,6-2 0,0 1 0,-6 0 0,-10 0 0,-15 0 0,3-1 0,-15 0 0,11 1 0,13-1 0,24 0 0,6 1 0,-11-2 0,-29 1 0,-46-2 37,-113-7-37,5 6 0,-6 1 0,3 0 0,-1 0 0,-18 3 0,0 0 0</inkml:trace>
</inkml:ink>
</file>

<file path=ppt/ink/ink6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21:44.250"/>
    </inkml:context>
    <inkml:brush xml:id="br0">
      <inkml:brushProperty name="width" value="0.17143" units="cm"/>
      <inkml:brushProperty name="height" value="0.17143" units="cm"/>
      <inkml:brushProperty name="color" value="#004F8B"/>
    </inkml:brush>
  </inkml:definitions>
  <inkml:trace contextRef="#ctx0" brushRef="#br0">1 115 5734,'96'-2'0,"1"-1"0,-1 1 0,1 0 0,0 0 0,-1-1 0,1 1 0,-1 0 0,1 0 0,0-1 0,-2-1 0,-16-1 0,0 0 0,19 2-515,-19 1 0,14 2 1,10 0-1,7 0 1,5 1-1,-1 0 1,-1 0-1,-6 0 0,-9 0 1,-11 0-1,-16 0 515,20 1 0,-19 0 0,-1-1 275,2 1 0,-1 0 0,13-1-275,-6 0 0,14-1 0,9 0 0,4 0 0,-2 0 0,-6 0 0,-11 0 83,1-1 1,-11 1-1,1-1 1,11-1-84,-6 2 0,16 1 0,8 1 0,2-1 0,-5-1 0,-12-2 0,-19-4 0,-26-4 0,-13-20 0,42 12 0,-155 6 0,0 0 0</inkml:trace>
</inkml:ink>
</file>

<file path=ppt/ink/ink6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21:44.549"/>
    </inkml:context>
    <inkml:brush xml:id="br0">
      <inkml:brushProperty name="width" value="0.17143" units="cm"/>
      <inkml:brushProperty name="height" value="0.17143" units="cm"/>
      <inkml:brushProperty name="color" value="#004F8B"/>
    </inkml:brush>
  </inkml:definitions>
  <inkml:trace contextRef="#ctx0" brushRef="#br0">0 281 5734,'83'-30'0,"-34"22"0,16 1 0,13 1 0,11 0 0,9 1 0,6 1 0,3 0 0,3 0 0,-1 0 0,-3 1 0,-6 0 0,-7 0 0,1 1 0,1 0 0,2 1 0,0 0 0,1 1 0,1-1 0,-1 0 0,1 1 0,0-1 0,0 0 0,-1 0 0,0-1-436,0 0 1,0-1-1,1 0 1,0 0 0,0 0-1,1-1 1,-2 1-1,1 0 1,-2 0 0,0 0-1,-1 0 1,-1 1-1,-1 0 436,9 1 0,5 0 0,3 0 0,0 1 0,-1 0 0,-4 0 0,-5 0 0,-9 0 0,-11-1 0,-12 0 0,-14 0 704,3-2 1,-9-1-705,52-7 0,-4-6 0,-11-16 0,-11 16 0,-19-3 0,-60-13 0</inkml:trace>
</inkml:ink>
</file>

<file path=ppt/ink/ink6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21:48.069"/>
    </inkml:context>
    <inkml:brush xml:id="br0">
      <inkml:brushProperty name="width" value="0.17143" units="cm"/>
      <inkml:brushProperty name="height" value="0.17143" units="cm"/>
      <inkml:brushProperty name="color" value="#004F8B"/>
    </inkml:brush>
  </inkml:definitions>
  <inkml:trace contextRef="#ctx0" brushRef="#br0">3650 889 5734,'-5'-6'0,"-1"-5"0,-8-5 0,5 3 0,-8-5 0,-18-20 0,4 4 0,-34-27 0,-9-4 0,32 31 0,-1 2 0,-22-20 0,1 4 0,-10 7 0,7 8 0,-15-4 0,3 6 0,-14-3 0,-2 0 0,10 2-1077,11 2 0,6 1 0,-5 0 1077,-7 0 0,-10-2 0,8 4 0,23 9 0,21 11 0,-1-1 0,-12 2 0,-9 1 0,-17 7 0,-4 4 0,-11-2 0,0 3 0,14 2 0,6 2 0,18 2 0,9 0 0,7-2 0,-38 13 0,8 2 0,-11 5 0,-2 2 0,-8 3 0,6-2 417,-9 5 0,4-1-417,17-9 0,-1 2 0,18-6 0,19-1 0,-21 23 0,-2 4 0,21-18 0,1 7 0,-12 44 0,7 6 0,18-38 0,3 1-139,-11 33 0,8-2 139,26 3 1156,14 1 0,7 6-1156,7-9 0,2-1 0,-12-19 0,-1 2 0,3-7 0,5-2 0,11-4 0,25 2 0,17 1 0,-1-7 0,-18-19 0,-1-5 0,3 4 0,-2 8 0,1 5 0,6-1 0,10-7 0,0-14 0,12-5 0,9-4 0,1-3 0,-3-1 0,-9-2 0,-15 1-1515,25 3 1,-1-2 1514,-18-2 0,18 3 0,6-1 0,-1 0 0,-11-2 0,-21-4 0,-10-5 0,-7-3-635,13-2 0,7-2 0,-5 1 635,-3 0 0,3-2-18,2-4 1,11-4 0,1-2 0,-9-1 17,14-16 0,-4-3 0,-8 7 0,3-2 0,-6-1-171,9-12 1,-10-1 170,-25 12 0,-4-3 1122,8-14 1,-5-15-1123,-23-5 0,-8-15 0,-1-3 0,1 11-54,17-9 0,-5 0 54,-16 13 0,-3-10 0,-6 4 0,-7 18 0,-23-7-472,-25 23 1,-21-2 0,5 4 471,10 4 0,-3 2 0,-18-4 0,-13-1 0,9 12 0,15 20 0,4 7 0,-7-1 0,-1 2 0,-3 0 0,0 0 0</inkml:trace>
</inkml:ink>
</file>

<file path=ppt/ink/ink6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21:50.472"/>
    </inkml:context>
    <inkml:brush xml:id="br0">
      <inkml:brushProperty name="width" value="0.17143" units="cm"/>
      <inkml:brushProperty name="height" value="0.17143" units="cm"/>
      <inkml:brushProperty name="color" value="#004F8B"/>
    </inkml:brush>
  </inkml:definitions>
  <inkml:trace contextRef="#ctx0" brushRef="#br0">14 163 5734,'-13'1'0,"84"-4"0,50-5 0,-50 3 0,2-1 0,4-1-1416,-3 2 1,4-1 0,1 1 0,-4-1 1415,8-1 0,-3 0 0,10-1-15,-1 0 0,12 0 1,3-1-1,-7 0 1,-16 2 14,2 0 0,-2-1 0,22-1 0,26-1 0,-20 0 0,-62 5 551,-104 4-551,6 3 0,-11 2 0,-16 2 0,8 0 0,19-3 0,-5 3 0,-21 2 0,-24 5 0,-6 1 0,10 1 0,28-1 0,2 14 0,-34 1 0,33-6 0,135-17 0,41-7 0,-25 0 0,1-3 0,18-3 0,-12-1 0,-27 1 0,-138 21 0,32-8 911,-49 7 0,4-1-911,62-7 2336,14 6-2336,60-9 0,-1 1 0,46-13 0,11-6 0,-44 4 0,-1-1 0,8 0 0,0-1 0,-1 1 0</inkml:trace>
</inkml:ink>
</file>

<file path=ppt/ink/ink6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22:40.252"/>
    </inkml:context>
    <inkml:brush xml:id="br0">
      <inkml:brushProperty name="width" value="0.17143" units="cm"/>
      <inkml:brushProperty name="height" value="0.17143" units="cm"/>
      <inkml:brushProperty name="color" value="#004F8B"/>
    </inkml:brush>
  </inkml:definitions>
  <inkml:trace contextRef="#ctx0" brushRef="#br0">7 1070 5734,'-7'5'0,"11"50"0,9 18 0,-1-3-1260,2 7 0,0-2 1260,1-15 369,15 17 0,13 0-369,0-33 0,17-11 0,7-16 0,19-6 0,9-4 0,-1-4 0,-12-3-842,-2-5 0,-7-4 1,8-7 841,-2-5 0,10-5 0,2-5 0,-2 0 0,-10 2 0,10-8 0,-9 0 0,-2 2-359,-13 7 0,-2 0 0,8-4 359,7-3 0,9-4 0,6-3 0,4-2 0,2-1-44,-22 9 0,4-2 0,3-1 1,1-1-1,1 0 0,-2 1 0,-3 0 1,-3 3 43,3-1 0,-5 2 0,-2 1 0,0 0 0,4-2 0,5-3 0,-4 2 0,8-3 0,4-3 0,3-1 0,0-1 0,-4 3 0,-6 2 0,-9 5 0,-12 5 0,10-5 0,-14 6 0,4-1 0,29-12 0,4-4 0,-15 7 0,-29 11 0,-14 6 0,-17 9 660,-22-8-660,-79 37 0,-29 19 0,54-24 0,-2 2 0,-23 12 0,0 0 0,-1 1 0</inkml:trace>
</inkml:ink>
</file>

<file path=ppt/ink/ink6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22:40.938"/>
    </inkml:context>
    <inkml:brush xml:id="br0">
      <inkml:brushProperty name="width" value="0.17143" units="cm"/>
      <inkml:brushProperty name="height" value="0.17143" units="cm"/>
      <inkml:brushProperty name="color" value="#004F8B"/>
    </inkml:brush>
  </inkml:definitions>
  <inkml:trace contextRef="#ctx0" brushRef="#br0">0 1076 5734,'18'-14'0,"-10"15"0,11 23 0,-14 9 0,3 18 0,-2-8 0,4 25 0,5 11 0,4-5 0,4 3 0,0-4 0,3 4 0,8-7 0,20 13 0,26-24-485,-16-51 0,18-16 1,12-11-1,6-7 1,-1-2-1,-6 3 1,-12 5 484,2 5 0,-10 3 0,0-2 0,9-8-325,2-4 1,10-6 0,6-5 0,2-3 0,-3 1 0,-5 1 0,-12 4 324,2 0 0,-12 2 0,0 0 0,8-4-13,-2 1 1,6-3 0,3-2 0,2-1 0,1 0 0,-3 0 12,0 2 0,-1-1 0,0 0 0,0 0 0,2-1 0,1-1 0,-2 2 0,2-2 0,1-1 0,1 0 0,-2 0 0,-2 2 0,-4 1 0,12-7 0,-3 1 0,-2 2 0,-5 1 0,-3 1 0,-3 1 0,-4 3 0,-3 0 0,-2 0 0,21-9 0,-3 0 0,-30 11 104,-41 15 1,-6 7 0,-61 36 0,0 1 0</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7:45:51.828"/>
    </inkml:context>
    <inkml:brush xml:id="br0">
      <inkml:brushProperty name="width" value="0.17143" units="cm"/>
      <inkml:brushProperty name="height" value="0.17143" units="cm"/>
      <inkml:brushProperty name="color" value="#004F8B"/>
    </inkml:brush>
  </inkml:definitions>
  <inkml:trace contextRef="#ctx0" brushRef="#br0">0 580 5734,'9'-3'0,"28"-7"0,-17 4 0,23-8 0,-22 6 0,1-3 0,51-17 0,-8 6 0,-7 7 0,13-3 0,4 3 0,-5 4 0,5 3 0,3 1 0,-2-1-256,1 0 1,0 1-1,1 0 1,-1 1 255,1 0 0,1 2 0,-3 0 0,-7 1 0,22 3 0,-16 2 0,-5 0 0,-31-4 0,-29-4 0,-13-5 0,-18-16 0,-21-17 1022,-24-14-1022,24 25 0,-1 1 0,-35-22 0,3 12 0,32 19 0,9 8 0,18 9 0,12 4 0,33 21 0,-8-9 0,32 18 0,-4-7 0,-6-3 0,14 3 0,5 0 0,14 5 0,-9-4 0,1 1 0,-17-8 0,-4 0 0,20 9 0,-18-1 0,-47-8 0,-11 1 0,-26 37 0,7-14 0,-5 4 0,-21 21 0,-2 2 0,14-16 0,-1-2 0,-5-1 0,3-6 0,2-8 0</inkml:trace>
</inkml:ink>
</file>

<file path=ppt/ink/ink6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22:41.572"/>
    </inkml:context>
    <inkml:brush xml:id="br0">
      <inkml:brushProperty name="width" value="0.17143" units="cm"/>
      <inkml:brushProperty name="height" value="0.17143" units="cm"/>
      <inkml:brushProperty name="color" value="#004F8B"/>
    </inkml:brush>
  </inkml:definitions>
  <inkml:trace contextRef="#ctx0" brushRef="#br0">1 789 5734,'1'14'0,"0"4"0,0 55 0,-1 19 0,3-25 0,1 5-1611,1 13 0,1 9 0,0-9 1611,1-13 0,3-6 0,7 9 0,1-8 1283,3-7-1283,6-7 0,6-3 0,27 5 64,-8-22 1,9-9-65,12-18 0,7-12 0,-15-5 0,3-5 0,14-8-283,-14 0 1,12-7 0,8-5-1,5-4 1,1 0 0,-2 0-1,-6 2 1,-8 5 282,0 0 0,-9 3 0,-2 2 0,5-4 0,10-6 0,-12 5 0,8-4 0,6-3 0,5-3 0,2-1 0,2-2 0,0 0 0,-2 0 0,-4 1 0,-6 2 0,-6 3 67,18-12 0,-8 1 0,-4 2 1,-3 0-1,1-1 0,4-1-67,-4 3 0,2-2 0,2 0 0,-1-1 0,-2 1 0,-2 2 0,-5 1 0,7-3 0,-1 0 0,-4 2 0,-10 3 0,-11 2 0,7-19 0,-35 21 0,-50 40 0,-52 10 0</inkml:trace>
</inkml:ink>
</file>

<file path=ppt/ink/ink6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22:42.051"/>
    </inkml:context>
    <inkml:brush xml:id="br0">
      <inkml:brushProperty name="width" value="0.17143" units="cm"/>
      <inkml:brushProperty name="height" value="0.17143" units="cm"/>
      <inkml:brushProperty name="color" value="#004F8B"/>
    </inkml:brush>
  </inkml:definitions>
  <inkml:trace contextRef="#ctx0" brushRef="#br0">0 1267 5734,'75'11'0,"1"0"0,-15-19 0,16-9 0,11-7 0,7-5 0,4-2 0,-1-2 0,-5 2 0,-8 2 0,-12 5-1416,7-2 1,-13 3 0,0 0 0,12-6 1415,-7 2 0,13-3 0,8-5 0,4-1 0,1 0 0,-3-1 0,-8 3 0,-12 2 0,-14 4 679,20-15 1,-11-3-680,2-6 0,9-9 0,-1-3 0,-12 9 0,-4-3 0,-5 1 0,19-9 0,6-6 0,-37 15 0,-56 21 0</inkml:trace>
</inkml:ink>
</file>

<file path=ppt/ink/ink6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22:42.762"/>
    </inkml:context>
    <inkml:brush xml:id="br0">
      <inkml:brushProperty name="width" value="0.17143" units="cm"/>
      <inkml:brushProperty name="height" value="0.17143" units="cm"/>
      <inkml:brushProperty name="color" value="#004F8B"/>
    </inkml:brush>
  </inkml:definitions>
  <inkml:trace contextRef="#ctx0" brushRef="#br0">0 257 5734,'12'49'0,"11"23"0,11 21 0,10-16 0,27-30 0,5-2-894,-23 26 0,-3 12 1,5-26 893,23-41 0,10-28 0,-11-11 0,10-13 0,1-5 0,-6 2 0,3 0 0,-4-1 0,8-4 161,-7 4 0,10-3 0,2-2 0,-2-1 0,-7 0-161,-1-4 0,-2-2 0,-8 2 0,-11 5 0,-6 0 0,-9 3 0,17-10 0,-29 15 0,-104 55 0</inkml:trace>
</inkml:ink>
</file>

<file path=ppt/ink/ink6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23:29.435"/>
    </inkml:context>
    <inkml:brush xml:id="br0">
      <inkml:brushProperty name="width" value="0.17143" units="cm"/>
      <inkml:brushProperty name="height" value="0.17143" units="cm"/>
      <inkml:brushProperty name="color" value="#004F8B"/>
    </inkml:brush>
  </inkml:definitions>
  <inkml:trace contextRef="#ctx0" brushRef="#br0">0 173 5734,'72'18'0,"0"-2"0,-14-8-1887,16-1 0,20 0 0,-9-2 1887,-20 0 0,8 0 0,3-1 0,19 0 0,12 1 0,4-1 0,-3 0 0,-11-1-19,6 0 1,-6-1 0,-2-1 0,3 1 18,-10 0 0,3 0 0,-1 0 0,-2-1 0,-7 1 0,22 0 0,-7-1 0,-30-1 0,-38-4 0,-47-26 0,-18 11 0,-23 3 0,0 4 0,-21-1 0,-14 0 0,-10 0 0,-2 0 0,3 1 0,8 0 0,15 1 0,-2 0 0,13 0 0,-1 1 0,-14 0 0,8 2 0,-15-1 0,-10 0 0,-5 0 0,1 0 0,5 1 0,10 1 0,15 1 0,20 2 1371,-29 1-1371,10 0 0,12 1 0,42 2-32,74 6 1,63 5 0,0-2 31,-24-5 0,0-2 0,10 1 0,-21 0 0,8 2 0,5 0 0,1 0 0,-4-1 0,-8-1 0,7-1 0,-5-2 0,-5 0 0,-3 0 0,6-1 0,-5 0 0,-13-1 0,13-2 0,-48-3 0</inkml:trace>
</inkml:ink>
</file>

<file path=ppt/ink/ink6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22:04.869"/>
    </inkml:context>
    <inkml:brush xml:id="br0">
      <inkml:brushProperty name="width" value="0.17143" units="cm"/>
      <inkml:brushProperty name="height" value="0.17143" units="cm"/>
      <inkml:brushProperty name="color" value="#004F8B"/>
    </inkml:brush>
  </inkml:definitions>
  <inkml:trace contextRef="#ctx0" brushRef="#br0">1 4135 5734,'61'41'0,"-41"-27"0,57 29 0,-10-24 0,28-2 0,-13-12 0,14-2 0,-10-1 0,-18 2 0,-2-2-575,6-4 0,5-1 0,-20-2 575,-25-3 0,-1 1 134,33-15 0,24-13 0,-3-2-134,-21 3 0,-4-3 0,5 1-339,23-4 1,5 0-1,-9-2 339,-1-12 0,-12-1-106,-19 8 0,-5 0 106,-1 1 0,1-1 0,9-11 0,5-7 0,-3-1 0,3-7 0,-1 1 0,-10 8 0,-2 0 0,3-3 0,1-1 0,4-4 0,-1 0 0,-6 7 0,11-19 0,-6 6 0,-1-2 0,-7 11 1140,-17 23-1140,8-13 0,1-4 0,4-6 0,-11 16 0,5-8 0,6-17 0,4-10 0,-5 12-520,-13 24 0,0 2 520,10-22 0,4-9 0,-8 16 0,-4 14 108,10-12 0,6-9-108,1 4 0,2-2 0,-10 12 0,3-2 0,-1 1 0,2 1 0,0 2 0,-3 3 0,2 0 0,3-5-531,0 3 1,9-13 0,3-4-1,-2 4 1,-10 12 530,3-1 0,-1 1 0,3-5 0,9-11 0,-4 6 0,-16 23 0,-13 23 0,16-7 0,44-7 0,11 2 0,-48 15 0,5 5 0,14 4 0,16 2 0,0 4 0,-16 6 0,28 25 0,-5 7 0,-9 4 0,-38-6 1495,17 29-1495,-16-7 0,-1 4 0,-10-12 0,1 0 0,10 13 0,-4-2 0,-5 5 0,-23-38 0,23 53 0,-20-44 3392,22 47-3392,-15-29 0,3 10 0,2 7 0,-6-8 0,-1 0 0,4 4 0,-2-4 0,1 16 0,-10-38 0,-3-11 0,20 54 0,-18-45 0,2 5 0,7 12 0,14 25 0,9 14 0,-2-6 0,-11-26 0,-1-4 0,1 5-588,2 5 1,2 6 0,0-2 0,-5-12 587,1-6 0,-6-9-596,6 27 596,-16-35 0,14 32 0,18 6 0,5 1 0,-24-35 0,1-1-124,27 41 0,0-3 124,-3-13 0,-16-22 699,-1 0 0,10 11 0,9 2-699,8-5 0,13 4 0,4 0 0,-1 0 0,-10-3 0,2 10 0,-9-2 0,11-1 0,3-6 0,10 3 0,5-1 0,-1-7 0,-6-11-843,15-9 0,-3-13 0,-9-1 843,3 10 0,-2-1 0,0-6 0,5-2 0,-18-4 0,-5-5 0,-23-6 0,29-21 0,-50 8 0,-9-18 0</inkml:trace>
</inkml:ink>
</file>

<file path=ppt/ink/ink6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22:05.892"/>
    </inkml:context>
    <inkml:brush xml:id="br0">
      <inkml:brushProperty name="width" value="0.17143" units="cm"/>
      <inkml:brushProperty name="height" value="0.17143" units="cm"/>
      <inkml:brushProperty name="color" value="#004F8B"/>
    </inkml:brush>
  </inkml:definitions>
  <inkml:trace contextRef="#ctx0" brushRef="#br0">1 311 5734,'39'-5'0,"-26"0"0,74 9 0,-45-3 0,31 0 0,32 0 0,6-1 0,-19 1-257,-20 0 1,5-1 256,-4 0 0,15-1 0,13 1 0,7-1 0,2 0 0,-3-1 0,-7-1-523,2-1 0,-1-2 0,-1 0 0,-2-1 0,0 1 0,-2 1 523,-8 1 0,-2 1 0,-1 0 0,0 0 0,0-1 0,3 0-308,8-1 1,5-2 0,1 0 0,-2 1 0,-7-1 0,-10 2 307,12 1 0,-11 0 0,-3 1 0,-17 0 0,-2 0 0,14 1 0,-3 0 0,17 1 0,9-1 0,7 1 0,1 0 0,-4-1 0,-8 1 0,-13 0 0,1 0 0,-13 0 0,0 1 0,15-1 0,-8 0 0,11 1 0,8-1 0,5 0 0,3 0 0,0 0 0,-3 0 0,-5 0 0,-9 1-40,4-1 0,-8 0 0,-3 0 0,0 0 0,4 0 0,7 0 40,-4 0 0,5 0 0,5 0 0,2 0 0,2 0 0,1 0 0,-1 0 0,-1 0 0,-3 0 0,-5 1 0,0-1 0,-1 1 0,1 0 0,-1 0 0,-1-1 0,-1 1 0,-1 0 0,-1 0 0,14 0 0,0-1 0,-1 0 0,-2 1 0,-2-1 0,-2 1 0,-3 0 0,15 1 0,0 0 0,-5 0 0,-8 1 0,-11-1 0,12 0 0,-1 0 0,-13 0 0,13 0 0,5 0 0,-1 0 0,-10 0 0,11 1 0,-8-1 0,7 1 0,-11-1 0,8 0 0,2 0 0,-3 1 0,-11-1 0,-2 0 0,-9 1 0,8-1 0,-2 1 0,10-1 0,3 0 0,-3 0 0,-8-1 0,5-2 0,-7-1 0,4-2 0,-3 1 0,7 1 0,-6-4 0,-17-6 0,13-35 0,-107 0 0,-31-1 0</inkml:trace>
</inkml:ink>
</file>

<file path=ppt/ink/ink6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22:07.963"/>
    </inkml:context>
    <inkml:brush xml:id="br0">
      <inkml:brushProperty name="width" value="0.17143" units="cm"/>
      <inkml:brushProperty name="height" value="0.17143" units="cm"/>
      <inkml:brushProperty name="color" value="#004F8B"/>
    </inkml:brush>
  </inkml:definitions>
  <inkml:trace contextRef="#ctx0" brushRef="#br0">1460 28 5734,'3'-15'0,"-1"2"0,-54 79 0,23-29-1157,-8 12 1,0 3 1156,-4 5 141,3-8 0,-13 16 0,-8 9 1,-3 4-1,2-1-141,9-12 0,-1 2 0,-2 2 0,0 1 0,-1 0 0,1-1 0,2-2-23,-4 4 0,1-2 0,1 0 0,0-1 0,1 0 0,0 0 23,-16 19 0,-6 10 0,5-5 0,15-20 0,26-34 0,26-32 0,19-41 0,23-45 0,6-13 0,-9 20-760,-11 22 0,-1-1 760,11-19 0,8-17 0,-1 0 0,-8 14 0,-7 9 0,-6 10 0,5-12 0,-5 14 0,-2 5 422,-10 23-422,-24 78 0,-12 34 0,8-27 0,-1 1 0,-9 34 0,1-2 0,9-35 0,2-4 0,0 8 0,3-4 2843,-2 16-2843,33-20 0,14-12 0,23-30 0,-4-18 0,3-8 0,38-28 0,-18 8 0,15-10 0,-1 0 0,-12 7 0,1-2 0,-29 13 0,-52 27 0,-7-4 0,-7 4 0,-1-6 0</inkml:trace>
</inkml:ink>
</file>

<file path=ppt/ink/ink6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22:10.793"/>
    </inkml:context>
    <inkml:brush xml:id="br0">
      <inkml:brushProperty name="width" value="0.17143" units="cm"/>
      <inkml:brushProperty name="height" value="0.17143" units="cm"/>
      <inkml:brushProperty name="color" value="#004F8B"/>
    </inkml:brush>
  </inkml:definitions>
  <inkml:trace contextRef="#ctx0" brushRef="#br0">206 98 5734,'-24'52'0,"0"-1"0,5-7 0,-16 43 0,2 4-1911,16-35 1911,-8 28 0,15-45 594,-6 25-594,13-56 312,5-33-312,6-24 0,3-11 0,-2 6 0,0-3 0,5-36 0,-1 0 0,-6 34 0,-1 3 502,2-23 1,-1 30-503,-3 103 0,-2 24 0,1-25-378,-2 14 0,-1 15 0,4-22 378,4-36 0,1-5 0,27-13 0,-12-9 0,47-42 0,-25-6 0,-13 12 0,-1-1 0,8-15 0,7-8 0,13 52 0,-21-5 0,18 50 0,16 29 0,-13-9 0,-3-7 294,-6 1 0,9 8 1,-8-22-295,-5-40 0,-13-3 0,7-32 0,-8-12 0,-33-19 0,-12-8 0,-48 82 0,4 57 0,34 1 0,77-1 0,7-57 0,28-28 0,2-9 0,-15-1 125,-10-10 1,-14 9-126,-43 36 0,-1 2 0,20 14 0,-5-2 0,16 8 0,-13-10 0,17 0 0,-21-8 0,60-13 0,-28 0 0,3-3 0,2 0 0,1-1 0,0 0 0,-4 2 0,7-1 0</inkml:trace>
</inkml:ink>
</file>

<file path=ppt/ink/ink6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22:11.003"/>
    </inkml:context>
    <inkml:brush xml:id="br0">
      <inkml:brushProperty name="width" value="0.17143" units="cm"/>
      <inkml:brushProperty name="height" value="0.17143" units="cm"/>
      <inkml:brushProperty name="color" value="#004F8B"/>
    </inkml:brush>
  </inkml:definitions>
  <inkml:trace contextRef="#ctx0" brushRef="#br0">1 47 5734,'57'-12'0,"-1"0"0,19-11 0,-36 56 0</inkml:trace>
</inkml:ink>
</file>

<file path=ppt/ink/ink6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22:11.172"/>
    </inkml:context>
    <inkml:brush xml:id="br0">
      <inkml:brushProperty name="width" value="0.17143" units="cm"/>
      <inkml:brushProperty name="height" value="0.17143" units="cm"/>
      <inkml:brushProperty name="color" value="#004F8B"/>
    </inkml:brush>
  </inkml:definitions>
  <inkml:trace contextRef="#ctx0" brushRef="#br0">26 147 5734,'-16'3'0,"7"-2"0,95-17 0,-34 6 0,2-1 0,7-2 0,2-1-295,1-4 1,-7 0-1,-12-3 1,12-8-1</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7:45:53.029"/>
    </inkml:context>
    <inkml:brush xml:id="br0">
      <inkml:brushProperty name="width" value="0.17143" units="cm"/>
      <inkml:brushProperty name="height" value="0.17143" units="cm"/>
      <inkml:brushProperty name="color" value="#004F8B"/>
    </inkml:brush>
  </inkml:definitions>
  <inkml:trace contextRef="#ctx0" brushRef="#br0">2244 679 5734,'-60'-47'0,"12"21"0,-6 1 0,-10-8 0,-4 1 0,7 7 0,-8 3 0,-1 4 0,-13 0 0,0 2 0,11 2-2526,2-1 0,1 2 2526,0-1 0,-12-1 0,1 0 0,10 2 0,-1 2 0,0 1-228,-20-1 1,-10 0 0,8 1 227,13 0 0,1 2 0,-3-1 0,-6 0 0,20 4 368,21 6-368,3 0 0,-6 6 0,17-1 0,7 7 0,7 32 1974,6 0-1974,-3 36 0,16-20 0,5 7 0,5 14 0,7 16 0,-3-24 0,4 14 0,3 7 0,0 3 0,-1-4 0,-1-10 0,0-1 0,-2-8 0,0 0 0,3 6 0,2 14 0,4 10 0,-1 2 0,-1-11 0,-6-20 0,-2-13 0,-3-13 0,6 25 0,-9-42 0,11-2 0,21-21 0,16-15 0,-1-3 0,5-2 0,-5 1 0,5 0 890,14 1 1,10-1 0,2 2-891,2 1 0,3 2 0,5 0 0,-9 1 0,3 1 0,4 1 0,4-1-526,-17 1 0,5 1 1,3 0-1,-2-1 1,-5 1-1,-8 0 526,14 2 0,-10-1 0,3-2 0,1 1 0,8-1 0,-11-4 0,-34-11 0,-39-27 0,4 0 0,-20-35 0,-2 25 0,-1-3 0,-1-6 0,0-5 0,1 2 0,-1-6 0,1 5 0,1-5 0,1 0 0,1 3 0,1-4 0,1 2 156,0-18 0,0 1-156,-2 11 0,-1-3 0,1 6 731,0-6 1,-1 5-732,0 7 0,-10-3-300,-27-8 0,-18-5 1,8 11-1,20 21 1,-1 2-1,-26-28 1,1 1-1,-1 0 0</inkml:trace>
</inkml:ink>
</file>

<file path=ppt/ink/ink6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22:11.813"/>
    </inkml:context>
    <inkml:brush xml:id="br0">
      <inkml:brushProperty name="width" value="0.17143" units="cm"/>
      <inkml:brushProperty name="height" value="0.17143" units="cm"/>
      <inkml:brushProperty name="color" value="#004F8B"/>
    </inkml:brush>
  </inkml:definitions>
  <inkml:trace contextRef="#ctx0" brushRef="#br0">624 31 5734,'-26'-16'0,"-2"1"0,-28 24 0,-18 15 0,8 8 0,16 17 0,1 5 0,-18-18 0,-8-2 0,24 15 0,44 39 0,30 17 0,4-19 0,10-5 0,22-10 0,21 6 0,-7-29 0,26-57-172,-22 10 0,-6-8 172,-4-42 85,-45 6-85,-43-46 0,-48 96 0,-32 32 0,9-12 0,27-34 0,-2 3 0,-6 39 0,-1-1 0,0 0 0,0 1 0</inkml:trace>
</inkml:ink>
</file>

<file path=ppt/ink/ink6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22:17.097"/>
    </inkml:context>
    <inkml:brush xml:id="br0">
      <inkml:brushProperty name="width" value="0.17143" units="cm"/>
      <inkml:brushProperty name="height" value="0.17143" units="cm"/>
      <inkml:brushProperty name="color" value="#004F8B"/>
    </inkml:brush>
  </inkml:definitions>
  <inkml:trace contextRef="#ctx0" brushRef="#br0">367 60 5734,'-2'-19'0,"-1"2"0,-2 1 0,-44 8 0,-13 13 0,-5 29 0,2-22 0,3 6 0,10 54 0,53 20 0,31-10 0,28-18 0,10-6 0,-26-29 0,0-6 0,19 3 0,-6-3 0,-25-3 0,-88 40 0,33-30 0,-55 27 0,44-49 0,12-7 0,3-24 0,14 4 0,13-22 0</inkml:trace>
</inkml:ink>
</file>

<file path=ppt/ink/ink6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22:17.290"/>
    </inkml:context>
    <inkml:brush xml:id="br0">
      <inkml:brushProperty name="width" value="0.17143" units="cm"/>
      <inkml:brushProperty name="height" value="0.17143" units="cm"/>
      <inkml:brushProperty name="color" value="#004F8B"/>
    </inkml:brush>
  </inkml:definitions>
  <inkml:trace contextRef="#ctx0" brushRef="#br0">8 29 5734,'-8'-29'0,"9"84"0,6 25 0,3-20 0,-2 29 0,0-5 0,1-47 0</inkml:trace>
</inkml:ink>
</file>

<file path=ppt/ink/ink6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22:17.577"/>
    </inkml:context>
    <inkml:brush xml:id="br0">
      <inkml:brushProperty name="width" value="0.17143" units="cm"/>
      <inkml:brushProperty name="height" value="0.17143" units="cm"/>
      <inkml:brushProperty name="color" value="#004F8B"/>
    </inkml:brush>
  </inkml:definitions>
  <inkml:trace contextRef="#ctx0" brushRef="#br0">26 56 5734,'-15'-30'0,"4"4"0,107 33 0,-37 49 0,3 30 0,-2-14-1542,5-31 1,-4 2 1541,1 29 0,-4 17 0,-38-16 335,-68-22 0,-21-12-335,-16 10 0,24-9 0,3-6 0,7-18 0</inkml:trace>
</inkml:ink>
</file>

<file path=ppt/ink/ink6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22:17.727"/>
    </inkml:context>
    <inkml:brush xml:id="br0">
      <inkml:brushProperty name="width" value="0.17143" units="cm"/>
      <inkml:brushProperty name="height" value="0.17143" units="cm"/>
      <inkml:brushProperty name="color" value="#004F8B"/>
    </inkml:brush>
  </inkml:definitions>
  <inkml:trace contextRef="#ctx0" brushRef="#br0">55 44 5734,'-31'-24'0,"8"4"0,43 21 0,-7-2 0,18 3 0</inkml:trace>
</inkml:ink>
</file>

<file path=ppt/ink/ink6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22:18.591"/>
    </inkml:context>
    <inkml:brush xml:id="br0">
      <inkml:brushProperty name="width" value="0.17143" units="cm"/>
      <inkml:brushProperty name="height" value="0.17143" units="cm"/>
      <inkml:brushProperty name="color" value="#004F8B"/>
    </inkml:brush>
  </inkml:definitions>
  <inkml:trace contextRef="#ctx0" brushRef="#br0">18 3 5734,'-8'-3'0,"-2"59"0,22 33 0,-6 0 0,7-33 0,13-9 0,64-20 0,-12-24 0,-25-39 0,3-20 0,-9 4 0,7-19 0,-14-15 0,-10 28 0,-25 66 0,-4 8 0,11 31 0,2 5 0,-1-13 0,7 17 0,9-9 0,38-48 0,14-39 0,-12 6 0,-22-25 0,-37 50 0,-3 4 0,15 9 0,10 16 0,54-16 0,-38 8 0,29-27 0,2 3 0,-41 6 0,42 2 0,-46 12 0,22-38 0,-25 16 0,8-33 0</inkml:trace>
</inkml:ink>
</file>

<file path=ppt/ink/ink6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22:18.776"/>
    </inkml:context>
    <inkml:brush xml:id="br0">
      <inkml:brushProperty name="width" value="0.17143" units="cm"/>
      <inkml:brushProperty name="height" value="0.17143" units="cm"/>
      <inkml:brushProperty name="color" value="#004F8B"/>
    </inkml:brush>
  </inkml:definitions>
  <inkml:trace contextRef="#ctx0" brushRef="#br0">1 0 5734,'64'16'0,"-6"1"0,-29 1 0</inkml:trace>
</inkml:ink>
</file>

<file path=ppt/ink/ink6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22:18.928"/>
    </inkml:context>
    <inkml:brush xml:id="br0">
      <inkml:brushProperty name="width" value="0.17143" units="cm"/>
      <inkml:brushProperty name="height" value="0.17143" units="cm"/>
      <inkml:brushProperty name="color" value="#004F8B"/>
    </inkml:brush>
  </inkml:definitions>
  <inkml:trace contextRef="#ctx0" brushRef="#br0">15 1 5734,'-8'13'0,"7"16"0,5 25 0,4 9 0,-3-12 0,1 1-1156,1 12 0,0-3 1156,-3 22 0,-10-24 0,-2-3 0,-2 5 0,-1-10 0,-1-1 0</inkml:trace>
</inkml:ink>
</file>

<file path=ppt/ink/ink6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22:19.285"/>
    </inkml:context>
    <inkml:brush xml:id="br0">
      <inkml:brushProperty name="width" value="0.17143" units="cm"/>
      <inkml:brushProperty name="height" value="0.17143" units="cm"/>
      <inkml:brushProperty name="color" value="#004F8B"/>
    </inkml:brush>
  </inkml:definitions>
  <inkml:trace contextRef="#ctx0" brushRef="#br0">1 265 5734,'81'8'0,"1"-1"0,0 1 0,0 0 0,5 2 0,-5-3 0,-8-3 0,2-4 0,-22-16 0,-27-64 0,-55 39 0,-6 0 0,20-44 0,-70 32 0,120 117 0,23 23 0,-27-31-515,5 0 0,8 10 0,-10-14 515,-12-12 0,-5-1 0,-16 16 0,-13 5 0,-23-4 0,-13 0 0,4-5 0,-5 2 0,-2-6 0,-23 5 0,-3-9 0,-1-14 0,1 0 0</inkml:trace>
</inkml:ink>
</file>

<file path=ppt/ink/ink6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22:19.983"/>
    </inkml:context>
    <inkml:brush xml:id="br0">
      <inkml:brushProperty name="width" value="0.17143" units="cm"/>
      <inkml:brushProperty name="height" value="0.17143" units="cm"/>
      <inkml:brushProperty name="color" value="#004F8B"/>
    </inkml:brush>
  </inkml:definitions>
  <inkml:trace contextRef="#ctx0" brushRef="#br0">1 70 5734,'4'-40'0,"74"18"0,-42 15 0,55 15 0,-54 3 0,-14-2 0,5 4 0</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7:46:11.406"/>
    </inkml:context>
    <inkml:brush xml:id="br0">
      <inkml:brushProperty name="width" value="0.17143" units="cm"/>
      <inkml:brushProperty name="height" value="0.17143" units="cm"/>
      <inkml:brushProperty name="color" value="#004F8B"/>
    </inkml:brush>
  </inkml:definitions>
  <inkml:trace contextRef="#ctx0" brushRef="#br0">359 0 5734,'-3'14'0,"0"0"0,-2-2 0,0 3 0,-18 49 0,-4 14 0,10-29 0,-1 1 0,-11 29 0,-2-3 0,7-26 0,-12 31 0,12-33 0,-4 17 0,17-41 0,-14-42 0,20-1 0,-10-39 0,9 23 0,2 11 0,-6-34 0,7 32 0,-3-25 0,5 20 0,3-14 0,0 13 0,0 0 0,-1 16 0,-1 27 0,-3 31 0,2 21 0,0-4 0,2-2 0,2-22 0,21 38 0,-10-45 0,18 14 0,14-69 0,-10 6 0,33-27 0,7-6 0,-1-3 0,-4 3 0,0-1 0</inkml:trace>
</inkml:ink>
</file>

<file path=ppt/ink/ink6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22:20.165"/>
    </inkml:context>
    <inkml:brush xml:id="br0">
      <inkml:brushProperty name="width" value="0.17143" units="cm"/>
      <inkml:brushProperty name="height" value="0.17143" units="cm"/>
      <inkml:brushProperty name="color" value="#004F8B"/>
    </inkml:brush>
  </inkml:definitions>
  <inkml:trace contextRef="#ctx0" brushRef="#br0">0 64 5734,'96'-6'0,"-1"0"0,1-1 0,-24 6 0,-2-3 0,11-9 0,0-1 0,-1 1 0</inkml:trace>
</inkml:ink>
</file>

<file path=ppt/ink/ink6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22:20.857"/>
    </inkml:context>
    <inkml:brush xml:id="br0">
      <inkml:brushProperty name="width" value="0.17143" units="cm"/>
      <inkml:brushProperty name="height" value="0.17143" units="cm"/>
      <inkml:brushProperty name="color" value="#004F8B"/>
    </inkml:brush>
  </inkml:definitions>
  <inkml:trace contextRef="#ctx0" brushRef="#br0">1 135 5734,'21'-18'0,"2"1"0,22-7 0,3 8 0,3 1 0,21-7 0,-9 9 0,-4 4 0,-13 9 0,29 18 0,-64 15 0,-35 15 0,-13 2 0,-9 2 0,3 19 0,22-3 0,62-28 0,14 34 0,20-47 0,-43-14 0,29 24 0,-36-17 0,-5 57 0,-54-39 0,-14-1 0,13 1 0,-2-1 0,-15-2 0,-2-10 0,-9-11 0,35-14 0,-16-19 0,24-1 0,-8-13 0</inkml:trace>
</inkml:ink>
</file>

<file path=ppt/ink/ink6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22:21.563"/>
    </inkml:context>
    <inkml:brush xml:id="br0">
      <inkml:brushProperty name="width" value="0.17143" units="cm"/>
      <inkml:brushProperty name="height" value="0.17143" units="cm"/>
      <inkml:brushProperty name="color" value="#004F8B"/>
    </inkml:brush>
  </inkml:definitions>
  <inkml:trace contextRef="#ctx0" brushRef="#br0">0 1 5734,'3'65'0,"-1"0"0,0-6 0,4-10 0,10-20 0,3-4 0,46 18 0,-30-25 0,33 10 0,-45-32 0,8-8 0,22-53 0,-17 23 0,28 18 0,-45 25 0,10 47 0,-9-26 0,-5-7 0,37 0 0,-13-17 0,17-3 0,-6-19 0,9 2 0,7 10 0,-7 39 0,1 4 0,6-33 0,-5 5-149,-17 38 1,-15 1 148,-20-31 0,0-2 0,0-26 0,-3 5 0,-3-23 0,-6 11 0</inkml:trace>
</inkml:ink>
</file>

<file path=ppt/ink/ink6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22:21.725"/>
    </inkml:context>
    <inkml:brush xml:id="br0">
      <inkml:brushProperty name="width" value="0.17143" units="cm"/>
      <inkml:brushProperty name="height" value="0.17143" units="cm"/>
      <inkml:brushProperty name="color" value="#004F8B"/>
    </inkml:brush>
  </inkml:definitions>
  <inkml:trace contextRef="#ctx0" brushRef="#br0">1 62 5734,'65'-35'0,"-7"8"0</inkml:trace>
</inkml:ink>
</file>

<file path=ppt/ink/ink6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22:21.865"/>
    </inkml:context>
    <inkml:brush xml:id="br0">
      <inkml:brushProperty name="width" value="0.17143" units="cm"/>
      <inkml:brushProperty name="height" value="0.17143" units="cm"/>
      <inkml:brushProperty name="color" value="#004F8B"/>
    </inkml:brush>
  </inkml:definitions>
  <inkml:trace contextRef="#ctx0" brushRef="#br0">15 0 5734,'13'97'0,"0"-7"0,-2-35 0,-10 21 0,-5 21 0,-1-13 0,-7 14 0,2-15 0,-1-1 0,0 0 0</inkml:trace>
</inkml:ink>
</file>

<file path=ppt/ink/ink6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22:22.219"/>
    </inkml:context>
    <inkml:brush xml:id="br0">
      <inkml:brushProperty name="width" value="0.17143" units="cm"/>
      <inkml:brushProperty name="height" value="0.17143" units="cm"/>
      <inkml:brushProperty name="color" value="#004F8B"/>
    </inkml:brush>
  </inkml:definitions>
  <inkml:trace contextRef="#ctx0" brushRef="#br0">1 297 5734,'83'4'0,"1"-1"0,0 1 0,-1 0 0,-5-68 0,-6-4 0,4 52 0,6 12 0,-25-17 0,-41-56 0,-27 16 0,-4 64 0,25 16 0,6 4 0,8 5 0,28 29 0,8 10 0,-18-20 0,-10 10 0,-23 10 0,-11 16 0,-7 0 0,-2-14 0,-6-13 0,-9-6 0,-16 14 0,-11 4 0,3-29 0,-13-49 0</inkml:trace>
</inkml:ink>
</file>

<file path=ppt/ink/ink6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22:35.852"/>
    </inkml:context>
    <inkml:brush xml:id="br0">
      <inkml:brushProperty name="width" value="0.17143" units="cm"/>
      <inkml:brushProperty name="height" value="0.17143" units="cm"/>
      <inkml:brushProperty name="color" value="#004F8B"/>
    </inkml:brush>
  </inkml:definitions>
  <inkml:trace contextRef="#ctx0" brushRef="#br0">3758 192 5734,'-79'-17'0,"2"2"0,-6-1 0,17 3 0,-2 1-719,-21-4 1,1 1 718,33 6 0,-4 1 0,-25-1 0,-13 0 0,1 0 0,6 1 0,1 1 0,-9 0-232,14 1 1,-8 1-1,-3 0 1,1 1-1,3 2 232,-7 2 0,2 2 0,1 1 0,0 1 145,4-1 0,1-1 0,-3 4 0,-6 8-145,16 5 0,-7 6 0,-5 4 0,0 3 0,3 0 0,7-1 0,10-4-204,-17 5 0,12-2 1,-5 9 203,12-2 0,-10 6 0,-3 4 0,6 2 0,14 1 0,23-2 0,19 31 0,30 5 199,4-4 0,12 5 1,27-7-200,8-34 0,22-4 0,16-4 0,9-2 0,4-2 0,-2-2 0,-10 1 0,-13-1-469,6 12 1,-13-2 0,0-2 0,15-3 468,-11-11 0,11 0 0,8 0 0,3-3 0,0-2 0,-2-6 0,-7-5 0,-9-7 0,19-13 0,-9-11 0,-6-8 0,-3 1 0,-12 5 0,-3 0 0,-1-6 0,3-10 0,-6-7 0,6-11 0,1-7 0,1-4 0,-4 0 0,-5 5 0,-10 8-587,13-10 1,-12 6-1,-7-9 587,-7-17 0,-4-15 0,-11 5 0,-22 28 0,-47 12-25,-24 15 1,-23-1 0,-4 7 24,3 14 0,-2 8 0,-3-3 0,16-5 0,-3-3 0,0 2 0,3 7 0,-13 11 0,2 8 0,12 3 0,22 3 0,0-1 0</inkml:trace>
</inkml:ink>
</file>

<file path=ppt/ink/ink6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22:36.561"/>
    </inkml:context>
    <inkml:brush xml:id="br0">
      <inkml:brushProperty name="width" value="0.17143" units="cm"/>
      <inkml:brushProperty name="height" value="0.17143" units="cm"/>
      <inkml:brushProperty name="color" value="#004F8B"/>
    </inkml:brush>
  </inkml:definitions>
  <inkml:trace contextRef="#ctx0" brushRef="#br0">4185 264 5734,'-70'-25'0,"-1"0"0,1 0 0,-4 4 0,-1 3 0,-6 1 0,-2 1 0,-8-1 0,0 2 0,6 3-1796,0 1 1,5 3 0,2 1 1795,12 1 0,1 1 0,-13 1 0,0 0 0,-14 1 0,-11 1 0,-2-1 0,1 1 0,9 0 0,14 1-116,-6-1 0,12 0 0,-12 1 116,5-1 0,-16 0 0,-9 0 0,-1 0 0,7 1 0,13 0 0,22 2 0,9 1 0,11 2 0,-2-1 0,-4 2 0,-17 4 0,-9 1 0,6 0 0,12-1 0,-2 1 0,-26 7 0,-12 3 0,12 0 0,25 0 0,5 1 0,-25 8 0,0 7 356,9 11 0,10 9-356,15 9 0,10 9 0,15-11 0,5 6 0,11 1 83,15 6 0,12 1 0,3-4-83,5 10 0,8-7 0,5-5 0,18-4-61,10-19 1,18-1 0,7-3 0,-5-5 60,-18-8 0,-5-5 0,7-2 0,16-1-60,-17-9 0,12-1 0,10-1 0,7 0 0,5-1 0,4-1 0,1-1 0,-2 0 0,-4-2 0,-5 0 0,-9-1 0,-10-1 60,20 0 0,-13-1 0,-6-2 0,4-2 0,11-3 0,-9 0 0,11 0 0,8-1 0,3-1 0,-1-2 0,-3-2 0,-8-2 0,-11-3 0,-15-3 0,13-17 0,-18-7 0,-7 3 0,5 4 0,-2-9 0,7-17 0,12-17 0,-13-8 0,-40 4 0,-50 4 0,-36-2 0,-18 2 0,-2 6 0,9 14 0,-7 3 0,-5 4 0,-4 3 0,-4 3 0,14 8 0,-3 1 0,-4 2 0,-2 2 0,0 3 0,-1 6 0,2 7 0,-11 6 0,-3 9 0,0 6 0,2 4 0,5-1 0,9-2 0,-12 2 0,0-1 0,1 0 0</inkml:trace>
</inkml:ink>
</file>

<file path=ppt/ink/ink6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23:26.534"/>
    </inkml:context>
    <inkml:brush xml:id="br0">
      <inkml:brushProperty name="width" value="0.17143" units="cm"/>
      <inkml:brushProperty name="height" value="0.17143" units="cm"/>
      <inkml:brushProperty name="color" value="#004F8B"/>
    </inkml:brush>
  </inkml:definitions>
  <inkml:trace contextRef="#ctx0" brushRef="#br0">1542 387 5734,'-16'-31'0,"-63"-8"0,-13 6 0,29 14-360,-30-8 0,2 3 360,31 22 0,-30 5 0,-4 2 0,-2-2 58,23 6 1,-17 5-1,-2 6 1,15 5-59,3 24 0,6 8 0,-2-16 0,-5 1 0,14 10 0,21 22 0,14 11 0,10-5 0,10-4 0,12 3 0,7-7 0,7 10 0,4 0 0,1-11 0,12 10 0,6-6 39,-4-6 1,5 2 0,8-12-40,9-20 0,7-11 0,-1-6 0,14-1 0,4-8 0,-1-3 0,7-4 0,7-14 0,-22-14 0,8-12 0,3-8 0,-1-1 0,-5 1 0,-9 9-1009,8 1 1,-11 5 0,7-7 1008,4-7 0,12-9 0,-1-3 0,-12 4 0,-27 10 0,-17-8 0,-2-1 0,-18-12 0,-3-23 0,-8-6 0,-12 9 0,-24 3 0,-17 7 0,-5-6-454,10 4 0,-4-7 1,-3-1-1,-2 6 0,-2 13 454,-20 1 0,-3 14 0,-5 12 0,-13 7 0,-4 12 0,4 20-9,13 27 1,4 17 0,8-4 0,7-12 0,1 2 0,-7 16 0,1 0 0,0 1 0</inkml:trace>
</inkml:ink>
</file>

<file path=ppt/ink/ink6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23:27.298"/>
    </inkml:context>
    <inkml:brush xml:id="br0">
      <inkml:brushProperty name="width" value="0.17143" units="cm"/>
      <inkml:brushProperty name="height" value="0.17143" units="cm"/>
      <inkml:brushProperty name="color" value="#004F8B"/>
    </inkml:brush>
  </inkml:definitions>
  <inkml:trace contextRef="#ctx0" brushRef="#br0">1266 74 5734,'-77'-18'0,"1"0"0,24 5 0,3 2 0,-50-2-1279,56 13 1279,-2 1 0,-27 9 0,-21 7 0,12-2 0,-15 7 0,16-7 0,-13 4 0,20 3 0,13 20 136,19 8 0,-3 17 0,10 7-136,18-3 0,9 7 0,4 3 0,-1 1 0,-5 3 0,-2 2 0,4-1 0,7-2-820,11 20 0,10-4 0,7-12 820,11-9 0,4-18 0,3-11-10,-10-17 1,8-1 9,35 9 0,5-2 0,-25-10 0,2-2-372,6-4 1,6-2 0,-9-6 371,23-7 0,-21-9 0,10-3 0,-8-2 0,30-7-1,-25-8 0,18-11 1,2-9-1,-15-10 1,-24-9 0,-10-12 0,-3-3 0,6 5 0,9 8 0,4 4 0,-1 0 0,-11-6 689,1-28 0,-11-5 0,-20 7-689,-23 2 0,-22 7 0,-1 22 0,-10 2 0,-21 10-123,-3 23 0,-20 7 0,-13 7 0,-8 3 0,-3 3 0,2 0 0,8-2 0,14-3 0,-9-10 0,13-3 0,-1 3 0,-12 8 0,-1 21 0,-1 0 0,1 1 0,-1-1 0,1 0 1,-1 1-1,1-1 0,-1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7:12:51.337"/>
    </inkml:context>
    <inkml:brush xml:id="br0">
      <inkml:brushProperty name="width" value="0.05" units="cm"/>
      <inkml:brushProperty name="height" value="0.05" units="cm"/>
      <inkml:brushProperty name="color" value="#5B2D90"/>
    </inkml:brush>
  </inkml:definitions>
  <inkml:trace contextRef="#ctx0" brushRef="#br0">1 0 24575,'10'4'0,"22"1"0,-7-3 0,18-1 0</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7:46:12.225"/>
    </inkml:context>
    <inkml:brush xml:id="br0">
      <inkml:brushProperty name="width" value="0.17143" units="cm"/>
      <inkml:brushProperty name="height" value="0.17143" units="cm"/>
      <inkml:brushProperty name="color" value="#004F8B"/>
    </inkml:brush>
  </inkml:definitions>
  <inkml:trace contextRef="#ctx0" brushRef="#br0">280 1 5734,'-5'10'0,"-1"3"0,-9 57 0,7-27 0,-8 45 0,6-5 0,5-28 0,0 3 0,0-2 0,0 0 0,-2 40 0,0-40 0,-7-34 0,-1-5 0,-6-23 0,10-8 0,2-17 0,6 13 0,-3-45 0,1 13 0,-4-18 0,2 35 0,-30 89 0,22 13 0,-17 19 0,31-33 0,10-46 0,56-34 0,-30 6 0,41-32 0,-49 14 0</inkml:trace>
</inkml:ink>
</file>

<file path=ppt/ink/ink7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23:40.910"/>
    </inkml:context>
    <inkml:brush xml:id="br0">
      <inkml:brushProperty name="width" value="0.17143" units="cm"/>
      <inkml:brushProperty name="height" value="0.17143" units="cm"/>
      <inkml:brushProperty name="color" value="#004F8B"/>
    </inkml:brush>
  </inkml:definitions>
  <inkml:trace contextRef="#ctx0" brushRef="#br0">36 939 5734,'-3'6'0,"-2"28"0,-1 4 0,-2 19-629,3-15 629,0 1 0,1 2 0,5 6 0,1 2 0,4 5 0,8 7 0,5-3 0,7-23-553,22-39 0,30-17 0,19-13 0,11-7 0,0-2 1,-10 2-1,-19 9 553,-1-1 0,-14 2 0,14-6 8,-11 6 1,12-4-1,8-3 1,4-3-1,0-1 1,-2-1-1,-8-1 1,-9 1-9,19-22 0,-10-4 0,-9 2 0,-5 7-534,10-5 1,-1-1 533,-17 13 0,9-7 0,2-3 0,-6 5 0,-14 10 76,-8 5 1,-4 4-77,32-34 0,-3 4 0,-16 14 0,9-26 0,-68 74 0,-46 24 0,-28 35 141,37-25 1,-1 2 0,-6 6 0,0 0 0,12-7 0,0 0 0</inkml:trace>
</inkml:ink>
</file>

<file path=ppt/ink/ink7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23:41.311"/>
    </inkml:context>
    <inkml:brush xml:id="br0">
      <inkml:brushProperty name="width" value="0.17143" units="cm"/>
      <inkml:brushProperty name="height" value="0.17143" units="cm"/>
      <inkml:brushProperty name="color" value="#004F8B"/>
    </inkml:brush>
  </inkml:definitions>
  <inkml:trace contextRef="#ctx0" brushRef="#br0">34 586 5734,'-3'-22'0,"1"4"0,-5 40 0,-5 40 0,3 19 0,11-16 0,5 4 0,-2-1 0,-11 28 0,9-5 0,21 5 0,27-27-1063,18-69 0,24-33 0,5-9 0,-12 9 1063,2 16 0,9-9 0,-36 0 0,15-12 0,9-7 0,7-6 0,4-4 0,0-1 0,-4 1 0,-7 3 0,-9 7 0,-14 7-470,12-9 1,-16 7-1,10-6 470,-3 1 0,15-8 0,6-6 0,1 0 0,-8 4 0,-13 9 0,-21 13-73,-2-3 73,-10 6 0,7-15 0,-21 23 0,4-10 0,-25 28 0,-4 3 0</inkml:trace>
</inkml:ink>
</file>

<file path=ppt/ink/ink7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23:43.680"/>
    </inkml:context>
    <inkml:brush xml:id="br0">
      <inkml:brushProperty name="width" value="0.17143" units="cm"/>
      <inkml:brushProperty name="height" value="0.17143" units="cm"/>
      <inkml:brushProperty name="color" value="#004F8B"/>
    </inkml:brush>
  </inkml:definitions>
  <inkml:trace contextRef="#ctx0" brushRef="#br0">56 89 5734,'-8'-2'0,"1"0"0,5 2 0,1 0 0,10-17 0,-8 13 0,8-12 0,-10 19 0,0-2 0,0 4 0,17-1 0,-10-3 0,13 0 0,-12-8 0,-2 1 0,2-7 0,-4 5 0,-2-8 0,-2 11 0,-3-2 0,-7 10 0,-32 21 0,14 6 0,-1 10 0,44-20 0,16-17 0,2-14 0,-4-18 0,-17 15 0,2-9 0,-13 17 0,-11 16 0,7-4 0,-9 27 0,11-21 0,2 11 0,6-25 0,-9-21 0,-3 43 0,-1-32 0,1 49 0,19-19 0,-9-14 0,2 2 0,-28-34 0,13 15 0,-10-10 0,19 19 0,-3 4 0,1-1 0,-2 2 0,1 0 0,1-1 0,4 7 0,-1 1 0,2 7 0,-1 0 0,-2 0 0</inkml:trace>
</inkml:ink>
</file>

<file path=ppt/ink/ink7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23:44.862"/>
    </inkml:context>
    <inkml:brush xml:id="br0">
      <inkml:brushProperty name="width" value="0.17143" units="cm"/>
      <inkml:brushProperty name="height" value="0.17143" units="cm"/>
      <inkml:brushProperty name="color" value="#004F8B"/>
    </inkml:brush>
  </inkml:definitions>
  <inkml:trace contextRef="#ctx0" brushRef="#br0">1994 346 5734,'-79'-51'0,"0"-1"0,28 19 0,1 1 0,-19-8 0,-8 4 0,15 16 0,-5 4 0,1 1 0,-28-4 0,-5 4 0,3 6 0,-6 3 0,11 5 0,23 5 0,5 6 0,-26 9 0,9 1 0,27-2 0,-27 14 0,-4 7 0,38-15 0,1 4 0,-17 18 0,-6 10 0,9-2 0,13-5 0,11 9 0,18 8 0,7 16 0,5 1 0,3-14 0,4-10 0,5-2-686,10 16 0,6 7 0,1-19 686,7-20 472,21 17-472,-11-22 0,6 1 0,1 0 0,3 0-824,15 3 1,0-3 823,-20-14 0,2-2 0,34 4 0,1-4 0,7-1-157,-15-13 0,21-1 1,5-3-1,-11-4 157,-13-6 0,-5-3 0,5-2 267,14 2 0,9-1 0,-1-4 0,-9-7-267,-4-14 0,-8-9 0,-7-1 0,5-12 0,-11-2 0,-11 2 0,-11-3 0,-17 0 0,-13-3 0,-12-8 0,-14-5 0,-12 1 0,-9-4 0,-1 3 0,7 11 0,-2 4 0,-8 0-324,-13 5 0,-9-1 0,-3 5 0,8 10 324,1 5 0,-4 9 0,-27-2 0,-14 2 0,13 9 262,33 11 0,-2 6-262,-20 4 0,-16 3 0,-1 3 0,17 0-185,17 1 1,4 1 0,-16 4 0,-7 2 0,14-2 0,4 1 0</inkml:trace>
</inkml:ink>
</file>

<file path=ppt/ink/ink7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23:47.837"/>
    </inkml:context>
    <inkml:brush xml:id="br0">
      <inkml:brushProperty name="width" value="0.17143" units="cm"/>
      <inkml:brushProperty name="height" value="0.17143" units="cm"/>
      <inkml:brushProperty name="color" value="#004F8B"/>
    </inkml:brush>
  </inkml:definitions>
  <inkml:trace contextRef="#ctx0" brushRef="#br0">0 329 5734,'12'5'0,"-1"-1"0,1 2 0,82 10 0,-37-14 0,6-1 0,4 1 0,9 0 0,12-3 0,-11-1 0,13-2 0,9-2 0,2 0 0,-2-1 0,-6 1 0,-13 1-1418,19 0 1,-14 0 0,11-1 1417,-9 1 0,13-1 0,5-1 0,-3 2 0,-12 0 0,-21 2 0,-10 3 0,-14 0 860,16 1-860,-1-1 0,-4 0 0,-17 0 0,14-1 0,-40 1 0,-64-18 1696,-5 1 0,-13-4-1696,-15-8 0,-11-5 0,6 4-1120,2 2 1,4 2 1119,11 0 0,-1-1 0,21 8 0,31 11 0,9 29 0,28-2 0,2 18 0,42-3 0,17-4 0,11 0 0,-4-4 0,2-1 0,7 4 0,3 0 0,-18-9 0,2-1 0,-17-3 0,-15-1 1119,4 12 1,-18 6-1120,-82 10 0,5-6 0,-8 6 0,-12 3 0,-7 3 0,4-4 0,8-4 0,-1 0 0,1-3 0,0 0 0,-1 0 0</inkml:trace>
</inkml:ink>
</file>

<file path=ppt/ink/ink7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23:51.638"/>
    </inkml:context>
    <inkml:brush xml:id="br0">
      <inkml:brushProperty name="width" value="0.17143" units="cm"/>
      <inkml:brushProperty name="height" value="0.17143" units="cm"/>
      <inkml:brushProperty name="color" value="#004F8B"/>
    </inkml:brush>
  </inkml:definitions>
  <inkml:trace contextRef="#ctx0" brushRef="#br0">15 92 5734,'18'30'0,"-4"-6"0,-1-41 0,-9 7 0,8-12 0,-12 5 0,-1 4 0,-10-13 0,5 16 0,-29 11 0,22 45 0,8 3 0,20 4 0,16-29 0,-8-21 0,5-11 0,-9-1 0,12-31 0,-22 17 0,-16-46 0,-43 76 0,23 7 0,-16 29 0,50 7 0,1-41 0,0-3 0,16-10 0,-10-2 0,19-33 0,-24 18 0,-3-51 0,-25 39 0,-22 22 0,5 38 0,2 25 0,22-4 0</inkml:trace>
</inkml:ink>
</file>

<file path=ppt/ink/ink7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26:39.551"/>
    </inkml:context>
    <inkml:brush xml:id="br0">
      <inkml:brushProperty name="width" value="0.17143" units="cm"/>
      <inkml:brushProperty name="height" value="0.17143" units="cm"/>
      <inkml:brushProperty name="color" value="#004F8B"/>
    </inkml:brush>
  </inkml:definitions>
  <inkml:trace contextRef="#ctx0" brushRef="#br0">156 241 5734,'-21'7'0,"2"3"0,10 4 0,-8 40 0,-3 25 0,5-6 0,9-18 0,0 1-692,-8 18 1,-4 8 0,8-13 691,17 0 475,13-17-475,8-83 0,8 7 0,-7-54 0,-5-18 0,-8 30 0,-1 1-319,5-26 0,-1 2 319,-8 27 0,-2 5 0,-1 5 0,-1 2 1480,4-33-1480,-6 17 0,-6 42 0,-2 29 0,-1 51 0,3 22 0,1-21 0,1 1 0,-1 17 0,2 0 0,9-13 0,2-8 0,4-8 0,15 21 0,-13-47 757,23-20-757,31-64 0,-31 9 0,1-11 0,-2 5 0,3 3 0,-4 1 0,9-33 0,-11 10 0,-24 42 0,-7 32 0,2 37 0,-7 10-848,11 19 0,7 23 0,2 4 0,-2-19 848,13 18 0,-7-1 0,6 14 0,2-31 0,15-46 0,7-10 0,17-21 0,5-22 0,-25-20 0,-5-17 0,-3 4 0,5 4 0,-6-1 0,4-37 0,-30 17 0,-67 54 0,17 38 3392,8 3-3392,-13 41 0,6 15 0,24 7 0,20-15 0,14 8 0,12-16 0,44-30 0,12-17 0,-7 22 0,1-13 0,-20-29 0,1-14 0,-11-11 0,-1-41 0,-12-6 0,-3 35 0,-9-2 0,-22-51 0,-24 17 0,-11 69 0,-54-12 0,60 59 0,1 4 0,-4 48 0,10-22 0,2 34 0,13-45 0,11-12 0,32-80 0,6-22 0,-16 32 0,15-36 0,-7-4 0,-29 32 0,-11 34 0,5-2 0,-15 72 0,-1 1 0,4 5 0,5-7 0,5-1 0,-1-1 0,6-9 0,17-15 0,13-68 0,-20 5 0,7-16 0,0-4 0,-1 1 0,6-23 0,0 8 0,-16 45 0,6 3 0,-28 56 0,-11 37 0,6-38 0,0 52 0,7-52 0,4 41 0,3-60 0,37-43 0,25-29 0,-11 6 0,-1 4-111,1-7 0,11-11 0,-19 12 111,-25 15 0,-4 8 0,4 6 0,-12 14 0,7 44 0,20 4 0,16 10 0,-8-6 0,8 17-548,24 10 1,-7-27 547,-49-70 0,15-50 0,0-14 0,0-2 0,-12 22 0,-1 0 0,1 1 0</inkml:trace>
</inkml:ink>
</file>

<file path=ppt/ink/ink7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26:40.590"/>
    </inkml:context>
    <inkml:brush xml:id="br0">
      <inkml:brushProperty name="width" value="0.17143" units="cm"/>
      <inkml:brushProperty name="height" value="0.17143" units="cm"/>
      <inkml:brushProperty name="color" value="#004F8B"/>
    </inkml:brush>
  </inkml:definitions>
  <inkml:trace contextRef="#ctx0" brushRef="#br0">28 78 5734,'-10'-6'0,"2"2"0,3 2 0,1 8 0,4-4 0,78 17 0,-33-16-454,10 4 1,1-2 453,0-8 0,3-1 0,11-7 0,3-1 0,-3 0 0,3-3 0,-7 1 0,-34 3 0,1-3 0,-25 8 0,-7 1 0</inkml:trace>
</inkml:ink>
</file>

<file path=ppt/ink/ink7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26:40.831"/>
    </inkml:context>
    <inkml:brush xml:id="br0">
      <inkml:brushProperty name="width" value="0.17143" units="cm"/>
      <inkml:brushProperty name="height" value="0.17143" units="cm"/>
      <inkml:brushProperty name="color" value="#004F8B"/>
    </inkml:brush>
  </inkml:definitions>
  <inkml:trace contextRef="#ctx0" brushRef="#br0">0 178 5734,'100'3'0,"-12"-9"0,5-5 0,-12-4 0,0-3-1762,10-1 0,-5-1 1762,-30 2 0,-8-1 0,14-7 0,1-3 0</inkml:trace>
</inkml:ink>
</file>

<file path=ppt/ink/ink7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26:42.033"/>
    </inkml:context>
    <inkml:brush xml:id="br0">
      <inkml:brushProperty name="width" value="0.17143" units="cm"/>
      <inkml:brushProperty name="height" value="0.17143" units="cm"/>
      <inkml:brushProperty name="color" value="#004F8B"/>
    </inkml:brush>
  </inkml:definitions>
  <inkml:trace contextRef="#ctx0" brushRef="#br0">1330 665 5734,'-5'-29'0,"0"-15"0,2 7 0,-1-5 0,-24-13 0,-16-14 0,7 11 0,-1-1-637,-1-3 0,-7-10 0,9 21 637,13 34 441,-50-19-441,12 19 0,5 5 0,-9 7 0,-27 29 0,2 11 0,28-8 0,2 2-123,-21 8 0,9 3 123,13 16 0,26 1 0,3 3 0,-12 21-467,22-15 0,-2 19 0,2 0 0,6-16 467,-4 29 0,8-26 0,0 8 0,4-15-347,6-14 347,1-11-47,8 58 47,1-36 0,1-12 0,0-1 181,7 3-181,25 7 0,14-1 0,-4-21 0,6-3 0,25 22 0,2-5 1595,-28-26 1,-1-9-1596,0-6 0,-3-5 0,19-5 0,14-5 0,-23-7 0,0-4 0,25-15 0,-24-21 0,7-17 0,-11 9 0,12-9 176,-31 19 1,3-10-1,-13 5-176,-15-33 0,-8 46 0,2-53 0,-1-4 0,-6 48-266,1-17 1,-2 6 265,-3 39 0,-1-9 0,-5-60 0,-5 37 0,-2-1 0,5-1 0,-3-2 0,-20-24 0,-3 5 0,-1 3 0,6 12 0,0 0 0</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7:46:30.473"/>
    </inkml:context>
    <inkml:brush xml:id="br0">
      <inkml:brushProperty name="width" value="0.17143" units="cm"/>
      <inkml:brushProperty name="height" value="0.17143" units="cm"/>
      <inkml:brushProperty name="color" value="#004F8B"/>
    </inkml:brush>
  </inkml:definitions>
  <inkml:trace contextRef="#ctx0" brushRef="#br0">0 301 5734,'5'-9'0,"-1"2"0,-3 4 0,-2 1 0,7 3 0,-5 0 0,7 2 0,-8-1 0,1 3 0,-3 21 0,-4 25 0,1 40 0,3-37 0,1 5 0,4 18 0,1 0 0,-3-18 0,1-2 0,2 6 0,-2-5 0,-5-1 0,0-12 0,0-72 0,3 13 0,2-48 0,1-44 0,0-8 0,1 23-1447,0 32 1,-1 0 1446,1-23 0,0-21 0,1 6 0,-2 30 0,1 27 0,0-6 0,0 4 0,0 10 0,10 16 0,13 66 0,4 9 0,-9-8 0,-1 4 0,-4-7 0,0 1 0,10 23 0,1 4 0,0-3 0,3 2 0,2-8 0,4 3 0,-3-7 0,-5-7 0,1-5 1446,5 7 1,-2-26-1447,6-115 0,-26 43-325,2-16 0,-3 0 325,-12 13 0,-2-2 0,0-19 0,-2-10 0,0 7 0,-1-2 0,0-17 0,0 3 0,1 26 0,-1 5 0,-4-19 0,5 37 0,1 1 650,13 46-650,4 13 0,3 11 0,-2-9 0</inkml:trace>
</inkml:ink>
</file>

<file path=ppt/ink/ink7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26:35.620"/>
    </inkml:context>
    <inkml:brush xml:id="br0">
      <inkml:brushProperty name="width" value="0.17143" units="cm"/>
      <inkml:brushProperty name="height" value="0.17143" units="cm"/>
      <inkml:brushProperty name="color" value="#004F8B"/>
    </inkml:brush>
  </inkml:definitions>
  <inkml:trace contextRef="#ctx0" brushRef="#br0">219 102 5734,'9'10'0,"44"-1"0,11-6 0,-13-2 0,44-7 0,1-4 0,-44-3 0,41-14 0,-17 0 0,-23 8 0,11-2 0,-48 19 0,-21 9 0,-50 37 0,5-1 0,9-7 0,-7 8 0,-9 12 0,-6 7 0,7-6 0,13-13 0,-2 2 0,-17 14 0,-14 14 0,2-2 0,18-18 0,0-6 0,-15 21 0,10-22 0,47-57 0,6 2 0,11-59 0,34 19 0,9 19 0,6 7 0,20 2 0,19 54 0,-2 14 0,-26-9 0,6 8 0,-4-3 0,-29-17 0,22-21 0,-45-16 0,15-20 0</inkml:trace>
</inkml:ink>
</file>

<file path=ppt/ink/ink7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26:35.873"/>
    </inkml:context>
    <inkml:brush xml:id="br0">
      <inkml:brushProperty name="width" value="0.17143" units="cm"/>
      <inkml:brushProperty name="height" value="0.17143" units="cm"/>
      <inkml:brushProperty name="color" value="#004F8B"/>
    </inkml:brush>
  </inkml:definitions>
  <inkml:trace contextRef="#ctx0" brushRef="#br0">12 70 5734,'-11'9'0,"30"5"0,71-25 0,17-10 0,-15 13 0,-19-9 0,0-1 0,0 1 0</inkml:trace>
</inkml:ink>
</file>

<file path=ppt/ink/ink7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26:36.269"/>
    </inkml:context>
    <inkml:brush xml:id="br0">
      <inkml:brushProperty name="width" value="0.17143" units="cm"/>
      <inkml:brushProperty name="height" value="0.17143" units="cm"/>
      <inkml:brushProperty name="color" value="#004F8B"/>
    </inkml:brush>
  </inkml:definitions>
  <inkml:trace contextRef="#ctx0" brushRef="#br0">447 40 5734,'-33'-39'0,"-24"39"0,1 22 0,29 53 0,4-5 0,8 3 0,22-23 0,12-3 0,20 9 0,6-5 0,5 3 0,-16-8 0,-29 8 0,-45-33 0,-6-1 0,-15-7 0,27-9 0,-32-3 0,0-6 0,34-12 0,-58 1 0,108-6 0</inkml:trace>
</inkml:ink>
</file>

<file path=ppt/ink/ink7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26:37.143"/>
    </inkml:context>
    <inkml:brush xml:id="br0">
      <inkml:brushProperty name="width" value="0.17143" units="cm"/>
      <inkml:brushProperty name="height" value="0.17143" units="cm"/>
      <inkml:brushProperty name="color" value="#004F8B"/>
    </inkml:brush>
  </inkml:definitions>
  <inkml:trace contextRef="#ctx0" brushRef="#br0">70 1 5734,'-35'82'0,"1"0"0,77-37 0,11 1 0,-35 39 0,6-8-718,59-44 1,-5-29 717,-56-20 455,4-11-455,3-26 0,-11 21 236,-2-13-236,-2 84 0,-5-24 0,17 45 744,60-15-744,-38-34 0,37 15 0,-103-81 0,-19-11 0,11 30 0,-15-23 0,-4 8 0,10 43 0,14 4 0,-8 1 0,38 5 0,68-10 0,-25 1 0,1-1 0,1 1 0,-1-1 0,29-7 0,-54 14 0,8 25 0,1 23 0,23 13 0,2 1 0,-9-1 0,28-22 0,-2-20 0,-40-37 0,35-24 0,-39-5 0,-23-6 0,-6-4 0,-1-13 0,-11-25 0,-29 88 0,7 20 0,-14 32 0,19 27 0,65-38 0,31-3 0,-9-3 0,9 19 0,4-39 0,1 0 0,-1 1 0</inkml:trace>
</inkml:ink>
</file>

<file path=ppt/ink/ink7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26:37.911"/>
    </inkml:context>
    <inkml:brush xml:id="br0">
      <inkml:brushProperty name="width" value="0.17143" units="cm"/>
      <inkml:brushProperty name="height" value="0.17143" units="cm"/>
      <inkml:brushProperty name="color" value="#004F8B"/>
    </inkml:brush>
  </inkml:definitions>
  <inkml:trace contextRef="#ctx0" brushRef="#br0">3 348 5734,'50'83'0,"-1"-1"0,0 1 0,-12 18 0,4-31 0,15-70 0,-8-23 0,-38-20 0,-12-21 0,-35-23 0,1 29 0,-6-1 0,5 4 0,-4 5 0,-12 7 0,4 19 0,22 34 0,8 26 0,72 22 0,35-40 0,12-19 0,-36-13 0,0-4-754,37 6 1,-11-12 753,-56-17 0,-13-6 0,-2-29 0,-12-14 0,-8 31 0,-17 150 0,-4 1 0,16-109-364,-5 55 1,-2 50-1,2 11 1,7-25 363,19-8 0,-1-3-539,1-3 1,1 1 538,2 2 535,0-1 0,1-5-535,-6-28 0,4 1 0,-9-40 1453,-12-54-1453,-3-20 0,0 23 0,1 1 0,0-16 757,14 20 1,8 2-758,21-7 0,2 3 0,8-1 0,3 10 0,1 5 0,-10 9 0,0 3 0,36-20 0</inkml:trace>
</inkml:ink>
</file>

<file path=ppt/ink/ink7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26:45.576"/>
    </inkml:context>
    <inkml:brush xml:id="br0">
      <inkml:brushProperty name="width" value="0.17143" units="cm"/>
      <inkml:brushProperty name="height" value="0.17143" units="cm"/>
      <inkml:brushProperty name="color" value="#004F8B"/>
    </inkml:brush>
  </inkml:definitions>
  <inkml:trace contextRef="#ctx0" brushRef="#br0">357 38 5734,'-20'-16'0,"11"9"0,-9-4 0,15 11 0,-3-2 0,0 3 0,-4-3 0,-7 6 0,-28 13 0,11-4 0,-11 8 0,26-7 0,8-1 0,-18 29 0,3 1 0,0 1 0,9-10 0,9-16 0,5 7 0,-1-5 0,8 11 0,-1-16 0,9 26 0,-5-21 0,17 33 0,34-21 0,9-5 0,-8 10 0,10-16 0,0 0 0</inkml:trace>
</inkml:ink>
</file>

<file path=ppt/ink/ink7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26:47.689"/>
    </inkml:context>
    <inkml:brush xml:id="br0">
      <inkml:brushProperty name="width" value="0.17143" units="cm"/>
      <inkml:brushProperty name="height" value="0.17143" units="cm"/>
      <inkml:brushProperty name="color" value="#004F8B"/>
    </inkml:brush>
  </inkml:definitions>
  <inkml:trace contextRef="#ctx0" brushRef="#br0">532 155 5734,'7'-5'0,"3"0"0,40-9 0,29-5 0,-12 4 0,1-3 0,6 0 0,14-4 0,-24 6 0,-36 7 0,16-5 0,-69 59 0,18-21 0,-28 29 0,-9 6 0,-14 18 0,1-11 0,-13 12 0,4-8 0,9-7 0,-6-1-679,3-10 1,-13 8-1,-5 2 1,6-6 0,13-11 678,10-7 0,1-5 0,-22 14 0,-7 3 0,35-30 0,42-29 0,4 2 0,36-10 0,-14 9 0,61-7 0,-44 14 0,12 2 0,2 1 0,-1 3 0,36 7 0,10 0 0,-30-8 0,-2-1 0,20 5 0,-2-2 0,-28-8 0,1-1 0</inkml:trace>
</inkml:ink>
</file>

<file path=ppt/ink/ink7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26:47.916"/>
    </inkml:context>
    <inkml:brush xml:id="br0">
      <inkml:brushProperty name="width" value="0.17143" units="cm"/>
      <inkml:brushProperty name="height" value="0.17143" units="cm"/>
      <inkml:brushProperty name="color" value="#004F8B"/>
    </inkml:brush>
  </inkml:definitions>
  <inkml:trace contextRef="#ctx0" brushRef="#br0">5 64 5734,'-5'-22'0,"15"3"0,56 6 0,-17 5 0,31 7 0,-1 4 0,-29 4 0,3 1 0,0-1 0</inkml:trace>
</inkml:ink>
</file>

<file path=ppt/ink/ink7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26:48.120"/>
    </inkml:context>
    <inkml:brush xml:id="br0">
      <inkml:brushProperty name="width" value="0.17143" units="cm"/>
      <inkml:brushProperty name="height" value="0.17143" units="cm"/>
      <inkml:brushProperty name="color" value="#004F8B"/>
    </inkml:brush>
  </inkml:definitions>
  <inkml:trace contextRef="#ctx0" brushRef="#br0">32 22 5734,'-14'5'0,"-3"4"0,66-2 0,27-4 0,21-13 0,-10 8 0,0-3 0,-36-9 0,-1 0 0</inkml:trace>
</inkml:ink>
</file>

<file path=ppt/ink/ink7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27:12.524"/>
    </inkml:context>
    <inkml:brush xml:id="br0">
      <inkml:brushProperty name="width" value="0.17143" units="cm"/>
      <inkml:brushProperty name="height" value="0.17143" units="cm"/>
      <inkml:brushProperty name="color" value="#004F8B"/>
    </inkml:brush>
  </inkml:definitions>
  <inkml:trace contextRef="#ctx0" brushRef="#br0">66 683 5734,'-26'0'0,"2"1"0,8 0 0,96-13 0,-12-2 0,14-3-131,-17 3 1,7 0 0,8-4 0,8-3 130,-7-1 0,12-5 0,7-3 0,4-1 0,1-2 0,-2 2 0,-8 2 0,-10 3-784,18-5 1,-13 3-1,0 1 1,8-3 783,-13 3 0,13-4 0,5-1 0,-2 0 0,-9 2 0,-15 3 0,-24 7 0,1-10-693,-111 36 0,-59 17 0,13-3 693,45-11 0,-6 1 0,1 3 0,-17 3 0,-14 4 0,-6 2 0,-3 1 0,5-1 0,8-2 0,15-3 0,-16 4 0,14-3 0,-8 3 0,0-2 0,-11 4 0,-2-1 0,8-1 0,19-4 0,-2 0 0,35-5 0,41-9 0,76-16 0,-2-2 262,2-1 1,18-5-1,-2 0-262,-17 4 0,-1 0 0,8-2 0,1-1 0,11-2 0,4-1 0,-4 1 0,-10 2 0,1 0 0,-9 2 0,2-1 0,14-4 0,1 0 0,-1 1 0</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7:46:31.091"/>
    </inkml:context>
    <inkml:brush xml:id="br0">
      <inkml:brushProperty name="width" value="0.17143" units="cm"/>
      <inkml:brushProperty name="height" value="0.17143" units="cm"/>
      <inkml:brushProperty name="color" value="#004F8B"/>
    </inkml:brush>
  </inkml:definitions>
  <inkml:trace contextRef="#ctx0" brushRef="#br0">32 15 5734,'-18'-9'0,"5"4"0,19 33 0,-1-5 0,2 14 0,5 30 0,0-5 0,-1-7 0,1 1 0,2 9 0,0-9 0,0-2 0,-1-13 0,18 40 0,57-97 0,-30-13 0,-1-22 0,-6-9 0,-17-18 0,-15 22 0,-3 1 0,-2-1 0,-1-1 0,-3 23 0,-18 46 0,-22 52 0,6-18 0,-3 4 0,-6 15 0,0 2 0,3-5 0,3 0 0,5-2 0,5-2 0,-2 28 0,12-21 0,8 28 0,-1-28 0,2 2 0,0 4 0,4 22 0,5 2 0,2-38 0,1-28 0,-4-15 0</inkml:trace>
</inkml:ink>
</file>

<file path=ppt/ink/ink7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27:14.792"/>
    </inkml:context>
    <inkml:brush xml:id="br0">
      <inkml:brushProperty name="width" value="0.17143" units="cm"/>
      <inkml:brushProperty name="height" value="0.17143" units="cm"/>
      <inkml:brushProperty name="color" value="#004F8B"/>
    </inkml:brush>
  </inkml:definitions>
  <inkml:trace contextRef="#ctx0" brushRef="#br0">1 2530 5734,'16'20'0,"2"-1"0,3-2 0,41-14 0,27-10 0,-10-1 0,17-5-973,-13 3 1,13-4-1,-18-4 973,-6-20-31,-20-4 1,12-15 0,3-8 0,-5-1 30,-4-3 0,-5-4 0,2-4 0,5-7 0,-13 21 0,4-6 0,4-4 0,0-2 0,1 0 0,-3 1 0,-2 3 0,-6 5-478,4-9 1,-6 4 0,-2 3 0,0 0 0,0-2 477,2-4 0,2-4 0,-1 2 0,-3 7 0,-7 12 0,0 5 0,-4 8-3,0 1 0,4-3 3,17-15 0,9-6 0,4 5 0,1 15 0,3 5 0,3 0 343,-10-2 1,0-4 0,6 5 0,11 15-344,-4 21 0,13 12 0,7 8 0,2 5 0,-3 2 0,-8-1 0,-12-5-537,7 1 0,-12-1 0,7 6 537,16 7 0,16 8 0,2 3 0,-15-1 0,-31-5 0,-19 14 536,-1 14 0,8 18 1,-5-3-537,-1 1 0,1 9 0,-11-19 0,6 12 0,3 7 0,2 2 0,-1-3 0,-1-7 0,-1-5 0,0-4 0,0-2 0,1-1 0,0 3 0,5 9 0,-1 3 0,2 0 0,2-3 0,1-6-419,11 1 0,4-3 0,-2-8 0,-4-8 419,11 4 0,0-11 0,8 2 0,11-5 0,-15-19 0,9-3 0,4-2 0,-6-3 0,3-2 0,-4-3 0,6-1 0,5 3 0,7 3 0,0-8 0,-9-15 0,2-28 0,-7-17 0,-13 1 0,-13 9 0,-8-4 0,-8-9 0,0 0 0,0 0 0</inkml:trace>
</inkml:ink>
</file>

<file path=ppt/ink/ink7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27:15.488"/>
    </inkml:context>
    <inkml:brush xml:id="br0">
      <inkml:brushProperty name="width" value="0.17143" units="cm"/>
      <inkml:brushProperty name="height" value="0.17143" units="cm"/>
      <inkml:brushProperty name="color" value="#004F8B"/>
    </inkml:brush>
  </inkml:definitions>
  <inkml:trace contextRef="#ctx0" brushRef="#br0">1 1 5734,'8'86'0,"0"0"0,0 0 0,-1 0 0,1 0 0,0 0 0,0 0 0,-2 0 0,-1 2 0,1 3 0,-1 2 0,-1 1 0,1-1 0,-2 1 0,0-2 0,0-1-708,-1 6 0,-2-3 1,0 0-1,0 0 1,-1 0-1,0 1 1,1 3-1,0 2 708,0-6 0,0 4 0,1 3 0,-1 1 0,1 0 0,-1 1 0,1-2 0,-1-2 0,0-3 0,1-4-11,-2 13 1,1-4-1,0-3 1,-1-2-1,1-1 1,0-1 0,0 2 10,1-2 0,0 0 0,0 0 0,1-1 0,-1-2 0,0-2 0,-1-4 0,-1 11 0,0-3 0,0-3 0,-1-3 0,0-3 0,1 0 0,-1-5 0,0 0 0,0 3 0,-1 14 0,-1 6 0,0-5 0,0-16 0,-3-15 0,1 0 0</inkml:trace>
</inkml:ink>
</file>

<file path=ppt/ink/ink7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27:15.928"/>
    </inkml:context>
    <inkml:brush xml:id="br0">
      <inkml:brushProperty name="width" value="0.17143" units="cm"/>
      <inkml:brushProperty name="height" value="0.17143" units="cm"/>
      <inkml:brushProperty name="color" value="#004F8B"/>
    </inkml:brush>
  </inkml:definitions>
  <inkml:trace contextRef="#ctx0" brushRef="#br0">10 256 5734,'-9'-3'0,"26"-1"0,31-2 0,26-2 0,21-2 0,15 0 0,11 0 0,4-1 0,1 0 0,-5 1 0,-10 2 0,-15 0-708,-1 1 0,-6 2 1,-3 0-1,-2 0 1,2 0-1,2 1 1,6-2-1,7 0 708,-20 0 0,5-1 0,2 0 0,4 0 0,2-1 0,2 0 0,2-1 0,2 1 0,0 0 0,0 0 0,1 1 0,-1 1 0,-1 0 0,-2 1 0,-1 1-6,4 1 1,-1 0 0,1 2 0,0-1-1,-1 2 1,0 0 0,1 0 0,-1 1 0,0 0-1,0 0 1,0 1 0,0 0 0,0 1 0,0-1 5,-1 1 0,0 0 0,0 1 0,-1 0 0,1 1 0,0 0 0,-1 0 0,1 1 0,-1-1 0,0 1 0,1-1 0,-1 0 0,1 1 0,0-2 0,-1 1 0,1-1 0,-1 0 0,1 0 0,-1 0 0,1 0 0,-1 0 0,1 0 0,0 1 0,0 0 0,0 0 0,0 0 0,0 1 0,1 0 0,-3 1 0,2 1 0,1-1 0,1 1 0,0 1 0,1 0 0,-1 0 0,0 0 0,-1 0 0,-2 1 0,-2-1 0,-2 0 0,-3 0 0,-2 0 0,-5 0 0,15 2 0,-6-1 0,-5 0 0,-2 1 0,-2-1 0,0 1 0,3 0 0,3 0 0,5 1 0,-3-1 0,5 1 0,4 1 0,2 0 0,2 0 0,0 1 0,0-1 0,-1 1 0,-3-1 0,-3-1 0,-4 0 0,-6 0 0,18 2 0,-8-2 0,-4 1 0,-2-1 0,-1 0 0,3 0 0,4 1 0,-8-2 0,6 2 0,3-1 0,1 1 0,-1 0 0,-4-1 0,-6-1 0,-9-1 0,-10-2 0,15 2 0,-15-1 0,5-4 0,13-4 0,9-2 0,-6-2 0,-20-2 0,3-10 0,-22-8 0,1 0 0</inkml:trace>
</inkml:ink>
</file>

<file path=ppt/ink/ink7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27:17.418"/>
    </inkml:context>
    <inkml:brush xml:id="br0">
      <inkml:brushProperty name="width" value="0.17143" units="cm"/>
      <inkml:brushProperty name="height" value="0.17143" units="cm"/>
      <inkml:brushProperty name="color" value="#004F8B"/>
    </inkml:brush>
  </inkml:definitions>
  <inkml:trace contextRef="#ctx0" brushRef="#br0">91 35 5734,'-28'18'0,"4"-2"0,12 2 0,3-3 0,-2 11 0,26-17 0,-5-18 0,13-3 0,-14-19 0,-7 20 0,-2-9 0,-2 12 0,-3-4 0,-3 13 0,-5 26 0,10-2 0,-1 8 0,12-18 0,10-25 0,-9-37 0,5 20 0,-10-13 0,-4 42 0,1 10 0,3 4 0,-1-4 0,15 12 0,-8-15 0,16 3 0,-16-13 0,8-17 0,-30-5 0,15 6 0,-19 4 0,24 19 0,-26-24 0,-21 22 0,-3-22 0,-15 30 0</inkml:trace>
</inkml:ink>
</file>

<file path=ppt/ink/ink7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26:56.972"/>
    </inkml:context>
    <inkml:brush xml:id="br0">
      <inkml:brushProperty name="width" value="0.17143" units="cm"/>
      <inkml:brushProperty name="height" value="0.17143" units="cm"/>
      <inkml:brushProperty name="color" value="#004F8B"/>
    </inkml:brush>
  </inkml:definitions>
  <inkml:trace contextRef="#ctx0" brushRef="#br0">5 12 5734,'-3'27'0,"2"-3"0,0-14 0,2 0 0,25 14 0,-14-17 0,39-26 0,-42-10 0,4-22 0,-30 37 0,-15 44 0,19 4 0,6 21 0,40-46 0,-15-15 0,9-12 0,-43 23 0,14 2 0,-13 16 0,18-19 0,0-4 0,-3-19 0,-3 12 0,0-12 0,-6 19 0,-11 8 0,4 0 0,-9 4 0</inkml:trace>
</inkml:ink>
</file>

<file path=ppt/ink/ink7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26:59.873"/>
    </inkml:context>
    <inkml:brush xml:id="br0">
      <inkml:brushProperty name="width" value="0.17143" units="cm"/>
      <inkml:brushProperty name="height" value="0.17143" units="cm"/>
      <inkml:brushProperty name="color" value="#004F8B"/>
    </inkml:brush>
  </inkml:definitions>
  <inkml:trace contextRef="#ctx0" brushRef="#br0">154 0 5734,'-7'5'0,"2"-2"0,3-1 0,0-3 0,5 19 0,-3-8 0,3 16 0,-2 28 0,-2 8 0,3 24 0,1 5 0,2 21 0,-1-17 0,-1-37 0,0-4-617,4 51 0,0-13 617,-5-57 0,1-1 0,1 40 0,-2-23 0,0 30 0,-2-44 0,0 9 0,0-26 0,1 18 0,6-15 1234,-4-7-1234,3-2 0,-3-33 0,-4-20 0,-7-28 0,-1-4 0,1 3 0,-3 7 0,-1 3 0,-3 17 0,6 15 0,-8-15 0,12 32 0,0 11 0,4 6 0,0 2 0,8 19 0,-4-16 0,5 24 0,-6-27 0,1 9 0,-3-14 0,1 2 0,-7-19 0,4 5 0,-6-8 0,-8-6 0,6 9 0,-7-8 0,10 13 0,2 5 0,-17-12 0,9 6 0,-9-10 0,19 9 0,2 6 0,4-2 0,-2 5 0,3 7 0,12 35 0,-7-20 0,8 27 0,-10-36 0,20 38 0,1 1 0,4 11 0,-4 8 0,-3-3 0,-6-21 0,0 11 0,0-5 0,-6-30 0,0-7 0,-5-2 0,4-15 0,-8-10 0,1-5 0,3-6 0,-5 10 0,8-28 0,-6 19 0,16-33 0,11-22 0,-4 6 0,-9 20 0,0 0 0,7-12 0,3-6 0,-5 13 0,-6 3 0,-16 47 0,0 1 0,-2-3 0,0 3 0,-1-1 0,2 4 0,1-2 0,-15-24 0,6 9 0,-14-21 0</inkml:trace>
</inkml:ink>
</file>

<file path=ppt/ink/ink7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27:06.518"/>
    </inkml:context>
    <inkml:brush xml:id="br0">
      <inkml:brushProperty name="width" value="0.17143" units="cm"/>
      <inkml:brushProperty name="height" value="0.17143" units="cm"/>
      <inkml:brushProperty name="color" value="#004F8B"/>
    </inkml:brush>
  </inkml:definitions>
  <inkml:trace contextRef="#ctx0" brushRef="#br0">692 48 5734,'-64'-41'0,"11"46"0,-4 4 0,-40-29 0,42 32 0,2 14 0,-7 27 0,8 4 0,10-11-642,-13 13 0,8-1 642,34-26 305,-1 15-305,1 8 0,2 0 0,5 8 0,15 7 0,25-15 0,15-1 0,-7 0 0,-15 15 0,3-4-121,41 11 0,3-21 121,-21-40 953,-11-6-953,8-8 0,0-2 0,-3-2 0,7-7 0,-2-2 0,-16-1 0,38-26 0,-44 17 0,28-41 0,-31 17 0,-2-11 0,-4-10 0,-13-18 0,-9-3 0,-4 0 0,-5 2-575,-2 5 1,-5 8 574,-31-4 0,-15 53 0,-20 10 0,8 3 0,23 3 0,-2 1 0,-32-1 0,0-1 0,-1 0 0</inkml:trace>
</inkml:ink>
</file>

<file path=ppt/ink/ink7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27:09.181"/>
    </inkml:context>
    <inkml:brush xml:id="br0">
      <inkml:brushProperty name="width" value="0.17143" units="cm"/>
      <inkml:brushProperty name="height" value="0.17143" units="cm"/>
      <inkml:brushProperty name="color" value="#004F8B"/>
    </inkml:brush>
  </inkml:definitions>
  <inkml:trace contextRef="#ctx0" brushRef="#br0">0 1 5734,'6'1'0,"-1"-1"0,-4-1 0,4 2 0,1-1 0,51 14 0,-34-9 0,36 10 0,-42-8 0,-2-2 0,20 11 0,-20-8 0,17 7 0,-20-9 0,12 4 0,-11-5 0,16 5 0,-16-4 0,4-1 0,-11 0 0,-4-4 0,-11-5 0,3 0 0,-7-3 0</inkml:trace>
</inkml:ink>
</file>

<file path=ppt/ink/ink7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27:09.530"/>
    </inkml:context>
    <inkml:brush xml:id="br0">
      <inkml:brushProperty name="width" value="0.17143" units="cm"/>
      <inkml:brushProperty name="height" value="0.17143" units="cm"/>
      <inkml:brushProperty name="color" value="#004F8B"/>
    </inkml:brush>
  </inkml:definitions>
  <inkml:trace contextRef="#ctx0" brushRef="#br0">0 1 5734,'40'20'0,"-4"-2"0,-17-7 0,11 5 0,21 14 0,-14-10 0,14 8 0,-29-17 0</inkml:trace>
</inkml:ink>
</file>

<file path=ppt/ink/ink7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27:24.045"/>
    </inkml:context>
    <inkml:brush xml:id="br0">
      <inkml:brushProperty name="width" value="0.17143" units="cm"/>
      <inkml:brushProperty name="height" value="0.17143" units="cm"/>
      <inkml:brushProperty name="color" value="#004F8B"/>
    </inkml:brush>
  </inkml:definitions>
  <inkml:trace contextRef="#ctx0" brushRef="#br0">17 17 5734,'-8'-9'0,"0"1"0,32 9 0,-5 1-608,29 1 1,34 4 0,23 1-1,13 1 1,1 0 0,-10 0-1,-20-3 608,8 1 0,-13-2 0,15 2-177,-18-2 1,14 2 0,9 0 0,5 0 0,-1 0 0,-5 0 0,-10-1 0,-14-2 176,11 1 0,-15-2 0,0 1-25,3-1 1,-1 1 0,12 0 24,-9 1 0,11 0 0,6 1 0,1 0 0,-4-1 0,-11 0 0,19 1 0,-10-1 0,12 1 0,-23-1 0,10 0 0,7 1 0,2 0 0,-2-1 0,-5 0 0,-11-1 0,7-1 0,-9-1 0,-3 0 0,0 0 0,22 2 0,-1-1 0,-6-1 0,-16-1 0,-3 0 0,-7-2 0,-1-3 0,-12 1 0,-12 3 674,32-2-674,-90 10 1325,-9 3-1325,-35 14 0,21-11 0,-26 9 0</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7:46:31.681"/>
    </inkml:context>
    <inkml:brush xml:id="br0">
      <inkml:brushProperty name="width" value="0.17143" units="cm"/>
      <inkml:brushProperty name="height" value="0.17143" units="cm"/>
      <inkml:brushProperty name="color" value="#004F8B"/>
    </inkml:brush>
  </inkml:definitions>
  <inkml:trace contextRef="#ctx0" brushRef="#br0">755 58 5734,'-5'-8'0,"0"1"0,2 3 0,-14-11 0,6 9 0,-12-9 0,0 13 0,-26 3 0,-9 6 0,-25 7 0,34 0 0,-1 2 0,-42 23 0,37-10 0,4 1 0,-10 14 0,23-1 0,7 9 0,13 5 0,7 4 0,-1 9 0,4 3-684,6 1 1,7-5 683,18 20-224,5-32 1,6-4 223,21 9 0,-22-18 0,8-3-85,21-12 1,8-13 84,-9-12 0,6-9 0,8-8 0,8-6 0,-6-2 0,-3-5 0,-6-5 0,8-17 0,0-1 0</inkml:trace>
</inkml:ink>
</file>

<file path=ppt/ink/ink7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27:26.578"/>
    </inkml:context>
    <inkml:brush xml:id="br0">
      <inkml:brushProperty name="width" value="0.17143" units="cm"/>
      <inkml:brushProperty name="height" value="0.17143" units="cm"/>
      <inkml:brushProperty name="color" value="#004F8B"/>
    </inkml:brush>
  </inkml:definitions>
  <inkml:trace contextRef="#ctx0" brushRef="#br0">38 36 5734,'-6'-4'0,"1"1"0,2 3 0,0 0 0,-3-4 0,6 2 0,-4-3 0,6 2 0,-2 1 0,-3-3 0,0 2 0,-4-2 0</inkml:trace>
</inkml:ink>
</file>

<file path=ppt/ink/ink7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27:33.826"/>
    </inkml:context>
    <inkml:brush xml:id="br0">
      <inkml:brushProperty name="width" value="0.17143" units="cm"/>
      <inkml:brushProperty name="height" value="0.17143" units="cm"/>
      <inkml:brushProperty name="color" value="#004F8B"/>
    </inkml:brush>
  </inkml:definitions>
  <inkml:trace contextRef="#ctx0" brushRef="#br0">312 354 5734,'-7'-4'0,"13"-3"0,73-12 0,-21 4-1065,-4 2 0,2 1 1065,6-4 0,31-11 0,-35 7 0,0 0 0,-10 3 0,-1-1 0,16-13 0,-7 0 0,-19 3 655,14-48-655,-80 109 0,-28 37 0,6-14 0,1-23-555,-6 29 0,-10 23 0,13-14 555,5 1 0,-3-1-459,-7 7 1,-3 4 458,18-26 0,-1 0 0,-1 2 0,-3 3 0,4-7 0,11-14 0,-1-4 382,-33 23 0,1-6-382,22-20 0,-7 2 0,19-5 0,116-18 0,-14 3 0,-4 2 0,2 5 1656,19 22-1656,-43-19 0,1 3 0,9 6 0,-2 1 0,18 11 0,-3 2 0,-2-6 0,-19-23 0,31 21 0,-61-55 0</inkml:trace>
</inkml:ink>
</file>

<file path=ppt/ink/ink7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27:34.023"/>
    </inkml:context>
    <inkml:brush xml:id="br0">
      <inkml:brushProperty name="width" value="0.17143" units="cm"/>
      <inkml:brushProperty name="height" value="0.17143" units="cm"/>
      <inkml:brushProperty name="color" value="#004F8B"/>
    </inkml:brush>
  </inkml:definitions>
  <inkml:trace contextRef="#ctx0" brushRef="#br0">1 145 5734,'95'-17'0,"-1"0"0,1 0 0,0 0 0,-19 0 0,-7 0 0,1 3 0,1 4 0,1 1 0,0 0 0</inkml:trace>
</inkml:ink>
</file>

<file path=ppt/ink/ink7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27:34.479"/>
    </inkml:context>
    <inkml:brush xml:id="br0">
      <inkml:brushProperty name="width" value="0.17143" units="cm"/>
      <inkml:brushProperty name="height" value="0.17143" units="cm"/>
      <inkml:brushProperty name="color" value="#004F8B"/>
    </inkml:brush>
  </inkml:definitions>
  <inkml:trace contextRef="#ctx0" brushRef="#br0">639 1 5734,'-81'30'0,"0"-1"0,40 41 0,14 21 0,14-7 0,19-14 0,9 1-1184,1 7 0,2 7 0,-3-12 1184,-2 21 0,-22-65 1021,-54 39-1021,7-31 0,-24 18 567,29-45-567,-6-45 0,5-16 0,26-2 0,-22 1 0,11 2 0,53 10 0</inkml:trace>
</inkml:ink>
</file>

<file path=ppt/ink/ink7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27:35.226"/>
    </inkml:context>
    <inkml:brush xml:id="br0">
      <inkml:brushProperty name="width" value="0.17143" units="cm"/>
      <inkml:brushProperty name="height" value="0.17143" units="cm"/>
      <inkml:brushProperty name="color" value="#004F8B"/>
    </inkml:brush>
  </inkml:definitions>
  <inkml:trace contextRef="#ctx0" brushRef="#br0">2 1 5734,'0'89'0,"-1"0"0,1 0 0,13-20 0,16-14 0,34-16 0,10-22 0,-20-23 0,-5-10 0,24-18 0,-51 63 0,17 21 0,-18-31 0,-6-7 0,9-1 0,-17-13 0,-1-12 0,-12-4 0,-2-48 0,4-6 0,10 29 0,-6-25 0,9 9 0,26 51 0,2 4 0,51 33 0,-46-13 0,9 23 0,11 15 0,-12-10 0,-8-9 0,14 22 0,-1-12 0,-23-47 0,9-35 0,1-9 0,0-2 0,-2-13 0,-9 1 0,-28 19 0,-61 21 0,40 26 0,-39 23 0,77 31 0,31-26 0,10-6 0,-15-2 0,2-4 0,23-1 0,-1-12 0,6-24 0</inkml:trace>
</inkml:ink>
</file>

<file path=ppt/ink/ink7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27:35.929"/>
    </inkml:context>
    <inkml:brush xml:id="br0">
      <inkml:brushProperty name="width" value="0.17143" units="cm"/>
      <inkml:brushProperty name="height" value="0.17143" units="cm"/>
      <inkml:brushProperty name="color" value="#004F8B"/>
    </inkml:brush>
  </inkml:definitions>
  <inkml:trace contextRef="#ctx0" brushRef="#br0">149 339 5734,'-25'93'0,"0"1"0,0-1 0,-19-13 0,15-3 0,39 2 0,18 3 0,1-39 0,9-70 0,-2 40 0,-20-55 0,-11-20 0,-15-33 0,-8 1 0,-5 25 0,-6 19 0,-8 53 0,3-26 0,31 88 0,38-30 0,16-16 0,9-8 0,-3-7 0,-4-20 0,-3-54 0,-6-34 0,-5 12 0,-4 36 0,-8-2 0,-14-41 0,-11-15 0,-11 56 0,1 61 0,10 70 0,12 35 0,-4-39 0,3 0 0,0 3-864,1 8 0,0 2 0,0-3 864,4 17 0,-2-13 0,-4-15 0,-6 15 0,-11-53 0,28-80 0,19-16 0,6-8 0,-18 6 0,7 0 0,29 4 0,17 1 0,-14 14 0,-3 7 0,5 1 0,-1-1 0</inkml:trace>
</inkml:ink>
</file>

<file path=ppt/ink/ink7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27:37.236"/>
    </inkml:context>
    <inkml:brush xml:id="br0">
      <inkml:brushProperty name="width" value="0.17143" units="cm"/>
      <inkml:brushProperty name="height" value="0.17143" units="cm"/>
      <inkml:brushProperty name="color" value="#004F8B"/>
    </inkml:brush>
  </inkml:definitions>
  <inkml:trace contextRef="#ctx0" brushRef="#br0">103 441 5734,'-11'81'0,"1"1"0,-1 0 0,0 0 0,-2 16 0,0-4 0,3-16 0,1 5 0,3-34 0,-2 10 0,10-106 0,5-38 0,0 7 0,2-8 0,0-2 0,-1 1 0,1 0 0,0-6 0,1 1 0,1-8 0,0 5 0,-1 21 0,4-13 0,-7 124 0,0 25 0,-5-13 0,-2 6 0,-1 26 0,0 13 0,3-17 0,13-4 0,-4-42 0,51-24 0,-34-21 0,17-31 0,2-21 0,-13-6 0,-5-11 0,-1 7 0,6 5 0,-2 2 0,-6-6 0,0-5 0,-5 35 0,-9 45 0,1 51 0,-2 21 0,5 13 0,1 11 0,0 1 0,-3-16 0,3-13 0,6 11 0,3-14 0,30 4 0,-21 11 0,7-16 0,46-71 0,-6-47 0,-26 8 0,-4-8 0,-11-15 0,-15-3 0,-19 14 0,-14 5 0,-38-7 0,-13 53 0,19 54 0,44 46 0,17-4 0,13-14 0,15-8 0,18-30 0,11-16 0,15-12 0,0-14-1020,-15-5 1,-6-11 1019,-5-13 0,-10-4 0,-6-7-121,-13-3 0,5-12 0,-8 3 121,-7 4 0,-6-3 0,19-48 0,-28 21 0,-68 76 0,23 51 0,3 17 0,0-13 0,6 3-270,13 25 1,13-11 269,9-37 0,0-6 1814,32-9-1814,-7-22 0,27-18 0,-26-10 211,-8-5 0,-1-5-211,7-40 0,1 87 0,-23-24 705,-18 116-705,1-65 0,18 22 0,3-40 0,11 14 0,20-68 0,4 7 0,1 0 0,3-3 0,-6 8 0,-8 17 0,-34 46 0,-2-5 0,4 22 0,9 1 0,49-6 0,-13 28 0,24-62 0</inkml:trace>
</inkml:ink>
</file>

<file path=ppt/ink/ink7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27:37.401"/>
    </inkml:context>
    <inkml:brush xml:id="br0">
      <inkml:brushProperty name="width" value="0.17143" units="cm"/>
      <inkml:brushProperty name="height" value="0.17143" units="cm"/>
      <inkml:brushProperty name="color" value="#004F8B"/>
    </inkml:brush>
  </inkml:definitions>
  <inkml:trace contextRef="#ctx0" brushRef="#br0">9 44 5734,'-8'-44'0,"80"69"0,-38 7 0,12 3 0,-4 2 0,-23-4 0</inkml:trace>
</inkml:ink>
</file>

<file path=ppt/ink/ink7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27:37.749"/>
    </inkml:context>
    <inkml:brush xml:id="br0">
      <inkml:brushProperty name="width" value="0.17143" units="cm"/>
      <inkml:brushProperty name="height" value="0.17143" units="cm"/>
      <inkml:brushProperty name="color" value="#004F8B"/>
    </inkml:brush>
  </inkml:definitions>
  <inkml:trace contextRef="#ctx0" brushRef="#br0">9549 182 5734,'-57'14'0,"-6"0"0,-11 1-753,-11 0 753,24-8 0,-15 0 0,-15 1 0,-14-2 0,-15-1-146,58-4 0,-6 0 0,-6-1 0,-6 0 0,-4-1 0,-5 0 0,-4 0 0,-5-1 0,-2 0 0,-4 0 0,-2-1 0,-2 0 0,-2 0 0,-1 0 0,-2 0 0,0 0 0,0 0 0,0 0 0,1 0 0,0 0 0,3 1 0,1-1 0,2 1 0,3 0 0,3 0 0,4 0 146,-5 1 0,2 0 0,1 1 0,1-1 0,0 0 0,2 1 0,0 0 0,1 0 0,0 0 0,0-1 0,0 1 0,0 0 0,0 0 0,0 0 0,-1-1 0,-1 0 0,0 1 0,-2-1 0,0-1 0,-2 1 0,-1-1 0,-2 0-27,11 0 0,-2 0 0,-3-1 0,-1 0 0,-1 0 0,-3 0 0,0 0 0,-1-1 0,-2 1 0,0-1 0,0 0 0,0 0 0,-1 0 0,1 0 1,0 0-1,1 0 0,0 0 0,2 0 0,0 0 0,3 0 0,1 0 0,1 0 0,3 0 0,2 0 0,2 0 0,3 1 0,3-1 0,3 1 0,4 0 1,-41-1-1,1 1 0,1 0 0,3 2 0,3-1 0,5 0 0,5-1 0,8 0 0,8-2 0,9-1 0,10-2 0,12-2 0,-8-17 0,-1-1 1</inkml:trace>
</inkml:ink>
</file>

<file path=ppt/ink/ink7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26:49.623"/>
    </inkml:context>
    <inkml:brush xml:id="br0">
      <inkml:brushProperty name="width" value="0.17143" units="cm"/>
      <inkml:brushProperty name="height" value="0.17143" units="cm"/>
      <inkml:brushProperty name="color" value="#004F8B"/>
    </inkml:brush>
  </inkml:definitions>
  <inkml:trace contextRef="#ctx0" brushRef="#br0">1 1 5734,'47'30'0,"-5"6"0,4 4 0,0-5 0,2 1-1191,7 13 1,-4-2 1190,-1-3 0,17 15 0,2 1 0,-1-2 0,-15-13 0,6 5 0,-10-10 0,-5-5 362,1 3 1,0-6-363,-2-20 0,-1 7 0,-25-38 0</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7:46:32.278"/>
    </inkml:context>
    <inkml:brush xml:id="br0">
      <inkml:brushProperty name="width" value="0.17143" units="cm"/>
      <inkml:brushProperty name="height" value="0.17143" units="cm"/>
      <inkml:brushProperty name="color" value="#004F8B"/>
    </inkml:brush>
  </inkml:definitions>
  <inkml:trace contextRef="#ctx0" brushRef="#br0">1 104 5734,'5'-4'0,"5"2"0,24 2 0,50-1 0,21 0 0,-34-1 0,3 0 0,7 0-537,-7 0 0,7 0 0,4 0 1,1 0-1,-1 0 537,1 0 0,1 0 0,0 0 0,-1 1 0,-5-1 0,2 0 0,-5 1 0,0-1 0,4 0 0,2 1 0,4 0 0,1-1 0,-2 1 0,-6 0 3,18-1 1,-7 0 0,7 0-4,-16-1 0,7 0 0,3 0 0,-3 0 0,-6 1 0,19-2 0,-7 1 0,-4 0 0,-2 0 0,-4 0 0,-46-3-220,-58-2 220,-46 5 0,-5 1 0,-4 0 0,-21 1 0</inkml:trace>
</inkml:ink>
</file>

<file path=ppt/ink/ink7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26:49.906"/>
    </inkml:context>
    <inkml:brush xml:id="br0">
      <inkml:brushProperty name="width" value="0.17143" units="cm"/>
      <inkml:brushProperty name="height" value="0.17143" units="cm"/>
      <inkml:brushProperty name="color" value="#004F8B"/>
    </inkml:brush>
  </inkml:definitions>
  <inkml:trace contextRef="#ctx0" brushRef="#br0">857 1 5734,'-43'66'0,"0"0"0,1 1 0,-8 9 0,4-7 0,14-20 0,-6 1 0,-13 4 0,-13 7 0,-1 0 0,11-9 0,9-6 0,0-1-791,-8 6 0,-13 9 0,5-4 0,21-17 791,22-18 0,18-17 0,7-3 0</inkml:trace>
</inkml:ink>
</file>

<file path=ppt/ink/ink7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26:50.159"/>
    </inkml:context>
    <inkml:brush xml:id="br0">
      <inkml:brushProperty name="width" value="0.17143" units="cm"/>
      <inkml:brushProperty name="height" value="0.17143" units="cm"/>
      <inkml:brushProperty name="color" value="#004F8B"/>
    </inkml:brush>
  </inkml:definitions>
  <inkml:trace contextRef="#ctx0" brushRef="#br0">1 180 5734,'68'-26'0,"0"0"0,0 0 0,10-4 0,-10 4 0,8 0 0,-46 16 0,-2 0 0</inkml:trace>
</inkml:ink>
</file>

<file path=ppt/ink/ink7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26:50.764"/>
    </inkml:context>
    <inkml:brush xml:id="br0">
      <inkml:brushProperty name="width" value="0.17143" units="cm"/>
      <inkml:brushProperty name="height" value="0.17143" units="cm"/>
      <inkml:brushProperty name="color" value="#004F8B"/>
    </inkml:brush>
  </inkml:definitions>
  <inkml:trace contextRef="#ctx0" brushRef="#br0">0 838 5734,'37'-62'0,"0"0"0,-1 0 0,6 1 0,-7 4 0,-17 1 0,-7 6 0,-5 12 0,-2-3 0,-2-7 0,-2-4 0,-4-28 0,3-13 0,-4 48 0,-2 83 0,1 24 0,3 34 0,-2-23 0,0 1-647,8-7 1,3-8 646,3-1 0,14 9 0,3-1 0,0-15 0,6 1 0,3-7 0,-5-29 0,55-17 0,-39-56 0,-2-30 0,-1 12 0,1 28 0,-2-1-205,0-30 1,-3-15 0,-14 15 204,-22 3 0,-2 6 0,-3 18 0,0 2 0,-1 6 1204,-7 39-1204,-3 59 0,5 54 0,3 0 0,3-23 0,3-1 0,-2 3-692,-3-9 1,-2 4 0,0-2 0,4-7 691,8 24 0,2-22 0,0-35 498,-2-5-498,0 10 0,-5-19 0,-2 8 0</inkml:trace>
</inkml:ink>
</file>

<file path=ppt/ink/ink7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26:51.166"/>
    </inkml:context>
    <inkml:brush xml:id="br0">
      <inkml:brushProperty name="width" value="0.17143" units="cm"/>
      <inkml:brushProperty name="height" value="0.17143" units="cm"/>
      <inkml:brushProperty name="color" value="#004F8B"/>
    </inkml:brush>
  </inkml:definitions>
  <inkml:trace contextRef="#ctx0" brushRef="#br0">115 382 5734,'-66'-4'0,"18"2"0,58 2 0,75-7 0,25-4 0,-55 6 0,2-1-1261,27-3 0,13-1 0,-10 1 1261,-13 0 0,-5 1 0,5 0 0,10 0-323,-10 0 1,13 1 0,7-2 0,-1 1 0,-6 1 322,-3-1 0,-5 2 0,2-1 0,12-1 0,-9 1 0,10 0 0,7-1 0,4 0 0,2-1 0,-2 1 0,-5 0 0,-7 1-57,-1-1 0,-5 1 1,-3 1-1,-1-1 0,3 0 1,4 0 56,5-1 0,7-1 0,2 0 0,0 0 0,-2 0 0,-5 1 0,-8 0 0,16-2 0,-8 1 0,-6 1 0,-4 0 0,12-2 0,-6 2 0,-33 10 0,-42 14 0,-56 7 0,-51 7 0</inkml:trace>
</inkml:ink>
</file>

<file path=ppt/ink/ink7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26:51.614"/>
    </inkml:context>
    <inkml:brush xml:id="br0">
      <inkml:brushProperty name="width" value="0.17143" units="cm"/>
      <inkml:brushProperty name="height" value="0.17143" units="cm"/>
      <inkml:brushProperty name="color" value="#004F8B"/>
    </inkml:brush>
  </inkml:definitions>
  <inkml:trace contextRef="#ctx0" brushRef="#br0">1137 1 5734,'-78'8'0,"-1"-1"0,0 1 0,10-2 0,1 1 0,2 5 0,-3 12 0,3 7 0,6-3 0,12-7 0,-1 6 0,-18 19 0,-14 16 0,4 6 0,24-6 0,33 6 0,7 0-224,-22-2 0,-6 3 0,22-6 224,43-2 0,19-12 0,35-3 0,8-19 0,7-5 0,-22-10 0,2-6 81,29 7 1,-11-27-82,-52-51 0,-17-28 0,-4 16 0,8 3 0,-22-2 0,-11-14 0,-21 30 0,-61 62 0,-10 28 0,11-11 0,9 7 0,-12 8 0,21-4 0,25-1 0,1 1 0,0-1 0</inkml:trace>
</inkml:ink>
</file>

<file path=ppt/ink/ink7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26:52.315"/>
    </inkml:context>
    <inkml:brush xml:id="br0">
      <inkml:brushProperty name="width" value="0.17143" units="cm"/>
      <inkml:brushProperty name="height" value="0.17143" units="cm"/>
      <inkml:brushProperty name="color" value="#004F8B"/>
    </inkml:brush>
  </inkml:definitions>
  <inkml:trace contextRef="#ctx0" brushRef="#br0">735 0 5734,'-4'98'0,"0"-1"0,0 0 0,0 1 0,0-1 0,0 0 0,0 0 0,0 1 0,0-1 0,1 0 0,-1 0 0,0 1 0,0-1 0,0 0 0,0 1 0,0-1 0,0 0 0,0 0 0,0 1 0,0-1 0,0 0 0,0 0 0,0 1 0,0 9 0,2-1 0,0-1 0,0-1 0,1-1 0,0-1 0,0 0 0,0-3 0,-1 0 0,-1-1 0,0-2 0,-2-1 0,-1-2 0,-1-1 0,-2-1 0,-2-2 0,-5 19 0,-4 1 0,-1 0 0,-3-1 0,-1-2 0,0-4 0,-1-4 0,0-7 0,2-7 0,1-9 0,2-10 0,-9 19 0,1-20 0,-5 11 0,-6 14 0,0 0 0,0 0 0,0 1 0,0-1 0,0 0 0</inkml:trace>
</inkml:ink>
</file>

<file path=ppt/ink/ink7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28:01.179"/>
    </inkml:context>
    <inkml:brush xml:id="br0">
      <inkml:brushProperty name="width" value="0.17143" units="cm"/>
      <inkml:brushProperty name="height" value="0.17143" units="cm"/>
      <inkml:brushProperty name="color" value="#004F8B"/>
    </inkml:brush>
  </inkml:definitions>
  <inkml:trace contextRef="#ctx0" brushRef="#br0">1569 273 5734,'-21'-7'0,"7"2"0,-4-3 0,9 2 0,-25-25 0,-39-21 0,17 5 0,-19-2 0,38 29-1131,-46 8 0,-33 5 1,17 1 1130,46 0 0,-1 1 0,-18 0 0,-16 0 0,2 4 0,22 6 0,0 27 0,13 13 0,-6 15 0,6-8 0,9-15 0,2 1 0,-9 17 0,-2 9 0,13-7 0,12 16 0,5-11 0,-2 32 0,20-13 0,8 9 0,2-20 0,4 3 0,2 2 0,5 16 0,3 2 0,0-6 665,6 11 1,3-11-666,-3-28 0,5-4 0,19 12 0,14-3 0,-3-16 0,10-4 0,7-5 0,-6-9 0,5-2 0,5-6 0,0-10 0,9-10 0,5-9 0,-2-11 0,-5-9-678,-5-13 1,-3-12 0,-5-6-1,-6 2 678,1 0 0,-6-2 0,-8-13-193,-17-5 0,-4-15 1,-5-6-1,-5 7 1,-7 18 192,-6 10 0,-5 1 0,3-11 0,3-15 0,-3 0 0,-7 15 0,-10 12 0,-8 5 0,-12-21 0,-6-2 0,8 7 0,-15 5 0,-28 23 0,-24 4 0,-6 7 0,14 8 0,5 7 0,-1 9 0,-7 5 0,0 0 0,-1 0 0,1 0 0</inkml:trace>
</inkml:ink>
</file>

<file path=ppt/ink/ink7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30:35.074"/>
    </inkml:context>
    <inkml:brush xml:id="br0">
      <inkml:brushProperty name="width" value="0.1" units="cm"/>
      <inkml:brushProperty name="height" value="0.1" units="cm"/>
      <inkml:brushProperty name="color" value="#004F8B"/>
    </inkml:brush>
  </inkml:definitions>
  <inkml:trace contextRef="#ctx0" brushRef="#br0">0 0 24575,'0'0'0</inkml:trace>
</inkml:ink>
</file>

<file path=ppt/ink/ink7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32:52.951"/>
    </inkml:context>
    <inkml:brush xml:id="br0">
      <inkml:brushProperty name="width" value="0.17143" units="cm"/>
      <inkml:brushProperty name="height" value="0.17143" units="cm"/>
      <inkml:brushProperty name="color" value="#004F8B"/>
    </inkml:brush>
  </inkml:definitions>
  <inkml:trace contextRef="#ctx0" brushRef="#br0">21 0 5734,'-11'21'0,"2"-5"0</inkml:trace>
</inkml:ink>
</file>

<file path=ppt/ink/ink7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33:00.636"/>
    </inkml:context>
    <inkml:brush xml:id="br0">
      <inkml:brushProperty name="width" value="0.17143" units="cm"/>
      <inkml:brushProperty name="height" value="0.17143" units="cm"/>
      <inkml:brushProperty name="color" value="#004F8B"/>
    </inkml:brush>
  </inkml:definitions>
  <inkml:trace contextRef="#ctx0" brushRef="#br0">0 147 5734,'80'-20'0,"-42"14"0,51-19 0,-10 11 0,2 2 0,17-4 0,-3 2 0,-6 1 0,-33 5 0,-26 5 0,-27 3 0,-6 0 0,-18-2 0,-52-2 0,-9 1 0,16 1-417,-17-1 0,10 1 417,55 4 0,1-1 0,-8-2 0,13 1 0,41 3 0,-7-1 0,39 4 0,-18-3 0,-10-2 834,49 2-834,-11-4 0,13 3 0,-33-4 0,-70 4 0,-17 2 0,-24-1 0,5 3 0,0 0 0,9-1 0,27 2 0,85-8 0,-19 2 0,43-5 0,-58 2 0,-18 2 0,-2 0 0,-42 8 0,-20 2 0,4 2 0,4-4 0,101-17 0,-29 1 0,55-9 0</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7:46:32.601"/>
    </inkml:context>
    <inkml:brush xml:id="br0">
      <inkml:brushProperty name="width" value="0.17143" units="cm"/>
      <inkml:brushProperty name="height" value="0.17143" units="cm"/>
      <inkml:brushProperty name="color" value="#004F8B"/>
    </inkml:brush>
  </inkml:definitions>
  <inkml:trace contextRef="#ctx0" brushRef="#br0">0 322 5734,'78'-4'0,"1"0"0,-1 0 0,0 0 0,14-1 0,-1 0 0,5 1 0,-20 0 0,4 1 0,3 0 0,0-1 0,-1 0-1416,16-1 1,0-1 0,1 0 0,1 0 1415,-11 1 0,3 1 0,1-1 0,-3 0 0,-5 0-19,2 0 1,-3-2 0,-6 1 0,-12 1 18,-8 0 0,-8 0 388,49-7-388,-6-4 0,0-3 0,-1-8 0,-26-2 0,-16-3 0,-43 7 0,-37-8 0</inkml:trace>
</inkml:ink>
</file>

<file path=ppt/ink/ink7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33:02.210"/>
    </inkml:context>
    <inkml:brush xml:id="br0">
      <inkml:brushProperty name="width" value="0.17143" units="cm"/>
      <inkml:brushProperty name="height" value="0.17143" units="cm"/>
      <inkml:brushProperty name="color" value="#004F8B"/>
    </inkml:brush>
  </inkml:definitions>
  <inkml:trace contextRef="#ctx0" brushRef="#br0">244 1 5734,'14'3'0,"-19"24"0,5-7 0,-18 19 0,9-17 0,1 2 0,-4 25 0,1 15 0,4 6 0,2 9 0,-1-6 0,-5 3 0,0-1 0,6 32 0,0-23 0,1-69 0,2-10 0,-17-62 0,2 11 0,-11-45 0,2 37 0,9 25 0,-1 2 0,10 18 0,3 3 0,5 6 0,4 7 0,-1-1 0,0 3 0,3 12 0,12 22 0,-1-1 0,3 1 0,-7-20 0,-6-14 0,4 10 0,-5-13 0,33-57 0,6-27 0,-12 14-335,-3 7 1,4-10 0,-6 8 0,-2-18 0,1-6 0</inkml:trace>
</inkml:ink>
</file>

<file path=ppt/ink/ink7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33:07.244"/>
    </inkml:context>
    <inkml:brush xml:id="br0">
      <inkml:brushProperty name="width" value="0.17143" units="cm"/>
      <inkml:brushProperty name="height" value="0.17143" units="cm"/>
      <inkml:brushProperty name="color" value="#004F8B"/>
    </inkml:brush>
  </inkml:definitions>
  <inkml:trace contextRef="#ctx0" brushRef="#br0">11 561 5734,'-4'9'0,"0"0"0,2-8 0,1 17 0,1-5 0,2 14 0,4 29 0,7-2 0,4 3 0,22 33 0,-19-36 0,6-8 0,36-17 0,23-37 0,15-15 0,-31 4 0,2-3 0,11-7 0,-8-1 0,12-6 0,8-5 0,3-2 0,-2 0 0,-7 3 0,-11 4-848,0 0 0,-11 3 0,-1 1 0,7-5 848,1 0 0,9-6 0,4-2 0,-5 1 0,-12 7 0,-19 8 0,6-6 0,-4 1 0,-2-1 0,0 1 0,-1-1 0,-5 5 0,-5 1 0,-15 10 0,-9 6 0,3-3 3392,-31 21-3392,0 3 0,-21 14 0,4 1 0,-1-2 0,-2 2 0</inkml:trace>
</inkml:ink>
</file>

<file path=ppt/ink/ink7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33:08.287"/>
    </inkml:context>
    <inkml:brush xml:id="br0">
      <inkml:brushProperty name="width" value="0.17143" units="cm"/>
      <inkml:brushProperty name="height" value="0.17143" units="cm"/>
      <inkml:brushProperty name="color" value="#004F8B"/>
    </inkml:brush>
  </inkml:definitions>
  <inkml:trace contextRef="#ctx0" brushRef="#br0">40 574 5734,'-1'2'0,"2"7"0,-15 7 0,2 39 0,9-36 0,-5 29 0,5-37 0,9 42 0,-1-23 0,53 16 0,14-5 0,-18-23-141,18 1 1,3-9 140,-3-33-31,-5-1 1,17-7 30,-9 4 0,13-5 0,9-3 0,1-2 0,-3 1 0,-16 5 0,1 0 0,-1-1 0,1-1 0,0 1 0,2 0-547,6-3 1,3 0-1,1 0 1,-2 0 0,-4 1-1,-6 2 547,6-3 0,-4 0 0,-8 3 0,-11 5 0,-5 1 0,-12 6 0,3 0 0,-1 6 0,0 1 187,0-4-187,18-15 0,-70 19 0,-7-12 0</inkml:trace>
</inkml:ink>
</file>

<file path=ppt/ink/ink7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33:10.491"/>
    </inkml:context>
    <inkml:brush xml:id="br0">
      <inkml:brushProperty name="width" value="0.17143" units="cm"/>
      <inkml:brushProperty name="height" value="0.17143" units="cm"/>
      <inkml:brushProperty name="color" value="#004F8B"/>
    </inkml:brush>
  </inkml:definitions>
  <inkml:trace contextRef="#ctx0" brushRef="#br0">1054 446 5734,'-13'-35'0,"3"3"0,5 19 0,-18-45 0,1 5 0,-5-13 0,6 25 0,-20-7 0,-6 13 0,-18-16 0,-19 37 0,10 35 0,1 7 0,-13 0 0,19 3 0,6 2 0,23 0 0,-24 30 0,18-13 0,-17 25 0,39-27 0,-1 16 0,1 10 0,5-3 0,2 1 0,-4 6 0,7 5 0,15-11 0,6 4 0,1-14 0,3 8 0,14 14 0,0-9 0,-15-47 0,25 27 0,3 0 0,-16-26 0,41 45 0,-53-66 0,39 16 0,3-6 0,23-1 0,5-1 0,-3-7 0,-17-3 0,-6-4 0,-20-12 0,36-23 0,-1-8 0,-4-18 0,-2-4 0,-8 6 0,-19 8 0,-9 0 0,-18 5 0,-5 15 0,2-70 0,-7 50 0,-17-35 0,-12-27 0,4 19 0,-3 3-168,4 13 0,-6-13 0,3 23 168,-3 30 0,7 9 0,-36-26 0,23 26 0,-23-14 0</inkml:trace>
</inkml:ink>
</file>

<file path=ppt/ink/ink7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33:11.849"/>
    </inkml:context>
    <inkml:brush xml:id="br0">
      <inkml:brushProperty name="width" value="0.17143" units="cm"/>
      <inkml:brushProperty name="height" value="0.17143" units="cm"/>
      <inkml:brushProperty name="color" value="#004F8B"/>
    </inkml:brush>
  </inkml:definitions>
  <inkml:trace contextRef="#ctx0" brushRef="#br0">321 0 5734,'-18'83'0,"1"-1"0,1-7 0,2-11 0,8-27 0,-3 36 0,-1 37 0,-1 5 0,3-22 0,2-29 0,1 0-330,-3 27 0,-3 23 0,1-8 0,6-38 330,6-42 420,-2-18-420,-1 7 217,-1-12-217,-2 3 0,2-10 0,-4-13 683,3 6-683,-3-27 0,-19-47 0,8 22 0,-11-28 0,1 3 0,10 38 0,0-7 0,4 12 0,11 40 0,3 0 0,-2 4 0,30 55 0,-3 9 0,3 9 0,0 3 0,0 16 0,-6-20 0,-1-5 0,-5-18 0,6 12 0,29-75 0,7-21 0,12-30-351,-1 12 1,-1-6 0,-25 6-1,-6 1 1,-5 6 0,0 0 0</inkml:trace>
</inkml:ink>
</file>

<file path=ppt/ink/ink7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34:04.673"/>
    </inkml:context>
    <inkml:brush xml:id="br0">
      <inkml:brushProperty name="width" value="0.17143" units="cm"/>
      <inkml:brushProperty name="height" value="0.17143" units="cm"/>
      <inkml:brushProperty name="color" value="#004F8B"/>
    </inkml:brush>
  </inkml:definitions>
  <inkml:trace contextRef="#ctx0" brushRef="#br0">6 0 5734,'-6'16'0,"9"48"0,5 8 0,-3-25-827,4 26 1,-1-3 826,-5-37 519,2 54-519,-2-3 0,0 6 271,-2-14-271,-3-44 0,3-8 0,-4-17 215,1-21 1,-6-9 0,-1 1 0</inkml:trace>
</inkml:ink>
</file>

<file path=ppt/ink/ink7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34:05.838"/>
    </inkml:context>
    <inkml:brush xml:id="br0">
      <inkml:brushProperty name="width" value="0.17143" units="cm"/>
      <inkml:brushProperty name="height" value="0.17143" units="cm"/>
      <inkml:brushProperty name="color" value="#004F8B"/>
    </inkml:brush>
  </inkml:definitions>
  <inkml:trace contextRef="#ctx0" brushRef="#br0">1005 206 5734,'-15'-15'0,"1"1"0,6 10 0,-61-35 0,17 13 0,-30-17 0,39 25 0,-6 6 0,-3 2 0,-8 2 0,7-1 0,3 2 0,13 8 0,-3 12 0,18-4 0,-29 33 0,-1 8 0,22-18-223,-10 14 0,5-3 223,25-23 0,-3 11 0,-8 29 0,-2 9 0,-2 21 0,3-20 0,2-3 0,9 1 0,6 15 0,5-9 0,0 11 0,11-6 0,-1-36 0,9 26 0,-6-31 446,23 23-446,14-11 0,3 0 0,6 12-430,-4-13 0,-6-11 430,-27-29 0,56 9 0,-31-13 0,35 4 0,-26-19 0,16-33 0,5-13 0,-21 7 0,-1-3 0,-1 4 0,2-3 0,-9 2 0,-15 4 0,-9 1 0,9-35 430,-17 5 0,-5-4-430,-2 15 0,-2 1 0,3-19 0,-6 6 0,-13 6 0,-26-12 0,-5 1 0,5 14 0,-5-16 0,0 7 0,14 44 0,-23 9 0,6 7 0,-9 5 0,24 11 0</inkml:trace>
</inkml:ink>
</file>

<file path=ppt/ink/ink7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34:06.612"/>
    </inkml:context>
    <inkml:brush xml:id="br0">
      <inkml:brushProperty name="width" value="0.17143" units="cm"/>
      <inkml:brushProperty name="height" value="0.17143" units="cm"/>
      <inkml:brushProperty name="color" value="#004F8B"/>
    </inkml:brush>
  </inkml:definitions>
  <inkml:trace contextRef="#ctx0" brushRef="#br0">117 51 5734,'25'2'0,"-1"-1"0,-6-1 0,48-3 0,10 1 0,-20-1 0,11-4 0,15-2 0,-21 1 0,-29 1 0,37-7 0,-84 29 0,-2 2 0,-24 31 0,9-4 0,-3 7 0,-2 2 0,-3 5 0,2-3 0,-4 8 0,-1 0 0,0-1 0,-3 4 0,7-10 0,-8 5 0,4-6 0,0-3 0,5-9 0,-6-11 0,40-43 0,-2-2 0,52-24 0,32 37 0,-23 1 0,0 2 0,40 16 0,-25-6 0,10 2 0,-15-5 0,-12-7 0,24 2 0,0-1 0</inkml:trace>
</inkml:ink>
</file>

<file path=ppt/ink/ink7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34:06.881"/>
    </inkml:context>
    <inkml:brush xml:id="br0">
      <inkml:brushProperty name="width" value="0.17143" units="cm"/>
      <inkml:brushProperty name="height" value="0.17143" units="cm"/>
      <inkml:brushProperty name="color" value="#004F8B"/>
    </inkml:brush>
  </inkml:definitions>
  <inkml:trace contextRef="#ctx0" brushRef="#br0">0 77 5734,'51'1'0,"-1"0"0,37-3 0,1-1 0,-33 3 0,-2-1-996,27-2 0,-9-3 996,-28-2 0,1-3 75,-1-2 0,-1-3 0,-1 0 0</inkml:trace>
</inkml:ink>
</file>

<file path=ppt/ink/ink7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34:07.429"/>
    </inkml:context>
    <inkml:brush xml:id="br0">
      <inkml:brushProperty name="width" value="0.17143" units="cm"/>
      <inkml:brushProperty name="height" value="0.17143" units="cm"/>
      <inkml:brushProperty name="color" value="#004F8B"/>
    </inkml:brush>
  </inkml:definitions>
  <inkml:trace contextRef="#ctx0" brushRef="#br0">467 0 5734,'-24'3'0,"-40"25"0,10 17 0,-16 6-1576,21 7 1576,22-20 496,-10 22-496,6 4 0,0 6 0,5-7 0,4 6 0,7 15 0,4 10 0,5-10 0,7-14 0,5-4 129,5 20 1,10-6-130,4-35 0,8-7 0,19-3 0,2-4 0,24 25 0,-24-36 0,0 0 0</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7:46:33.437"/>
    </inkml:context>
    <inkml:brush xml:id="br0">
      <inkml:brushProperty name="width" value="0.17143" units="cm"/>
      <inkml:brushProperty name="height" value="0.17143" units="cm"/>
      <inkml:brushProperty name="color" value="#004F8B"/>
    </inkml:brush>
  </inkml:definitions>
  <inkml:trace contextRef="#ctx0" brushRef="#br0">1 416 5734,'22'-11'0,"37"-4"0,32 6 0,9 2 0,-39 1 0,2 1-312,6 0 0,7 1 1,-3 1 311,7 2 0,-1 2 0,-14-2 0,3 1 0,1 0 0,5 1 0,0-1 0,0-1 0,1-2 0,0-1 0,-11 0 0,25-4 0,-35-11 302,-73-4-302,-5 4 0,-26-8 0,-20-5 0,1 3 0,-10 1 0,-3 1 0,-5-2 0,-7-3 0,8 6 0,2 7 0,12 7 154,-12 4-154,106 42 0,46-3 0,-20-7 0,7 1 0,8-4 0,8-1 0,0-1-297,22 6 1,1-2 296,-20-4 0,3 1 0,-5-1 0,18 5 0,-13-3 449,-7 0-449,-82 29 0,-6-28-329,-48 26 329,33-26 0,-18 12 0,3-9 0,-3 1 0,-16 12 0,20-16 0,0 0 0</inkml:trace>
</inkml:ink>
</file>

<file path=ppt/ink/ink7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34:07.728"/>
    </inkml:context>
    <inkml:brush xml:id="br0">
      <inkml:brushProperty name="width" value="0.17143" units="cm"/>
      <inkml:brushProperty name="height" value="0.17143" units="cm"/>
      <inkml:brushProperty name="color" value="#004F8B"/>
    </inkml:brush>
  </inkml:definitions>
  <inkml:trace contextRef="#ctx0" brushRef="#br0">88 1 5734,'13'25'0,"-2"-22"0,-11 66 0,-2-42 0,-12 43 0,-2-9 0,-2 2 0,-7 27 0,7-13 0,3-10 0,12-42 0,3 20 0</inkml:trace>
</inkml:ink>
</file>

<file path=ppt/ink/ink7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34:08.124"/>
    </inkml:context>
    <inkml:brush xml:id="br0">
      <inkml:brushProperty name="width" value="0.17143" units="cm"/>
      <inkml:brushProperty name="height" value="0.17143" units="cm"/>
      <inkml:brushProperty name="color" value="#004F8B"/>
    </inkml:brush>
  </inkml:definitions>
  <inkml:trace contextRef="#ctx0" brushRef="#br0">1 1 5734,'24'6'0,"3"2"0,47 34 0,-11 15 0,2 5 0,-14-20 0,-1 0 0,14 19 0,-10 10 0,-28 21 0,-23 7-1131,-22-28 0,-11 1 1,4 0 1130,17 4 0,5 0 0,-11-2 0,-27 6 0,-13-3 0,9-16-152,1-6 0,11-13 1,1-2-1,0-2 0</inkml:trace>
</inkml:ink>
</file>

<file path=ppt/ink/ink7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34:08.474"/>
    </inkml:context>
    <inkml:brush xml:id="br0">
      <inkml:brushProperty name="width" value="0.17143" units="cm"/>
      <inkml:brushProperty name="height" value="0.17143" units="cm"/>
      <inkml:brushProperty name="color" value="#004F8B"/>
    </inkml:brush>
  </inkml:definitions>
  <inkml:trace contextRef="#ctx0" brushRef="#br0">6 104 5734,'-5'-17'0,"50"-23"0,-22 29 0,41-18 0,-39 26 0,2 2 0,19-2 0,47 7 0,-27 0 0,-10 1 0,-4 3 0,-13 2 0,17 10 0,-31-5 0,4 6 0</inkml:trace>
</inkml:ink>
</file>

<file path=ppt/ink/ink7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34:08.688"/>
    </inkml:context>
    <inkml:brush xml:id="br0">
      <inkml:brushProperty name="width" value="0.17143" units="cm"/>
      <inkml:brushProperty name="height" value="0.17143" units="cm"/>
      <inkml:brushProperty name="color" value="#004F8B"/>
    </inkml:brush>
  </inkml:definitions>
  <inkml:trace contextRef="#ctx0" brushRef="#br0">1 7 5734,'59'7'0,"1"-1"0,5 1 0,-2-3 0,30-15 0,-22 5 0,15-7 0</inkml:trace>
</inkml:ink>
</file>

<file path=ppt/ink/ink7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34:09.839"/>
    </inkml:context>
    <inkml:brush xml:id="br0">
      <inkml:brushProperty name="width" value="0.17143" units="cm"/>
      <inkml:brushProperty name="height" value="0.17143" units="cm"/>
      <inkml:brushProperty name="color" value="#004F8B"/>
    </inkml:brush>
  </inkml:definitions>
  <inkml:trace contextRef="#ctx0" brushRef="#br0">84 137 5734,'6'-9'0,"2"0"0,48-27 0,-30 21 0,31-3 0,20-1 0,-14 6 0,-8 8 0,25-5 0,-8 8 0,-47 21 0,-9-2 0,3 49 0,-22-14 0,-12 39 0,-9-34 0,-24 11 0,-12 3 0,9-21 0,-4-1 0,6-3 0,-2 3 0,2-8 0,2-4 0,2-9 0,-23-9 0,45-25 0,-10-10 0,19 0 0,6-17 0,9 14 0,29-39 0,56 49 0,12 8 0,-13-27-133,14 28 1,-8 12 132,-51 5 0,-10-6 0,45 5 0,-46-15 0,28-4 0,-43-11 0,1-3 0</inkml:trace>
</inkml:ink>
</file>

<file path=ppt/ink/ink7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34:10.537"/>
    </inkml:context>
    <inkml:brush xml:id="br0">
      <inkml:brushProperty name="width" value="0.17143" units="cm"/>
      <inkml:brushProperty name="height" value="0.17143" units="cm"/>
      <inkml:brushProperty name="color" value="#004F8B"/>
    </inkml:brush>
  </inkml:definitions>
  <inkml:trace contextRef="#ctx0" brushRef="#br0">1240 230 5734,'-58'-33'0,"0"-1"0,0 1 0,2 2 0,0 3 0,-21-5 0,6 7-787,13 15 787,26 10 0,1 2 256,1 2-256,-35 17 0,27-6 65,-5 8 0,-2 6-65,-16 23 0,25-21 0,-1 9-815,-2 22 0,-3 19 0,2 2 1,6-13 814,5-10 0,1 0 0,-1 7 0,-5 13 0,4-3 0,11-18 268,14-1-268,10 24 0,6 8 0,2-28 0,2-1 0,-1 27 0,5-1 0,6-23 0,7-5 0,9-3 0,9-3 0,27 8 0,4-3 0,-20-10 0,-1-7-357,10-11 1,-7-11 356,-18-15 0,-1-4 3039,1-2-3039,17-17 0,2-4 0,-1-2-760,-3-20 0,15-21 1,-1-5-1,-16 13 760,-23 19 0,-4-1 0,27-31 0,9-14 0,-22 19-409,-29 20 409,-3-1 0,-3-10 0,-3-3 0,1-6 332,-3-21 1,-7-7-333,-6 37 0,-9-2 0,-17-18 0,-12-9 0,4 10 0,9 14 0,-1 5 0,-26-24 0,-8 13 0,14 42 0,5 10 0,-1-1 1379,-1 0 1,4 5-1380,20 14 163,7 2 0,3 3 1,3 1-1</inkml:trace>
</inkml:ink>
</file>

<file path=ppt/ink/ink7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34:11.086"/>
    </inkml:context>
    <inkml:brush xml:id="br0">
      <inkml:brushProperty name="width" value="0.17143" units="cm"/>
      <inkml:brushProperty name="height" value="0.17143" units="cm"/>
      <inkml:brushProperty name="color" value="#004F8B"/>
    </inkml:brush>
  </inkml:definitions>
  <inkml:trace contextRef="#ctx0" brushRef="#br0">325 121 5734,'14'-8'0,"60"-14"0,13-1 0,-12 5 0,-1 0 0,6 0 0,-13 5 0,-67 15 0,-2 1 0,-28 23 0,-4 4 0,-16 12 0,7-1 0,0 3 0,-3 4 0,11-11 0,0 2-894,-24 24 0,1 0 894,-6 9 0,17-17 0,-7 8 0,9-11 0,0 1 0,-20 19 0,24-18 0,64-59 0,43 2 0,26 8 0,7 4 0,-34-4 0,1 3 0,8 5 0,6 4 0,-15-2 0,-8 2 0,6 2 0,-52-19 0</inkml:trace>
</inkml:ink>
</file>

<file path=ppt/ink/ink7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34:11.308"/>
    </inkml:context>
    <inkml:brush xml:id="br0">
      <inkml:brushProperty name="width" value="0.17143" units="cm"/>
      <inkml:brushProperty name="height" value="0.17143" units="cm"/>
      <inkml:brushProperty name="color" value="#004F8B"/>
    </inkml:brush>
  </inkml:definitions>
  <inkml:trace contextRef="#ctx0" brushRef="#br0">0 138 5734,'81'-22'0,"0"-1"0,-1 5 0,5-1 0,-9 5 0,-18 5 0,-3 2 0,28-6 0,0 0 0</inkml:trace>
</inkml:ink>
</file>

<file path=ppt/ink/ink7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34:11.615"/>
    </inkml:context>
    <inkml:brush xml:id="br0">
      <inkml:brushProperty name="width" value="0.17143" units="cm"/>
      <inkml:brushProperty name="height" value="0.17143" units="cm"/>
      <inkml:brushProperty name="color" value="#004F8B"/>
    </inkml:brush>
  </inkml:definitions>
  <inkml:trace contextRef="#ctx0" brushRef="#br0">410 0 5734,'-57'74'0,"0"-1"0,1 1 0,-1 0 0,5-7 0,-3 1 0,9-6 0,19-14 0,25 1 0,17 15 0,8 3 0,18 16 0,5-29 0,11 5 0,-3-13 0,28 2 0,-12-24 0,0 0 0</inkml:trace>
</inkml:ink>
</file>

<file path=ppt/ink/ink7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34:12.124"/>
    </inkml:context>
    <inkml:brush xml:id="br0">
      <inkml:brushProperty name="width" value="0.17143" units="cm"/>
      <inkml:brushProperty name="height" value="0.17143" units="cm"/>
      <inkml:brushProperty name="color" value="#004F8B"/>
    </inkml:brush>
  </inkml:definitions>
  <inkml:trace contextRef="#ctx0" brushRef="#br0">0 101 5734,'87'-28'0,"-1"0"0,-29 5 0,-2 7 0,9 10 0,-5 17 0,-12 28 0,-22 11 0,-47-2 0,-10 2 0,32 10 0,-8-2 0,-62 3 0,-11-14 0,21-18 0,-3-1 0,58-24 0,38-10 0,41 2 0,-17 0 0,14 0 0,7-1 0,-22-2 0,-2-1 0,8 2 0,-1-2 0,34-11 0</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7:46:36.476"/>
    </inkml:context>
    <inkml:brush xml:id="br0">
      <inkml:brushProperty name="width" value="0.17143" units="cm"/>
      <inkml:brushProperty name="height" value="0.17143" units="cm"/>
      <inkml:brushProperty name="color" value="#004F8B"/>
    </inkml:brush>
  </inkml:definitions>
  <inkml:trace contextRef="#ctx0" brushRef="#br0">172 263 5734,'11'-1'0,"12"-3"0,-10 1 0,9-1 0,-15 1 0,-1 2 0,10-6 0,-5-2 0,3 0 0,-8-11 0,-11-4 0,-2-11 0,-11-6 0,-1 10 0,-5 3 0,0 10 0,-24 3 0,7 11 0,-6 2 0,19 9 0,2 18 0,13 67 0,12-37 0,3 1 0,0-1 0,4-1 0,19 24 0,-7-54 0,13 9 0,20-2 0,10-4 0,7-15 0,21-39 0,-44 12 0,14-25 0,-47 13 0,-4 5 0,-2-40 0,-19-7 0,-7 9 0,-4-1 0,-8-12 0,5 28 0,-6 9 0,-33 21 0,9 24 0,-18 20 0,40 14 0,13 1 0</inkml:trace>
</inkml:ink>
</file>

<file path=ppt/ink/ink7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34:12.441"/>
    </inkml:context>
    <inkml:brush xml:id="br0">
      <inkml:brushProperty name="width" value="0.17143" units="cm"/>
      <inkml:brushProperty name="height" value="0.17143" units="cm"/>
      <inkml:brushProperty name="color" value="#004F8B"/>
    </inkml:brush>
  </inkml:definitions>
  <inkml:trace contextRef="#ctx0" brushRef="#br0">0 1 5734,'81'52'0,"0"0"0,-1 0 0,-1 7 0,-21-20 0,15 8 0,-7 6 0,-26 7 0,-40 13 0,-27 12 0,-10-2 0,8-12-1937,8-8 1,-3 0 1936,-6 12 0,-7 14 0,-1-2 0,1-23 0,-30-3 0,-7 0 0,-3-3 0</inkml:trace>
</inkml:ink>
</file>

<file path=ppt/ink/ink7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34:13.421"/>
    </inkml:context>
    <inkml:brush xml:id="br0">
      <inkml:brushProperty name="width" value="0.17143" units="cm"/>
      <inkml:brushProperty name="height" value="0.17143" units="cm"/>
      <inkml:brushProperty name="color" value="#004F8B"/>
    </inkml:brush>
  </inkml:definitions>
  <inkml:trace contextRef="#ctx0" brushRef="#br0">196 45 5734,'8'-14'0,"0"1"0,60-4 0,10 21 0,-57 43 0,-1 4 0,49-36 0,-8 2 0,-55 42 0,-22 4 0,-17-19 0,-17 34 0,22-35 0,-6 17 0,42-50 0,19 2 0,41 27 0,-15 0 0,8 8 0,-46-13 0,-19 4 0,-15-1 0,-1 0 0,-37-9 0,-15-13 0,12-22 0,-2-4 0,-10 15 0,2-3-298,14-19 1,13-5 297,21 2-4,0-15 0,10 8 0,-2-11 1</inkml:trace>
</inkml:ink>
</file>

<file path=ppt/ink/ink7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34:14.013"/>
    </inkml:context>
    <inkml:brush xml:id="br0">
      <inkml:brushProperty name="width" value="0.17143" units="cm"/>
      <inkml:brushProperty name="height" value="0.17143" units="cm"/>
      <inkml:brushProperty name="color" value="#004F8B"/>
    </inkml:brush>
  </inkml:definitions>
  <inkml:trace contextRef="#ctx0" brushRef="#br0">883 1 5734,'-70'2'0,"0"0"0,0 1 0,-26-1 0,16 5 0,35 10 0,-4 10 0,0 5 0,-7 4 0,8-4 0,1 6 0,7 7 0,6 9 0,8 7 0,4 10 0,3 3 0,3 13 0,4 5 0,2-2-1110,-1-11 1,1-2 0,7-4 1109,15 22 0,11-11 0,-2-35 0,7-3 183,22 19 0,9 0-183,-4 2 0,20-11-402,-9-36 0,19-9 0,9-5 1,3-3-1,-7-2 0,-16 1 402,22 5 0,-3-9-63,-13-5 0,15-4 0,3-4 1,-12-4-1,-23-5 63,-21-13 0,-14-4 0,1-6 0,-3-1 0,6 4 0,-8-9 0,-21-19 0,-14-18 0,-7-4 0,0 14 0,-8-2 0,-8 0 0,3-3 0,-6-14 0,-5 2 0,-2 19 0,-25 7 0,-5 17 759,5 4 1,0 12-760,5 21 0,5 10 0,-3 9 0,21 16 0</inkml:trace>
</inkml:ink>
</file>

<file path=ppt/ink/ink7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34:14.481"/>
    </inkml:context>
    <inkml:brush xml:id="br0">
      <inkml:brushProperty name="width" value="0.17143" units="cm"/>
      <inkml:brushProperty name="height" value="0.17143" units="cm"/>
      <inkml:brushProperty name="color" value="#004F8B"/>
    </inkml:brush>
  </inkml:definitions>
  <inkml:trace contextRef="#ctx0" brushRef="#br0">454 88 5734,'13'-34'0,"62"12"0,13 10 0,-32 7-697,34 0 1,-14 0 696,-64 2 442,-2 1-442,-5 5 0,-38 34 0,-18 11 0,9-5-585,-8 4 0,-21 18 0,-9 6 1,4-3-1,16-15 585,13-10 0,1-3 0,-16 15 0,-14 12 0,4-4 0,24-21 0,27-21 0,-5 11 483,17-17-483,0 9 0,19-20 0,50 6 0,19 0 1696,-21-2 0,3 0-1696,16 2 0,8 2 0,-5-4 0,0-6 0,-9-2 0,28 3 0,-53-18 0</inkml:trace>
</inkml:ink>
</file>

<file path=ppt/ink/ink7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34:14.696"/>
    </inkml:context>
    <inkml:brush xml:id="br0">
      <inkml:brushProperty name="width" value="0.17143" units="cm"/>
      <inkml:brushProperty name="height" value="0.17143" units="cm"/>
      <inkml:brushProperty name="color" value="#004F8B"/>
    </inkml:brush>
  </inkml:definitions>
  <inkml:trace contextRef="#ctx0" brushRef="#br0">0 73 5734,'69'-6'0,"0"0"0,0-1 0,10-5 0,-2 1 0,7 8 0,-6 1 0,6-12 0,-40 3 0</inkml:trace>
</inkml:ink>
</file>

<file path=ppt/ink/ink7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34:15.012"/>
    </inkml:context>
    <inkml:brush xml:id="br0">
      <inkml:brushProperty name="width" value="0.17143" units="cm"/>
      <inkml:brushProperty name="height" value="0.17143" units="cm"/>
      <inkml:brushProperty name="color" value="#004F8B"/>
    </inkml:brush>
  </inkml:definitions>
  <inkml:trace contextRef="#ctx0" brushRef="#br0">367 3 5734,'-81'-2'0,"-4"32"0,4 28 0,35 20 0,15 21 0,10 2 0,13-25 0,9 2 0,3 0 0,-3-1-1145,-10 27 1,-2-1 0,22-14 1144,28-22 0,16-10 0,-4-21 0,7-31 0,-13-5 0,12-5 0</inkml:trace>
</inkml:ink>
</file>

<file path=ppt/ink/ink7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34:15.244"/>
    </inkml:context>
    <inkml:brush xml:id="br0">
      <inkml:brushProperty name="width" value="0.17143" units="cm"/>
      <inkml:brushProperty name="height" value="0.17143" units="cm"/>
      <inkml:brushProperty name="color" value="#004F8B"/>
    </inkml:brush>
  </inkml:definitions>
  <inkml:trace contextRef="#ctx0" brushRef="#br0">15 6 5734,'-8'-4'0,"1"3"0,12 43 0,10 28 0,-4 2 0,1 8 0,0-4 0,2 9 0,1-2 0,-5-14 0,0 0 0,1-1 0</inkml:trace>
</inkml:ink>
</file>

<file path=ppt/ink/ink7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34:15.833"/>
    </inkml:context>
    <inkml:brush xml:id="br0">
      <inkml:brushProperty name="width" value="0.17143" units="cm"/>
      <inkml:brushProperty name="height" value="0.17143" units="cm"/>
      <inkml:brushProperty name="color" value="#004F8B"/>
    </inkml:brush>
  </inkml:definitions>
  <inkml:trace contextRef="#ctx0" brushRef="#br0">1 74 5734,'75'-41'0,"-10"8"0,11 54 0,-47-12 0,36 17 0,-59-16 0,-1-2 0,0 6 0,-6-6 0,9-1 0,-9-5 0,7 0 0,-1-3 0,-5 3 0,7-5 0,-6 4 0,2-1 0,4 2 0,-3-3 0,5 0 0,-10-2 0,0 0 0</inkml:trace>
</inkml:ink>
</file>

<file path=ppt/ink/ink7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34:16.733"/>
    </inkml:context>
    <inkml:brush xml:id="br0">
      <inkml:brushProperty name="width" value="0.17143" units="cm"/>
      <inkml:brushProperty name="height" value="0.17143" units="cm"/>
      <inkml:brushProperty name="color" value="#004F8B"/>
    </inkml:brush>
  </inkml:definitions>
  <inkml:trace contextRef="#ctx0" brushRef="#br0">192 46 5734,'-7'-6'0,"0"0"0,46-9 0,-21 10 0,35-9 0,3 15 0,-20 4 0,17 0 0,-26 10 0,-17 13 0,-45 39 0,15-22 0,-18-6 0,-3-3 0,9-10 0,-26 26 0,49-13 0,34-4 0,30-8 0,35 9 0,-46-16 0,-15 41 0,-12 6 0,-13-30 0,1 19 0,-3-7 0,-7-36 0,-2 5 0,-4-1 0,-5 3 0,-9-3 0,5-7 0,-19 1 0,-31-17 0,-3-6 0,10 3-391,-13-4 0,12-5 391,49-1 0,3-3 0,1-1 0</inkml:trace>
</inkml:ink>
</file>

<file path=ppt/ink/ink7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34:17.269"/>
    </inkml:context>
    <inkml:brush xml:id="br0">
      <inkml:brushProperty name="width" value="0.17143" units="cm"/>
      <inkml:brushProperty name="height" value="0.17143" units="cm"/>
      <inkml:brushProperty name="color" value="#004F8B"/>
    </inkml:brush>
  </inkml:definitions>
  <inkml:trace contextRef="#ctx0" brushRef="#br0">8 1 5734,'8'7'0,"3"1"0,44 11 0,9 2 0,-15-3 0,17 3 0,-2 1 0,-21-1 0,-13-2 0,30 41 0,-36-26 0,-2 13 0,-4 4 0,-12-5 0,-9 34 0,-15 15 0,-16-27 0,-12 1 0,5-2-1158,6 18 0,-1-3 1158,-6-18 0,-7-3 0,9-19 0,8-25-142,-12 1 142,8-8 0,-7-1 0,14-4 0</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7:46:37.007"/>
    </inkml:context>
    <inkml:brush xml:id="br0">
      <inkml:brushProperty name="width" value="0.17143" units="cm"/>
      <inkml:brushProperty name="height" value="0.17143" units="cm"/>
      <inkml:brushProperty name="color" value="#004F8B"/>
    </inkml:brush>
  </inkml:definitions>
  <inkml:trace contextRef="#ctx0" brushRef="#br0">59 163 5734,'-6'-14'0,"-17"40"0,15-8 0,-12 33 0,19-21 0,0 14 0,13 30 0,18 12 0,6-10 0,2-26 0,5-39 0,-2-39 0,-1-14 0,-7 4 0,-1-2 0,10-8 0,-7-5 0,-16-2 0,-10 4 0,-6 11 0,-13-42 0,-6 42 0,-24-16 0,11 31 0,-45 9 0,-8 69 0,42-11 0,4 4 0,1-4 0,8 3 0,15 43 0</inkml:trace>
</inkml:ink>
</file>

<file path=ppt/ink/ink7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34:18.610"/>
    </inkml:context>
    <inkml:brush xml:id="br0">
      <inkml:brushProperty name="width" value="0.17143" units="cm"/>
      <inkml:brushProperty name="height" value="0.17143" units="cm"/>
      <inkml:brushProperty name="color" value="#004F8B"/>
    </inkml:brush>
  </inkml:definitions>
  <inkml:trace contextRef="#ctx0" brushRef="#br0">8 1 5734,'-4'72'0,"0"0"0,8 14 0,2-6 0,-3 7 0,32-25 0,10-23 0,25-83 0,11 37 0,-27-63 0,-45 39 0,-3 8 0,5-27 0,-6 26 0,1-9 0,-4 22 0,-1 19 0,-7 38 0,-3 14 0,-5 14 0,3-12 0,-3 10 0,-1-6 0,1-12 0,-1-3 0,-1 18 0,2-5 0,-1-2 0,12-21 0,3-32 0</inkml:trace>
</inkml:ink>
</file>

<file path=ppt/ink/ink7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34:19.434"/>
    </inkml:context>
    <inkml:brush xml:id="br0">
      <inkml:brushProperty name="width" value="0.17143" units="cm"/>
      <inkml:brushProperty name="height" value="0.17143" units="cm"/>
      <inkml:brushProperty name="color" value="#004F8B"/>
    </inkml:brush>
  </inkml:definitions>
  <inkml:trace contextRef="#ctx0" brushRef="#br0">962 188 5734,'-84'14'0,"0"0"0,0 0 0,0 0 0,7-5 0,5-2 0,2 14 0,7 16 0,-1 13 0,5 4 0,12-4 0,5 10 0,10 2 0,-11 19 0,8 3 0,20-12 0,9-1 0,6-12 0,3 1 0,-3 7 0,7 5 0,19 6 0,10 6 0,-5-11 0,-15-19 0,2-3-351,12 11 1,7 5 0,-8-21 350,-10-27 0,1-2 0,33 15 0,-6-11 0,32 11 0,-29-17-761,11-15 0,22-6 0,3-2 0,-17 1 761,30-4 0,-5 1 0,15-3 0,-26-2 231,-34-11-231,-12 6 0,27-33 0,1-14 0,-31 20 0,-2-5 0,9-1 0,4-6 0,-9-8 0,-16-7 0,-9-10 0,-5-1 0,-1 11 0,1-7 0,-4 1-430,1-10 1,-2-8-1,-6 20 430,-17 15 0,4 21 2520,-12-17-2520,2 14 0,-13-1-215,-16 11 1,-19 1 0,-3 1-1,12 2 1,1-13 0,-1 4 0,-22 13-1,0 0 1,0 0 0</inkml:trace>
</inkml:ink>
</file>

<file path=ppt/ink/ink7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34:21.047"/>
    </inkml:context>
    <inkml:brush xml:id="br0">
      <inkml:brushProperty name="width" value="0.17143" units="cm"/>
      <inkml:brushProperty name="height" value="0.17143" units="cm"/>
      <inkml:brushProperty name="color" value="#004F8B"/>
    </inkml:brush>
  </inkml:definitions>
  <inkml:trace contextRef="#ctx0" brushRef="#br0">0 98 5734,'31'-16'0,"19"-2"0,10 2 0,-1 6 0,0 1 0,2-4 0,-1 2 0,4 6 0,-13 6 0,-34 2 0,-37 79 0,-1-49 0,-8 14 0,-4 0 0,-4-4 0,7-10 0,-15 12 0,-3 1 0,-1 2 0,-9 5 0,1-2 0,17-11 0,65 22 0,-1-43-319,65 7 319,-55-19-27,27 4 0,9 0 27,29 3 0,-27-3 0,-2-3 0,15-9 0,-61-4 0,5-3 0</inkml:trace>
</inkml:ink>
</file>

<file path=ppt/ink/ink7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34:21.266"/>
    </inkml:context>
    <inkml:brush xml:id="br0">
      <inkml:brushProperty name="width" value="0.17143" units="cm"/>
      <inkml:brushProperty name="height" value="0.17143" units="cm"/>
      <inkml:brushProperty name="color" value="#004F8B"/>
    </inkml:brush>
  </inkml:definitions>
  <inkml:trace contextRef="#ctx0" brushRef="#br0">1 55 5734,'78'-9'0,"1"-1"0,-1 0 0,20-3 0,1 0 0</inkml:trace>
</inkml:ink>
</file>

<file path=ppt/ink/ink7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34:21.837"/>
    </inkml:context>
    <inkml:brush xml:id="br0">
      <inkml:brushProperty name="width" value="0.17143" units="cm"/>
      <inkml:brushProperty name="height" value="0.17143" units="cm"/>
      <inkml:brushProperty name="color" value="#004F8B"/>
    </inkml:brush>
  </inkml:definitions>
  <inkml:trace contextRef="#ctx0" brushRef="#br0">505 0 5734,'-67'36'0,"1"0"0,10 23 0,2 6 0,-17-3 0,5 1-1388,22 9 1,12-5 1387,13-12 0,2 0 830,4 0-830,22 13 0,11 15 0,3-10 0,-2-26 0,4-1 149,9 29 1,8 9-1,7-26-149,16-44 0,1-16 0,29 10 0,-43-20 0,-1 0 0</inkml:trace>
</inkml:ink>
</file>

<file path=ppt/ink/ink7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34:22.072"/>
    </inkml:context>
    <inkml:brush xml:id="br0">
      <inkml:brushProperty name="width" value="0.17143" units="cm"/>
      <inkml:brushProperty name="height" value="0.17143" units="cm"/>
      <inkml:brushProperty name="color" value="#004F8B"/>
    </inkml:brush>
  </inkml:definitions>
  <inkml:trace contextRef="#ctx0" brushRef="#br0">55 1 5734,'-16'52'0,"1"0"0,-9 40 0,26-25 0,4-1 0,-2 5 0,6 19 0,-7-48 0,9 0 0,-2-11 0,7-7 0</inkml:trace>
</inkml:ink>
</file>

<file path=ppt/ink/ink7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34:22.365"/>
    </inkml:context>
    <inkml:brush xml:id="br0">
      <inkml:brushProperty name="width" value="0.17143" units="cm"/>
      <inkml:brushProperty name="height" value="0.17143" units="cm"/>
      <inkml:brushProperty name="color" value="#004F8B"/>
    </inkml:brush>
  </inkml:definitions>
  <inkml:trace contextRef="#ctx0" brushRef="#br0">0 0 5734,'39'86'0,"0"-1"0,-1 1 0,1-1 0,1-2 0,3 2 0,-8-8 0,-18-21 0,-27-14 0,-39-2 0,-1-18 0,-22-25 0,36-15 0,12 0 0,-7-8 0</inkml:trace>
</inkml:ink>
</file>

<file path=ppt/ink/ink7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34:22.541"/>
    </inkml:context>
    <inkml:brush xml:id="br0">
      <inkml:brushProperty name="width" value="0.17143" units="cm"/>
      <inkml:brushProperty name="height" value="0.17143" units="cm"/>
      <inkml:brushProperty name="color" value="#004F8B"/>
    </inkml:brush>
  </inkml:definitions>
  <inkml:trace contextRef="#ctx0" brushRef="#br0">1 99 5734,'15'-22'0,"50"8"0,13 6 0,-8-2-475,15 2 1,-3-1 0,-35-4 0,-8-2 0</inkml:trace>
</inkml:ink>
</file>

<file path=ppt/ink/ink7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34:22.888"/>
    </inkml:context>
    <inkml:brush xml:id="br0">
      <inkml:brushProperty name="width" value="0.17143" units="cm"/>
      <inkml:brushProperty name="height" value="0.17143" units="cm"/>
      <inkml:brushProperty name="color" value="#004F8B"/>
    </inkml:brush>
  </inkml:definitions>
  <inkml:trace contextRef="#ctx0" brushRef="#br0">1 1 5734,'58'60'0,"1"0"0,-1 0 0,-21-10 0,0 0-1334,21 20 0,9 7 0,-17-8 1334,-21 17 0,-16-27 416,-5 1-416,-4 0 378,-12 12 1,-13 10-379,-18-12 0,-12 2 0,5-2 0,8 16 0,-1-4 0,-10-27 0,0 0 0,1 0 0</inkml:trace>
</inkml:ink>
</file>

<file path=ppt/ink/ink7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34:23.737"/>
    </inkml:context>
    <inkml:brush xml:id="br0">
      <inkml:brushProperty name="width" value="0.17143" units="cm"/>
      <inkml:brushProperty name="height" value="0.17143" units="cm"/>
      <inkml:brushProperty name="color" value="#004F8B"/>
    </inkml:brush>
  </inkml:definitions>
  <inkml:trace contextRef="#ctx0" brushRef="#br0">0 93 5734,'70'-20'0,"1"0"0,-18 4 0,-5 2 0,11 2 0,-34 6 0,-2 1 0</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7:46:37.492"/>
    </inkml:context>
    <inkml:brush xml:id="br0">
      <inkml:brushProperty name="width" value="0.17143" units="cm"/>
      <inkml:brushProperty name="height" value="0.17143" units="cm"/>
      <inkml:brushProperty name="color" value="#004F8B"/>
    </inkml:brush>
  </inkml:definitions>
  <inkml:trace contextRef="#ctx0" brushRef="#br0">265 22 5734,'-84'13'0,"49"-2"0,-52 23-645,68-5 645,3 2 0,3 3 210,3 34-210,18 25 53,1-40 1,6-1-54,9 2 0,4-6 0,15 5 0,30-13 0,2-39 328,19-23-328,-44-5 0,-8-10 0,-7-12 0,-18-9 0,-38-10 0,-23-6 0,7 7 0,18 17 0,-3 3 0,-49-38 0,2 34 0,47 76 0,9 28 0,5-8 0,11 14 0</inkml:trace>
</inkml:ink>
</file>

<file path=ppt/ink/ink7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34:23.966"/>
    </inkml:context>
    <inkml:brush xml:id="br0">
      <inkml:brushProperty name="width" value="0.17143" units="cm"/>
      <inkml:brushProperty name="height" value="0.17143" units="cm"/>
      <inkml:brushProperty name="color" value="#004F8B"/>
    </inkml:brush>
  </inkml:definitions>
  <inkml:trace contextRef="#ctx0" brushRef="#br0">14 0 5734,'-8'11'0,"2"-2"0,6-7 0,60 14 0,-31-10 0,49 12 0,-25-13 0,0-1 0,3 0 0,21 2 0,-21-3 0,-1 0 0</inkml:trace>
</inkml:ink>
</file>

<file path=ppt/ink/ink7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34:24.317"/>
    </inkml:context>
    <inkml:brush xml:id="br0">
      <inkml:brushProperty name="width" value="0.17143" units="cm"/>
      <inkml:brushProperty name="height" value="0.17143" units="cm"/>
      <inkml:brushProperty name="color" value="#004F8B"/>
    </inkml:brush>
  </inkml:definitions>
  <inkml:trace contextRef="#ctx0" brushRef="#br0">1 21 5734,'57'-4'0,"0"-1"0,-28-6 0,48 13 0,-1 6 0,-50-2 0,-2 1 0</inkml:trace>
</inkml:ink>
</file>

<file path=ppt/ink/ink7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34:24.534"/>
    </inkml:context>
    <inkml:brush xml:id="br0">
      <inkml:brushProperty name="width" value="0.17143" units="cm"/>
      <inkml:brushProperty name="height" value="0.17143" units="cm"/>
      <inkml:brushProperty name="color" value="#004F8B"/>
    </inkml:brush>
  </inkml:definitions>
  <inkml:trace contextRef="#ctx0" brushRef="#br0">21 0 5734,'-11'3'0,"1"0"0,15 0 0,48 4 0,35 1 0,-12-1 0,0-1 0,1 1 0,1 0 0,-1-1 0</inkml:trace>
</inkml:ink>
</file>

<file path=ppt/ink/ink7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34:25.023"/>
    </inkml:context>
    <inkml:brush xml:id="br0">
      <inkml:brushProperty name="width" value="0.17143" units="cm"/>
      <inkml:brushProperty name="height" value="0.17143" units="cm"/>
      <inkml:brushProperty name="color" value="#004F8B"/>
    </inkml:brush>
  </inkml:definitions>
  <inkml:trace contextRef="#ctx0" brushRef="#br0">16 86 5734,'-16'-52'0,"66"19"0,-10 38 0,38 13 0,1 4 0,-33-4-121,5 1 1,-6 1-1,-32-9 1,-3 1-1</inkml:trace>
</inkml:ink>
</file>

<file path=ppt/ink/ink7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34:25.155"/>
    </inkml:context>
    <inkml:brush xml:id="br0">
      <inkml:brushProperty name="width" value="0.17143" units="cm"/>
      <inkml:brushProperty name="height" value="0.17143" units="cm"/>
      <inkml:brushProperty name="color" value="#004F8B"/>
    </inkml:brush>
  </inkml:definitions>
  <inkml:trace contextRef="#ctx0" brushRef="#br0">0 0 5734,'34'66'0,"35"-45"0,28-13 0,-14-7 0,-32-7 0,-1-4 0,39-3 0,0 0 0,0 0 0</inkml:trace>
</inkml:ink>
</file>

<file path=ppt/ink/ink7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34:33.787"/>
    </inkml:context>
    <inkml:brush xml:id="br0">
      <inkml:brushProperty name="width" value="0.17143" units="cm"/>
      <inkml:brushProperty name="height" value="0.17143" units="cm"/>
      <inkml:brushProperty name="color" value="#004F8B"/>
    </inkml:brush>
  </inkml:definitions>
  <inkml:trace contextRef="#ctx0" brushRef="#br0">3742 228 5734,'-17'-11'0,"-31"-8"0,-15 0 0,-3 1 0,-2 5 0,5 1 0,-25-3 0,-9 0 0,27 5 0,-3 0-275,-3-1 1,-7 0-1,4 1 275,-15 1 0,4 1-453,7 2 1,-2 0 452,21 1 0,-3 1 0,-6 0 0,-9 0 0,-6-1 0,-7 3 0,-10 1-353,20 4 1,-9 2 0,-6 2-1,-4 1 1,0 0 0,2-1-1,5-1 1,9-1 352,-7-2 0,9-2 0,3-1 0,-2 1 0,-6 3 0,0 1 0,-14 3 0,-5 1 0,4 1 0,10-1 0,19-1 0,28-3 0,17 0 369,19-6-369,-9 4 787,22-4-787,-1 2 3392,-2 41-3392,2 20 0,0 26 0,1 5 0,-1-13-1615,0-3 1,0 1 1614,1 7 0,0 15 0,0-3 0,1-23 0,1 5-82,2-10 1,3 14-1,0-5 82,1 2 0,1 3 0,1 13 0,2 8 0,-1-16 0,-3-32 0,0-8 0,6 35 0,-15-80 0,5 6 0,1-2 3116,2 2-3116,45 4 0,-32-10 0,38 5 358,-40-9-358,72-3 0,-36-1 0,3-1 0,1 2 0,9 0 0,11-3 0,15-2 0,8 0 0,-1 1 0,-11 2 0,4 0 0,1 0 0,-1 0 0,-1 0-679,-5-1 1,0 1-1,-2-1 1,1 1 0,0-1 678,5 2 0,4-1 0,-2 0 0,-8 1 0,-15 1-336,-5 0 0,-7 1 336,26-3 0,13-1-12,-15 3 1,9-1 0,9 0 0,9 1 11,-29 3 0,8 0 0,7 1 0,3 0 0,2 1 0,0-1 0,-3 0 0,-5 0 0,-8-1-325,19-1 0,-9 0 0,-4-1 0,2 1 0,7 1 325,-2 1 0,13 1 0,5 1 0,-3 0 0,-12 0 0,-19-1 0,-30-1 1625,-18-1-1625,-5 0 667,8-1-667,-17 0 50,9-4-50,-23 3 3392,-1-5-3392,-46-33 0,26 21 0,-29-27 0,39 32 0,-1-2 0,-10-66 0,10 39-649,-7-52 649,14 54 0,2-33 0,5-20 0,1 24 0,3-7 0,1-2 0,-2 5 0,-3-2 0,-1 4 0,1-2 0,6-19 0,2-2 0,-4 26 0,-6 33 0,-3 21 0,-1-16 0,-1 22 649,-2-8-649,-1 12 0,-5-9 0,-9 2 0,6 1 0,-4 3 0,9 5 0,0 1 0,-14-9 0,3 3 0,-8-4 0,-5 0 0,-52-1 0,-28 3 0,36 6 0,-7 1 0,-3 1 0,-1 0-786,-10-1 0,-2 0 0,-3 1 0,-2 1 786,13 1 0,-3 2 0,-1 1 0,-1 0 0,2 2 0,1 1 0,0 1 0,0 2 0,2-1 0,5 0 0,2-1 0,4 0 0,1 0 0,-2 0 0,-14 3 0,1-1 0,-1 1 0,1 0 0</inkml:trace>
</inkml:ink>
</file>

<file path=ppt/ink/ink7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34:42.045"/>
    </inkml:context>
    <inkml:brush xml:id="br0">
      <inkml:brushProperty name="width" value="0.17143" units="cm"/>
      <inkml:brushProperty name="height" value="0.17143" units="cm"/>
      <inkml:brushProperty name="color" value="#004F8B"/>
    </inkml:brush>
  </inkml:definitions>
  <inkml:trace contextRef="#ctx0" brushRef="#br0">492 1 5734,'-96'8'0,"88"45"0,2 8 0,-72-8-700,81 14 0,18-4 700,-3-37 444,31 35-444,-23-25 0,15 18 115,-85-28 0,-21-9-115,-5-8 0,-1 7 0,2-4 0,5-20 0,39 1 0,-2-4 0,13 3 0,2-1 0</inkml:trace>
</inkml:ink>
</file>

<file path=ppt/ink/ink7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34:42.203"/>
    </inkml:context>
    <inkml:brush xml:id="br0">
      <inkml:brushProperty name="width" value="0.17143" units="cm"/>
      <inkml:brushProperty name="height" value="0.17143" units="cm"/>
      <inkml:brushProperty name="color" value="#004F8B"/>
    </inkml:brush>
  </inkml:definitions>
  <inkml:trace contextRef="#ctx0" brushRef="#br0">0 45 5734,'38'-25'0,"-5"5"0</inkml:trace>
</inkml:ink>
</file>

<file path=ppt/ink/ink7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34:42.500"/>
    </inkml:context>
    <inkml:brush xml:id="br0">
      <inkml:brushProperty name="width" value="0.17143" units="cm"/>
      <inkml:brushProperty name="height" value="0.17143" units="cm"/>
      <inkml:brushProperty name="color" value="#004F8B"/>
    </inkml:brush>
  </inkml:definitions>
  <inkml:trace contextRef="#ctx0" brushRef="#br0">54 23 5734,'-13'-13'0,"2"3"0,9 56 0,1 8 0,1 18 0,0 7 0,-5 5 0,0-1 0,2-3 0,-3 1 0,0-13 0,5-53 0</inkml:trace>
</inkml:ink>
</file>

<file path=ppt/ink/ink7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34:42.782"/>
    </inkml:context>
    <inkml:brush xml:id="br0">
      <inkml:brushProperty name="width" value="0.17143" units="cm"/>
      <inkml:brushProperty name="height" value="0.17143" units="cm"/>
      <inkml:brushProperty name="color" value="#004F8B"/>
    </inkml:brush>
  </inkml:definitions>
  <inkml:trace contextRef="#ctx0" brushRef="#br0">0 40 5734,'54'-23'0,"38"7"0,-13 35 0,12 18 0,-15 7 0,-23 9 0,-10 9 0,3 2 0,-1 7 0,-32-6 0,-55-10 0,-33-6 0,2-7 0,-4 5 0,0-11 0,-2-18 0,0 0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09T07:13:32.043"/>
    </inkml:context>
    <inkml:brush xml:id="br0">
      <inkml:brushProperty name="width" value="0.05" units="cm"/>
      <inkml:brushProperty name="height" value="0.05" units="cm"/>
      <inkml:brushProperty name="color" value="#5B2D90"/>
    </inkml:brush>
  </inkml:definitions>
  <inkml:trace contextRef="#ctx0" brushRef="#br0">26 13 24575,'-10'-3'0,"2"-1"0,1 1 0,6 0 0,7 4 0,6 0 0</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7:46:37.878"/>
    </inkml:context>
    <inkml:brush xml:id="br0">
      <inkml:brushProperty name="width" value="0.17143" units="cm"/>
      <inkml:brushProperty name="height" value="0.17143" units="cm"/>
      <inkml:brushProperty name="color" value="#004F8B"/>
    </inkml:brush>
  </inkml:definitions>
  <inkml:trace contextRef="#ctx0" brushRef="#br0">257 56 5734,'-36'31'0,"7"-5"0,0 25 0,15-21 0,-4 17 0,13-9 0,22 32 0,44-5 0,-2-7 0,-1-47 0,-1-14 0,-7-13 0,-4-17 0,-6-12 0,-24-9 0,-12-7 0,4-14 0,-20 7 0,-42 30 0,-23 12 0,6 3 0,18-2 0,-2 9 0,-18 32 0,0-1 0,-1 1 0</inkml:trace>
</inkml:ink>
</file>

<file path=ppt/ink/ink8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34:42.976"/>
    </inkml:context>
    <inkml:brush xml:id="br0">
      <inkml:brushProperty name="width" value="0.17143" units="cm"/>
      <inkml:brushProperty name="height" value="0.17143" units="cm"/>
      <inkml:brushProperty name="color" value="#004F8B"/>
    </inkml:brush>
  </inkml:definitions>
  <inkml:trace contextRef="#ctx0" brushRef="#br0">1 50 5734,'3'-16'0,"2"-2"0,-2 9 0,3 4 0,-1 3 0,0 8 0,-2 0 0,-2-3 0,-3 2 0</inkml:trace>
</inkml:ink>
</file>

<file path=ppt/ink/ink8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34:43.230"/>
    </inkml:context>
    <inkml:brush xml:id="br0">
      <inkml:brushProperty name="width" value="0.17143" units="cm"/>
      <inkml:brushProperty name="height" value="0.17143" units="cm"/>
      <inkml:brushProperty name="color" value="#004F8B"/>
    </inkml:brush>
  </inkml:definitions>
  <inkml:trace contextRef="#ctx0" brushRef="#br0">0 7 5734,'87'-6'0,"3"5"0,-2 3 0,-12 4 0,-8-2 0,-6 1 0,-22 1 0</inkml:trace>
</inkml:ink>
</file>

<file path=ppt/ink/ink8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34:43.415"/>
    </inkml:context>
    <inkml:brush xml:id="br0">
      <inkml:brushProperty name="width" value="0.17143" units="cm"/>
      <inkml:brushProperty name="height" value="0.17143" units="cm"/>
      <inkml:brushProperty name="color" value="#004F8B"/>
    </inkml:brush>
  </inkml:definitions>
  <inkml:trace contextRef="#ctx0" brushRef="#br0">7 62 5734,'-6'12'0,"45"0"0,22-16 0,19-8 0,-8 1 0,-16 4 0,0-1 0,19-6 0,0-1 0,0 1 0</inkml:trace>
</inkml:ink>
</file>

<file path=ppt/ink/ink8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34:40.189"/>
    </inkml:context>
    <inkml:brush xml:id="br0">
      <inkml:brushProperty name="width" value="0.17143" units="cm"/>
      <inkml:brushProperty name="height" value="0.17143" units="cm"/>
      <inkml:brushProperty name="color" value="#004F8B"/>
    </inkml:brush>
  </inkml:definitions>
  <inkml:trace contextRef="#ctx0" brushRef="#br0">85 394 5734,'-1'-16'0,"-4"22"0,-1-1 0,-2 23 0,0-3 0,-1 15 0,1 26 0,-1 7 0,-3 21 0,4-25 0,2-7 0,2-25 0,4-42 0,5-14 0,5-61 0,1-29 0,-7 24 0,0-4 0,0 1 0,3 7 0,0 1 0,0 5 0,0-33 0,2 45 0,3 110 0,0 15 0,-1 9 0,0 9 0,-1 2 0,0-5 0,-1-3 0,-3-16 0,0-7 0,2-5 0,-6-37 0,4-2 0,9-37 0,21-47 0,3-10 0,-1 1 0,-9 20 0,5-10 0,-6 10 0,5-18 0,-5 19 0,-4 91 0,-18 52 0,4 14 0,3 5 0,1-26 0,3-4 0,6 8 0,8-8 0,5-18 0,10-21 0,18-46 0,12-29 0,-8 6 0,-18 25 0,-1-5-451,13-27 0,4-14 1,-24 13 450,-34 21-660,-25-64 660,8 57 0,-41 35 0,-5 19 0,25 17 0,-17 22 0,7 0 0,36-24-7,26 35 1,14 3 6,18-14 0,-14 10 0,6-10 0,47-55 0,-25-33 0,-1-8 0,-12 13 0,-2-8 0,5-29 0,1-18 0,-14 9 0,-21 23 0,-11 1 0,-5-23 0,-14 13 0,-18 45 1250,-28 47-1250,36-9 758,-7 57-758,19-20 17,37 5-17,8-56 0,6-34 0,-3-10 0,-8-1 0,6-10 0,-38 39 0,0 2 0,-2 13 0,-2-2 0,-6 33 0,5-3 0,0 3 0,22-23 0,10-32 0,2-8 0,19-26 0,-35 30 0,14-13 0,-25 31 0,-2 24 0,-1 21 0,1 18 0,-1-10 0,4-11 0,32-74 0,-7 6 0,21-39 0,-24 25 0,-9 15 0,-7 18 0,2 10 0,2 28 0,6 15 0,24-27 0,6-4 0,-5 9 0,3-27 0,-1 1 0</inkml:trace>
</inkml:ink>
</file>

<file path=ppt/ink/ink8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34:40.397"/>
    </inkml:context>
    <inkml:brush xml:id="br0">
      <inkml:brushProperty name="width" value="0.17143" units="cm"/>
      <inkml:brushProperty name="height" value="0.17143" units="cm"/>
      <inkml:brushProperty name="color" value="#004F8B"/>
    </inkml:brush>
  </inkml:definitions>
  <inkml:trace contextRef="#ctx0" brushRef="#br0">7 60 5734,'-6'-29'0,"19"-2"0,60 34 0,12 7 0,-2 4 0,-31 7 0</inkml:trace>
</inkml:ink>
</file>

<file path=ppt/ink/ink8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34:40.654"/>
    </inkml:context>
    <inkml:brush xml:id="br0">
      <inkml:brushProperty name="width" value="0.17143" units="cm"/>
      <inkml:brushProperty name="height" value="0.17143" units="cm"/>
      <inkml:brushProperty name="color" value="#004F8B"/>
    </inkml:brush>
  </inkml:definitions>
  <inkml:trace contextRef="#ctx0" brushRef="#br0">8 57 5734,'-5'9'0,"3"-2"0,28-8 0,-9 0 0,21-2 0,-18 0 0,14-3 0,54-8 0,-24 4 0,-8 0 0,-3 1 0,-13 3 0,2-3 0</inkml:trace>
</inkml:ink>
</file>

<file path=ppt/ink/ink8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34:48.976"/>
    </inkml:context>
    <inkml:brush xml:id="br0">
      <inkml:brushProperty name="width" value="0.17143" units="cm"/>
      <inkml:brushProperty name="height" value="0.17143" units="cm"/>
      <inkml:brushProperty name="color" value="#004F8B"/>
    </inkml:brush>
  </inkml:definitions>
  <inkml:trace contextRef="#ctx0" brushRef="#br0">0 373 5734,'6'-11'0,"0"0"0,0 0 0,18-24 0,22-16 0,9-3 0,-5 17 0,1 4 0,-1 4 0,19-5 0,-33 19 0,-10 3 0,36-9 0,-34 13 0,35-3 0,-43 11 0,23 14 0,-27-1 0,-11 45 0,-12 32 0,-2-14 0,-6-4-134,3 1 0,-2 14 0,-6-22 134,-18-29 0,-33 14 0,16-16 0,-17 1 0,37-41 0,13-20 0,26-1 402,9 0-402,17 15 0,8 9 0,20 9 0,-9-1 0,2 1 0,36 6 0,9 2 0,-52-7 0,23-2 0,-31-4 0,35-8 0,-36-1 0,9-4 0</inkml:trace>
</inkml:ink>
</file>

<file path=ppt/ink/ink8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34:49.259"/>
    </inkml:context>
    <inkml:brush xml:id="br0">
      <inkml:brushProperty name="width" value="0.17143" units="cm"/>
      <inkml:brushProperty name="height" value="0.17143" units="cm"/>
      <inkml:brushProperty name="color" value="#004F8B"/>
    </inkml:brush>
  </inkml:definitions>
  <inkml:trace contextRef="#ctx0" brushRef="#br0">39 42 5734,'18'-23'0,"-4"6"0,-14 16 0,-15 9 0,6-6 0,-12 6 0,8-9 0,0-1 0</inkml:trace>
</inkml:ink>
</file>

<file path=ppt/ink/ink8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34:53.492"/>
    </inkml:context>
    <inkml:brush xml:id="br0">
      <inkml:brushProperty name="width" value="0.17143" units="cm"/>
      <inkml:brushProperty name="height" value="0.17143" units="cm"/>
      <inkml:brushProperty name="color" value="#004F8B"/>
    </inkml:brush>
  </inkml:definitions>
  <inkml:trace contextRef="#ctx0" brushRef="#br0">615 45 5734,'-55'-33'0,"30"21"0,-57 19 0,-6 14 0,39 4 0,-17 7 0,2 6 0,15 22 0,17-20 0,-8 42 0,5 5 0,17-24 0,7 30 0,12-1 0,30-36 0,-1-11 0,2-3 0,13-3 0,1-15 0,7-4 0,2-8 0,1-3 0,-1 2 0,1-4 0,13-12 0,-7-9 0,-11-16 0,0-7 0,-38-19 0,-15 28 0,-62-32 0,33 42 0,-49 14 0,-7 15 0,26 19 0,1-11 0,6 2 0,25 15 0,25-22 0,4 4 0,3-5 0</inkml:trace>
</inkml:ink>
</file>

<file path=ppt/ink/ink8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34:54.162"/>
    </inkml:context>
    <inkml:brush xml:id="br0">
      <inkml:brushProperty name="width" value="0.17143" units="cm"/>
      <inkml:brushProperty name="height" value="0.17143" units="cm"/>
      <inkml:brushProperty name="color" value="#004F8B"/>
    </inkml:brush>
  </inkml:definitions>
  <inkml:trace contextRef="#ctx0" brushRef="#br0">523 5 5734,'-20'-3'0,"-2"2"0,-46 15 0,7 11 0,-15 4-496,26 2 496,25-13 33,-44 53-33,32-21 0,-4 24 0,6 6 0,17 10 0,28-21 0,10 9 0,1-12 0,8 11-518,12-8 1,5-15 517,-14-43 166,23-2 0,6-3-166,22-9 0,-21 6 0,-2-3 0,7-20 82,-22-22-82,-20-13 0,-1 4 0,-37-5 0,-43 48 0,7-2 0,-21 19 542,24 7 0,-1 7-542,-2 4 0,1 2 0,-1-3 0,0 1 0,5 2 0,0 0 0</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7:46:38.906"/>
    </inkml:context>
    <inkml:brush xml:id="br0">
      <inkml:brushProperty name="width" value="0.17143" units="cm"/>
      <inkml:brushProperty name="height" value="0.17143" units="cm"/>
      <inkml:brushProperty name="color" value="#004F8B"/>
    </inkml:brush>
  </inkml:definitions>
  <inkml:trace contextRef="#ctx0" brushRef="#br0">137 115 5734,'-21'80'0,"-1"0"0,0 2 0,0-12 0,6-27 0,-5 10 0,8-55 0,24-91 0,-6 22 0,5 9 0,1 1 0,1 8 0,-2 16 0,21-41 0,-6 43 0,26 5 0,-2 54 0,-2 21 0,-9 4 0,6 33 0,-22-36 0,0 4 0,-2-2 0,-13-15 0,-1 4 0,-16-32 0</inkml:trace>
</inkml:ink>
</file>

<file path=ppt/ink/ink8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30:35.074"/>
    </inkml:context>
    <inkml:brush xml:id="br0">
      <inkml:brushProperty name="width" value="0.1" units="cm"/>
      <inkml:brushProperty name="height" value="0.1" units="cm"/>
      <inkml:brushProperty name="color" value="#004F8B"/>
    </inkml:brush>
  </inkml:definitions>
  <inkml:trace contextRef="#ctx0" brushRef="#br0">0 0 24575,'0'0'0</inkml:trace>
</inkml:ink>
</file>

<file path=ppt/ink/ink8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35:15.456"/>
    </inkml:context>
    <inkml:brush xml:id="br0">
      <inkml:brushProperty name="width" value="0.17143" units="cm"/>
      <inkml:brushProperty name="height" value="0.17143" units="cm"/>
      <inkml:brushProperty name="color" value="#004F8B"/>
    </inkml:brush>
  </inkml:definitions>
  <inkml:trace contextRef="#ctx0" brushRef="#br0">0 722 5734,'1'-12'0,"-1"3"0,5 16 0,-2 16 0,0 41 0,3 12 0,23 19 0,-23-22 0,7-6 0,49-14 0,-10-49 0,6-10 0,8 0 0,3-4 0,-3 1 0,8-8 0,-11-6 0,10-9 0,4-4 0,2-3 0,-4 1 0,-4 0 0,-1-3 0,0 0 0,0 0 0,1 0-679,5 0 1,1 0-1,1 1 1,-2-1 0,-4 1 678,7-7 0,-2 0 0,-5 1 0,-7 4 0,11-10 0,-11 6-614,-18 13 0,0 0 614,18-12 0,-4 2 0,4-3 0,-26 15 0,-10 9 0,-18 13 0,-19 16 0,-28 22 0,-8 5 0,-6 5 0,-1-1 0,0 0 0</inkml:trace>
</inkml:ink>
</file>

<file path=ppt/ink/ink8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35:16.613"/>
    </inkml:context>
    <inkml:brush xml:id="br0">
      <inkml:brushProperty name="width" value="0.17143" units="cm"/>
      <inkml:brushProperty name="height" value="0.17143" units="cm"/>
      <inkml:brushProperty name="color" value="#004F8B"/>
    </inkml:brush>
  </inkml:definitions>
  <inkml:trace contextRef="#ctx0" brushRef="#br0">46 295 5734,'-13'56'0,"0"1"0,-6 40 0,21-23 0,2-37 0,6 33 0,-2-51 0,86 15 0,-37-39 0,11-14-851,8-6 1,17-10 0,7-6-1,-4 1 1,-13 4 850,-10 2 0,-10 2 0,6-5 172,1-1 0,8-6 0,1-2 0,-5 2 0,-13 5-172,5-9 0,-13 5 0,19-10 0,-23 17 0,-8 6 0,-23 16 0,-36 32 0,-3-6 0,-1 1 0</inkml:trace>
</inkml:ink>
</file>

<file path=ppt/ink/ink8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35:28.564"/>
    </inkml:context>
    <inkml:brush xml:id="br0">
      <inkml:brushProperty name="width" value="0.17143" units="cm"/>
      <inkml:brushProperty name="height" value="0.17143" units="cm"/>
      <inkml:brushProperty name="color" value="#004F8B"/>
    </inkml:brush>
  </inkml:definitions>
  <inkml:trace contextRef="#ctx0" brushRef="#br0">220 28 5734,'-2'-7'0,"1"0"0,1 6 0,0-4 0,0 2 0,1-1 0,6 59 0,-4-15 0,5 36 0,-10-18 0,-2-9 0,-8 11 0,-2 5 0,-11 24 0,11-36 0,0-5 0,-2-7 0,13-37 0,2-3 0,-6-5 0,-3-20 0,-31-52 0,23 33 0,-17-29 0,31 61 0,-5-13 0,8 12 0,-5-8 0,29 57 0,-13-13 0,14 28 0,-10-15 0,6 13 0,9 12 0,-3-19 0,-3-14 0,-10-37 0,-1 0 0,2-1 0,52-41 0,-9-11 0,1-3 0,-17 24 0,-1 0 0,7-19 0,-1-1 0</inkml:trace>
</inkml:ink>
</file>

<file path=ppt/ink/ink8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35:36.258"/>
    </inkml:context>
    <inkml:brush xml:id="br0">
      <inkml:brushProperty name="width" value="0.17143" units="cm"/>
      <inkml:brushProperty name="height" value="0.17143" units="cm"/>
      <inkml:brushProperty name="color" value="#004F8B"/>
    </inkml:brush>
  </inkml:definitions>
  <inkml:trace contextRef="#ctx0" brushRef="#br0">4325 569 5734,'-8'-9'0,"0"2"0,-15-9 0,7 8 0,-15-8 0,-14 5 0,-34-7 0,-14-1 0,9 7 0,-2 0-286,19 0 0,-2-2 0,3 3 286,-17 2 0,11 2 0,8 2 0,-13 0 0,-7 1 0,25 2 0,-7 2-622,-7 2 0,-17 3 1,-7 0-1,4 1 1,15-2 621,-10-1 0,2 1 0,3 1 0,-14 3 0,5-1 0,26-1 0,13-1 0,-20 2 0,-20 2 0,12-1 0,32-3 0,-3 0-339,-21 2 0,-22 2 0,-6 1 0,7 0 0,22-3 339,-20 2 0,14-1 0,-10 1 0,21-2-73,28-1 73,0 1 1048,-32 6 0,-14 3-1048,6-1 0,-2 1 0,-7 1 0,2 0 0,17-4 0,6 1 0,-20 16 0,40-15 3270,-30 16-3270,56-20 368,-26 34-368,11 3 0,-10 5 0,34 14 0,11-45 0,19 40 0,-9-40 0,23 22 0,3 0 0,-7-12 0,19 6 0,19 8 0,-2-8 0,4-14 0,3-6 0,-5 6 0,6 1 0,5-4-848,-1-10 0,7-5 0,-1-2 0,-11-1 848,0 2 0,5-4-325,-7-1 1,18-1 0,11-2 0,5 1 0,-4-2 0,-11 1 0,-17 1 324,12-2 0,-2-1-15,-4 1 0,13 1 1,8-1-1,-1-2 1,-7-1 14,1-4 0,-1-3 0,-6 0 0,-11 2 0,-2 2 0,7-3 0,-14-2 0,19-5 0,14-4 0,8-3 0,3-1 0,-1 0 0,-8 1 0,-13 3 0,-17 4 0,3-2 0,-16 3 0,11-4 0,11-2 0,17-4 0,7-3 0,-1 0 0,-8-1 0,-17 1 0,-6-4 0,-14 0 0,-3 0 1106,13-6 0,-2-8-1106,-15-6 0,2-13 0,-4-2 0,-7 12 0,-3 7 0,-12 0 65,-4-32 0,-29 4-65,-55 29 0,-23 15 0,15 5 0,-21 8-85,25 15 1,-17 3 0,-13 1 0,-10 2 0,-8 2 0,-3 1 0,0 0 0,3 1 0,6 0 0,10 0 0,14 0 0,-11-1 0,15 1 0,4 0 0,-4 2 0,-12 2 0,-11 4 0,1 0 0,-1 0 0,1-1 0,0 1 0,-1 0 0,1 0 0,-1 0 0,1 0 0,-1-1 0</inkml:trace>
</inkml:ink>
</file>

<file path=ppt/ink/ink8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35:38.218"/>
    </inkml:context>
    <inkml:brush xml:id="br0">
      <inkml:brushProperty name="width" value="0.17143" units="cm"/>
      <inkml:brushProperty name="height" value="0.17143" units="cm"/>
      <inkml:brushProperty name="color" value="#004F8B"/>
    </inkml:brush>
  </inkml:definitions>
  <inkml:trace contextRef="#ctx0" brushRef="#br0">0 892 5734,'75'3'0,"-1"-1"0,19 4 0,-36-15 0,-4-2 0,-6-3 0,6-9 0,21-13 0,10-5 0,-1 0 0,-13 6 0,-8 3 0,-7 4 0,7-4-174,9-4 0,10-5 0,4-1 0,-4 0 0,-9 4 174,-1-2 0,-9 3 0,2 1 0,8-4 0,1 0 0,-4 2 0,11-7 0,-3 1 0,14-5 0,-34 17 0,-56 32-8,-47 33 1,14-13 0,-32 24-1</inkml:trace>
</inkml:ink>
</file>

<file path=ppt/ink/ink8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35:40.063"/>
    </inkml:context>
    <inkml:brush xml:id="br0">
      <inkml:brushProperty name="width" value="0.17143" units="cm"/>
      <inkml:brushProperty name="height" value="0.17143" units="cm"/>
      <inkml:brushProperty name="color" value="#004F8B"/>
    </inkml:brush>
  </inkml:definitions>
  <inkml:trace contextRef="#ctx0" brushRef="#br0">2 313 5734,'5'-5'0,"-1"1"0,-4 3 0,1-1 0,-3-1 0,2-1 0,-4 5 0,1-4 0,1 6 0,6-8 0,-2 5 0,4-3 0,-4 4 0,0-3 0,1 4 0,0-7 0,0 8 0,1-6 0,-1 5 0,1-2 0,0 6 0,-1-3 0,30 45 0,-20-31 0,47 41 0,-40-47 0,20 6 0,43-10 0,5-6 0,-22 1 0,30 0 0,6-2 0,-36-7 0,-4-4 0,2 1 0,10-6-679,-4-3 1,15-6-1,6-3 1,-4 0 0,-13 6 678,14-5 0,-3 1 0,-6-2 0,10-4 0,-5 1 0,-23 9 0,-11 6 0,21-5 0,3 1 0,-4 0 0,-1 1 0,-6 3 0,-24 6 0,-38 10 0,4-2 3392,-30 7-3392,-8 0 0,-14 6 0,-1-2 0,-4 4 0</inkml:trace>
</inkml:ink>
</file>

<file path=ppt/ink/ink8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35:41.997"/>
    </inkml:context>
    <inkml:brush xml:id="br0">
      <inkml:brushProperty name="width" value="0.17143" units="cm"/>
      <inkml:brushProperty name="height" value="0.17143" units="cm"/>
      <inkml:brushProperty name="color" value="#004F8B"/>
    </inkml:brush>
  </inkml:definitions>
  <inkml:trace contextRef="#ctx0" brushRef="#br0">2 1081 5734,'-1'8'0,"0"0"0,2-3 0,0 2 0,8 23 0,-5-15 0,53 55 0,-36-54 0,36 26 0,-6-49 0,4-11 0,-10 4 0,7-6 0,21-10 0,17-8 0,6-5 0,-3 0 0,-20 5 0,-1-1 0,1-2 0,-1 1 0,0 1-848,12-6 0,1 1 0,-2 1 0,-2-1 848,-9 3 0,-1 0 0,-2 0 0,-3 3 0,5-2 0,-3 2 0,-1 2-307,-6 4 1,-1 1 0,2-2 306,9-5 0,2-2 0,-2 2 0,27-11 0,-17 10 0,-38 19 0,23-10 0,-64 25 0,-2 2 0,2-4 0,-7-8 0,5 0 0,-2-10 0</inkml:trace>
</inkml:ink>
</file>

<file path=ppt/ink/ink8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35:57.657"/>
    </inkml:context>
    <inkml:brush xml:id="br0">
      <inkml:brushProperty name="width" value="0.17143" units="cm"/>
      <inkml:brushProperty name="height" value="0.17143" units="cm"/>
      <inkml:brushProperty name="color" value="#004F8B"/>
    </inkml:brush>
  </inkml:definitions>
  <inkml:trace contextRef="#ctx0" brushRef="#br0">1 2 5734,'9'-2'0,"-3"2"0,-4 3 0,4 0 0,86 10 0,-48-8-416,11 2 0,0-1 416,-16-3 202,21 3-202,32 4 0,14 2 0,-14-3 0,10 0-637,-17-3 0,15 0 1,4 0-1,-3-1 0,-15 0 637,-11 0 0,-9-2 0,4 1 0,9-2 0,7 0 0,-4-1 0,-15 0-772,24-2 772,-22 0 142,16 0 0,13 0-142,-27-2 0,2 0 0,8-1 0,-1 1 0,9 0 0,4 0 0,1-1 0,-4 1 0,10-2 0,-1 0 0,-1 0 0,2 0 0,-16 1 0,0 0 0,0 0 0,2 0 0,0 0 0,10-1 0,4 1 0,0-1 0,-5 1 0,-6 0 0,8-1 0,-9 2 0,14-1 0,-19 2 0,12 0 0,7-1 0,2 1 0,-1 0 0,-7 1 0,-10 0 0,4 1 0,-11 0 0,-1 1 0,4 0-200,-1-1 1,6 0-1,0 0 1,-5 0 0,-8 1 199,2 1 0,-7 0 0,-11 0 2447,22 0-2447,-13 2 0,13 1 0,-7 0 0,-11-1 0,5 0-443,20 1 0,20-1 0,1 1 0,-18-1 443,-12-1 0,-3-1 0,8 0 0,8-1 0,9 2-222,-12 1 0,10 2 0,2 1 0,-7 0 0,-13-2 222,6 1 0,-1-1 14,-7 1 0,12 0 1,7 1-1,0 0 0,-4-2-14,11 0 0,0-1 0,-4-1 0,-11-1 0,-21 0 0,-7 0 0,10 0-12,8 0 0,15 0 0,7 1 0,1-1 0,-5 1 1,-12-1 11,14 1 0,-11 0 0,1 0 0,9 1 0,1 0 0,1 0 0,-24-1 0,0 0 0,1 0 0,-1-2 0,26-2 0,0-1 0,-6-1 0,-23 1 0,-4 0 0,2 0 0,5-5 0,1 1 0,-1 0 0</inkml:trace>
</inkml:ink>
</file>

<file path=ppt/ink/ink8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36:00.642"/>
    </inkml:context>
    <inkml:brush xml:id="br0">
      <inkml:brushProperty name="width" value="0.17143" units="cm"/>
      <inkml:brushProperty name="height" value="0.17143" units="cm"/>
      <inkml:brushProperty name="color" value="#004F8B"/>
    </inkml:brush>
  </inkml:definitions>
  <inkml:trace contextRef="#ctx0" brushRef="#br0">0 245 5734,'36'40'0,"-6"-3"0,-21-19 0,0 3 0,15 41 0,-12-30 0,12 30 0,11-10 0,55-37 0,2 3-150,-24-30 1,2-13 149,-1-10 0,-1-6-461,-5 5 0,0-3 461,15-7 0,-3 0 0,-25 16 0,-1-1 0,20-12 0,1-1-290,-17 10 0,-1 1 290,21-9 0,-26 4 0,-58 14 0,-7 21 0,-39 21 0,0 0 0</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7:46:39.166"/>
    </inkml:context>
    <inkml:brush xml:id="br0">
      <inkml:brushProperty name="width" value="0.17143" units="cm"/>
      <inkml:brushProperty name="height" value="0.17143" units="cm"/>
      <inkml:brushProperty name="color" value="#004F8B"/>
    </inkml:brush>
  </inkml:definitions>
  <inkml:trace contextRef="#ctx0" brushRef="#br0">0 0 5734,'11'84'0,"-1"0"0,1 0 0,2 16 0,-3-4 0,-9-2 0,-3-8 0,0 6 0,4-31 0,4-3 0,18 10 0,-3 19 0,9-51 0</inkml:trace>
</inkml:ink>
</file>

<file path=ppt/ink/ink8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36:01.065"/>
    </inkml:context>
    <inkml:brush xml:id="br0">
      <inkml:brushProperty name="width" value="0.17143" units="cm"/>
      <inkml:brushProperty name="height" value="0.17143" units="cm"/>
      <inkml:brushProperty name="color" value="#004F8B"/>
    </inkml:brush>
  </inkml:definitions>
  <inkml:trace contextRef="#ctx0" brushRef="#br0">1 442 5734,'2'68'0,"0"-1"0,-1 1 0,1 22 0,11-5 0,14-19 0,33-65 0,-8-5-708,-2-15 0,21-15 1,16-12-1,9-6 1,2-2-1,-4 1 1,-11 6-1,-16 11 708,-1 0 0,-12 7 0,11-6 169,9-7 1,20-9 0,9-7 0,2-1 0,-8 5 0,-16 8 0,-26 13-170,-2-1 860,-28 13-860,9-6 0,-39 17 0,-3 7 0,-6 0 0</inkml:trace>
</inkml:ink>
</file>

<file path=ppt/ink/ink8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36:02.485"/>
    </inkml:context>
    <inkml:brush xml:id="br0">
      <inkml:brushProperty name="width" value="0.17143" units="cm"/>
      <inkml:brushProperty name="height" value="0.17143" units="cm"/>
      <inkml:brushProperty name="color" value="#004F8B"/>
    </inkml:brush>
  </inkml:definitions>
  <inkml:trace contextRef="#ctx0" brushRef="#br0">1328 406 5734,'-25'-58'0,"-6"17"0,-4-21 0,-23 24 0,-2 8 0,18 10 0,-13-5 0,0 2 0,11 13 0,-16 0 0,-2 3 0,3 3 0,-7 9 0,32 0 0,-51 16 0,39-5 0,-27 9 0,25-4 0,-36 32 0,28 16 0,2 9 0,7-19 0,3 1-196,-3 18 1,10-2 195,16 8 0,24-19 0,9 10 0,1-4 0,4-1 0,2 0 0,-3 3 0,1 5 0,4-9 0,12-6 0,11-6 0,18-1 0,15-1 0,-5-5 0,0 0 0,2-4-685,1 2 1,5 2 0,-10-17 684,15-24-646,-16-36 1,18-20-1,0-6 1,-16 9 645,-17 11 0,-2-2 0,21-10 0,18-10 0,-7 0 0,-28 8 0,-30-11 0,-6 6 0,-7-14 0,-17-16 0,-12-19 0,-6-5 0,1 8 0,-2 5 0,-1 5 0,-3-5-132,7 16 0,-1-6 1,-1-1-1,-2 6 1,-5 14 131,-23-22 0,-21 30-4,-1 47 1,-20 19 0,-9 11-1,2 1 1,15-6 0,11-9-1,8-2 1,-9 6 0,-9 10-1,1 1 1,-1-1 0,0 1-1,1-1 1,-1 1 0</inkml:trace>
</inkml:ink>
</file>

<file path=ppt/ink/ink8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36:17.573"/>
    </inkml:context>
    <inkml:brush xml:id="br0">
      <inkml:brushProperty name="width" value="0.17143" units="cm"/>
      <inkml:brushProperty name="height" value="0.17143" units="cm"/>
      <inkml:brushProperty name="color" value="#004F8B"/>
    </inkml:brush>
  </inkml:definitions>
  <inkml:trace contextRef="#ctx0" brushRef="#br0">1 285 5734,'10'-5'0,"-2"0"0,-5 4 0,0-2 0,-3 0 0,53-69 0,-32 45-192,10-14 1,1 2 191,-9 21-26,23-6 0,3 1 26,0 0 0,21 42 0,-11 21 0,-56 31 0,16-12 0,-9 2 0,-52 0 0,-8-13 0,25-25 0,-42 33 0,65-56 380,4 1-380,14-5 55,-2 4-55,33 2 0,2 23 0,1 5 0,6-2-234,-6 4 1,-11 1 233,-34-13 0,-18 33 0,-9 5 0,4-12 0,-34 18 0,-22 14 0,12-18 0,5-21-501,-27 17 0,8-11 501,55-43 0,-6-7 0,8-44 0,4-14 0,-5 2 0,10-11 0,0 0 0</inkml:trace>
</inkml:ink>
</file>

<file path=ppt/ink/ink8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35:47.553"/>
    </inkml:context>
    <inkml:brush xml:id="br0">
      <inkml:brushProperty name="width" value="0.17143" units="cm"/>
      <inkml:brushProperty name="height" value="0.17143" units="cm"/>
      <inkml:brushProperty name="color" value="#004F8B"/>
    </inkml:brush>
  </inkml:definitions>
  <inkml:trace contextRef="#ctx0" brushRef="#br0">7 186 5734,'6'-3'0,"-1"1"0,-4-2 0,0 1 0,4-6 0,11-14 0,26-15 0,-17 10 0,12 1 0,-32 24 0,1 0 0,7-4 0,-6 3 0,15-6 0,-12 7 0,21-5 0,-7 6 0,35-4 0,2 3 0,7 5 0,-13 3 0,-26 3 0,-8 2 0,12 32 0,-17-25 0,12 26 0,-26-35 0,0 10 0,-2 1 0,-38 41 0,13-27 0,-22 16 0,21-31 0,2-3 0,-9 6 0,-43 19 0,43-21 0,-25 9 0,55-27 0,-3 1 0,-3-1 0,0 0 0,-2-1 0,5-1 0,-12-1 0,11 1 0,-10 0 0,1 0 0,8 1 0,-4-3 0,12 2 0,11 1 0,-6-1 0,40-1 0,-31 2 0,26-3 0,-31 4 0,12 0 0,2 0 0,45 7 0,-36-4 0,22 4 0,-42-5 0,19 4 0,-9 0 0,25 21 0,-27-14 0,4 11 0,-14-12 0,-6-6 0,5 14 0,-5-10 0,0 6 0,-1-3 0,-3 3 0,0 12 0,-4-1 0,-6 13 0,-5-10 0,1-3 0,-13 10 0,-10 1 0,-39 8 0,18-3 0,-1-1 0,-19-10 0,22-12 0,42-16 0,-24 1 0,14-5 0,-35-14 0,40 7 0,-8-11 0,22 13 0,-3-6 0,-4 6 0,4-5 0,1 8 0,5 0 0,-1 1 0,1-2 0,-2 3 0,12-24 0,-5 12 0,9-18 0</inkml:trace>
</inkml:ink>
</file>

<file path=ppt/ink/ink8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35:48.544"/>
    </inkml:context>
    <inkml:brush xml:id="br0">
      <inkml:brushProperty name="width" value="0.17143" units="cm"/>
      <inkml:brushProperty name="height" value="0.17143" units="cm"/>
      <inkml:brushProperty name="color" value="#004F8B"/>
    </inkml:brush>
  </inkml:definitions>
  <inkml:trace contextRef="#ctx0" brushRef="#br0">1 248 5734,'29'-4'0,"2"0"0,-4 2 0,8 1 0,42-4 0,10 0 0,8 0 0,-21 0 0,23-2 0,12 0 0,-1-1 0,-12 0-1063,-15 2 0,-6-1 0,-1 1 0,5-1 1063,0 0 0,5 1 0,1 0 0,-3-1 0,-7 1 0,14-2 0,-6 0 0,-8 0 396,2-2 0,-7 0-396,-18 4 0,-1-1 0,11-2 0,-9 0 0,-20 2 0,-121-8 0,44 8-156,-19-1 0,-4 1 1,1 2-1,-3 1 0</inkml:trace>
</inkml:ink>
</file>

<file path=ppt/ink/ink8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35:48.765"/>
    </inkml:context>
    <inkml:brush xml:id="br0">
      <inkml:brushProperty name="width" value="0.17143" units="cm"/>
      <inkml:brushProperty name="height" value="0.17143" units="cm"/>
      <inkml:brushProperty name="color" value="#004F8B"/>
    </inkml:brush>
  </inkml:definitions>
  <inkml:trace contextRef="#ctx0" brushRef="#br0">1 106 5734,'81'-6'0,"1"1"0,-1-1 0,1 0 0,13 0 0,-2 0 0,-8-1 0,2-4 0,-12 1 0,18-4 0,-8-1 0,-1 1 0</inkml:trace>
</inkml:ink>
</file>

<file path=ppt/ink/ink8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35:49.630"/>
    </inkml:context>
    <inkml:brush xml:id="br0">
      <inkml:brushProperty name="width" value="0.17143" units="cm"/>
      <inkml:brushProperty name="height" value="0.17143" units="cm"/>
      <inkml:brushProperty name="color" value="#004F8B"/>
    </inkml:brush>
  </inkml:definitions>
  <inkml:trace contextRef="#ctx0" brushRef="#br0">27 297 5734,'-15'-5'0,"3"2"0,49 0 0,-13 3 0,36-2 0,-20 2 0,55 0 0,-4 0 0,-10 0 0,18 1 0,4 0 0,-17-2 0,4 0 0,0 0 0,-3 0-1058,7 0 1,-3 1 0,-1 0 1057,9-2 0,0 0 0,-31-1 0,-39-2-25,23-14 25,-33 10 0,-49-29 0,-20-4 0,4 18-319,-22-13 0,1 4 319,32 22 0,-40-13 0,33 11 2875,-18-5-2875,130 44 32,-11-6-32,9 3 0,16 5 0,-11-4 0,10 2 0,-12-6 0,10 2 0,-20-6 0,-29-8 928,45 7-928,-78-14 0,0 0 0,-29 31 0,13-12 0,-26 28 0,-15 8 0,15-17 0,-37 14 0,-7 1 0,0-11-335,24-13 1,-11 3-1,9-6 1,16-11 0,2-2-1,-17 5 1,1 0-1</inkml:trace>
</inkml:ink>
</file>

<file path=ppt/ink/ink8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35:51.116"/>
    </inkml:context>
    <inkml:brush xml:id="br0">
      <inkml:brushProperty name="width" value="0.17143" units="cm"/>
      <inkml:brushProperty name="height" value="0.17143" units="cm"/>
      <inkml:brushProperty name="color" value="#004F8B"/>
    </inkml:brush>
  </inkml:definitions>
  <inkml:trace contextRef="#ctx0" brushRef="#br0">125 130 5734,'91'-9'0,"-1"0"0,-3-3 0,-18 4 0,10-1 0,-17-1 0,-15-5 0,34-5 0,-69 10 0,-49 2 0,13 5 0,-24-1 0,-8 2 0,-25 8 0,-2 1 0,-6 3 0,24-1 0,3 0 0,-2 1 0,6 0 0,-6 3 0,52-12 0,14-1 0,69-13 0,22-5 0,-36 8 0,29-5 0,-6 2 0,-50 12 0,3 1 0,-2-1 0,16-2 0,-27-1 0,12-3 0</inkml:trace>
</inkml:ink>
</file>

<file path=ppt/ink/ink8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35:52.084"/>
    </inkml:context>
    <inkml:brush xml:id="br0">
      <inkml:brushProperty name="width" value="0.17143" units="cm"/>
      <inkml:brushProperty name="height" value="0.17143" units="cm"/>
      <inkml:brushProperty name="color" value="#004F8B"/>
    </inkml:brush>
  </inkml:definitions>
  <inkml:trace contextRef="#ctx0" brushRef="#br0">272 132 5734,'1'-8'0,"1"1"0,1 5 0,1-2 0,18-15 0,-10 10 0,66-32 0,-45 28 0,32-12 0,-36 21 0,20 12 0,-18 1 0,23 17 0,-54 70 0,0-41 0,-7-4 0,-7-4 0,-11-9 0,-31 18 0,24-22 0,-11 11 0,77-39 0,12-1 0,37 47 0,-45-26 0,-3 35 0,-37-41 0,-4 9 0,-16 21 0,7-14 0,-13 6 0,-13-1 0,-32-12 0,-5-7 0,32 6 0,0-3-359,-33-5 1,11-12 358,45-13 0,0-2 0,-31-28 0,22 13 0,-21-24 0,29 22 0</inkml:trace>
</inkml:ink>
</file>

<file path=ppt/ink/ink8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35:52.833"/>
    </inkml:context>
    <inkml:brush xml:id="br0">
      <inkml:brushProperty name="width" value="0.17143" units="cm"/>
      <inkml:brushProperty name="height" value="0.17143" units="cm"/>
      <inkml:brushProperty name="color" value="#004F8B"/>
    </inkml:brush>
  </inkml:definitions>
  <inkml:trace contextRef="#ctx0" brushRef="#br0">324 0 5734,'-38'66'0,"3"-8"0,15-33 0,-15 13 0,-3 2 0,4-5 0,-3 3 0,1-3 0,18-20 0,1 0 0,2-2 0</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7:46:39.607"/>
    </inkml:context>
    <inkml:brush xml:id="br0">
      <inkml:brushProperty name="width" value="0.17143" units="cm"/>
      <inkml:brushProperty name="height" value="0.17143" units="cm"/>
      <inkml:brushProperty name="color" value="#004F8B"/>
    </inkml:brush>
  </inkml:definitions>
  <inkml:trace contextRef="#ctx0" brushRef="#br0">291 45 5734,'-54'66'0,"-1"-1"0,9-10 0,7-6 0,11-6 0,12-15 0,-4 12 0,7-13 0,-1 3 0,9-16 0,14-24 0,16-20 0,23-51 0,-17 30 0,0-1 0,-1 0 0,-2 1-459,14-21 459,-16 36 0,-6 20 0,4 6 0,20 11 0,-1 28 0,0 16 0,3 19 0,-3 3 0,-5-14 0,-4-1 0,-13 2 0,0 1 0</inkml:trace>
</inkml:ink>
</file>

<file path=ppt/ink/ink8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36:20.783"/>
    </inkml:context>
    <inkml:brush xml:id="br0">
      <inkml:brushProperty name="width" value="0.17143" units="cm"/>
      <inkml:brushProperty name="height" value="0.17143" units="cm"/>
      <inkml:brushProperty name="color" value="#004F8B"/>
    </inkml:brush>
  </inkml:definitions>
  <inkml:trace contextRef="#ctx0" brushRef="#br0">2662 1119 5734,'4'-14'0,"10"-72"0,-10 49 0,1-23 0,-3 2 0,-8 24 0,-6-20 0,-22-6 0,-5 1 0,2 3 0,-4-4 0,-6-2 0,0 13 0,2 6 0,-5-1-470,2 0 0,1 3 470,12 18 0,-3 1 0,-13 0 0,-20 1 0,-4 11 0,-20 4 0,-8 2 0,1 1 0,12-2 0,-8-3 0,9-1 0,-9 2-261,9 3 0,-12 1 1,0 1-1,8 2 0,21 4 261,10 5 0,17 2 0,11 0-492,-35 24 492,33-12 211,-8 8 1,-1 4-212,3 1 0,-14 19 0,0 3 0,10-6 0,-10 20 0,2 14 0,19 5 0,6 4 0,-6-6 0,3 1 357,7 3 0,6-6-357,9-33 0,4-2 283,6 15 1,4 4-284,3 5 0,8 7-698,7-8 1,8 9-1,2 0 1,-4-10 697,3 6 0,1-4 0,4-5 0,5 4 0,-2-13-345,25 12 345,-21-30 0,11 2 0,3-3 0,1-11 0,16 1 0,7-4 0,-25-14 0,3-4 0,16 3 0,11-1 0,6-7 0,0-11 0,8-7 0,0-3 0,-8 3 0,-7 5 0,-5 1 0,2-4-87,-1-4 1,6-4 0,-5-2 0,-16-3 86,-13-6 0,-10-3 0,5-2 0,4-11-2,-6-6 1,8-12 0,1-10 0,-3-7 0,-8-7 1,-16 10 0,-6-10 0,-3-6 0,-4-4 0,0-1 0,0 1 0,2 5 0,4 8 0,8-1 0,4 7 0,1 3 0,-1 0 0,-4-2 0,-6-5 0,-5-7 0,0-11 0,-3-4 0,-5 2 0,-8 9 0,-10 14 0,-14 21 0,-38 13 0,-19 25 0,7 5 0,16-2 0,-2 4 0,-27-3 0,0 0 0,0 0 0</inkml:trace>
</inkml:ink>
</file>

<file path=ppt/ink/ink8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36:22.362"/>
    </inkml:context>
    <inkml:brush xml:id="br0">
      <inkml:brushProperty name="width" value="0.17143" units="cm"/>
      <inkml:brushProperty name="height" value="0.17143" units="cm"/>
      <inkml:brushProperty name="color" value="#004F8B"/>
    </inkml:brush>
  </inkml:definitions>
  <inkml:trace contextRef="#ctx0" brushRef="#br0">126 90 5734,'-17'-2'0,"-15"1"0,14 0 0,-9 1 0,15 0 0,6-1 0,-4 0 0,7 2 0,4 0 0,6-2 0,57-6 0,15-3 0,-22 1 0,23-1 0,-4-2 0,-36 2 0,17-4 0,-12 8 0,0-1 0,-23 10 0,-9 0 0,3-1 0,15 0 0,-2-3 0,13 0 0</inkml:trace>
</inkml:ink>
</file>

<file path=ppt/ink/ink8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36:23.961"/>
    </inkml:context>
    <inkml:brush xml:id="br0">
      <inkml:brushProperty name="width" value="0.17143" units="cm"/>
      <inkml:brushProperty name="height" value="0.17143" units="cm"/>
      <inkml:brushProperty name="color" value="#004F8B"/>
    </inkml:brush>
  </inkml:definitions>
  <inkml:trace contextRef="#ctx0" brushRef="#br0">226 0 5734,'-24'19'0,"0"0"0,-8 19 0,0 3 0,2-1 0,-4 14 0,6-1 0,18-21 0,-2 18 0</inkml:trace>
</inkml:ink>
</file>

<file path=ppt/ink/ink8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36:24.497"/>
    </inkml:context>
    <inkml:brush xml:id="br0">
      <inkml:brushProperty name="width" value="0.17143" units="cm"/>
      <inkml:brushProperty name="height" value="0.17143" units="cm"/>
      <inkml:brushProperty name="color" value="#004F8B"/>
    </inkml:brush>
  </inkml:definitions>
  <inkml:trace contextRef="#ctx0" brushRef="#br0">1 117 5734,'93'-31'0,"1"0"0,-34 14 0,39-9 0,-15 14 0,-70 28 0,-4 3 0,-3 13 0,-21 28 0,-12-14 0,-3 4 0,10 5 0,1-1 0,-27 25 0,52-25 0,18-46 0,51 14 0,-9 7 0,-11 16 0,-45 31 0,-8 6 0,34-28 0,-10-2-371,-63 22 0,-17-13 371,24-42 0,-1-3 0,-28 1 0,-5-3 0,9-7 0,-8 1 0,0 0 0</inkml:trace>
</inkml:ink>
</file>

<file path=ppt/ink/ink8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36:27.564"/>
    </inkml:context>
    <inkml:brush xml:id="br0">
      <inkml:brushProperty name="width" value="0.17143" units="cm"/>
      <inkml:brushProperty name="height" value="0.17143" units="cm"/>
      <inkml:brushProperty name="color" value="#004F8B"/>
    </inkml:brush>
  </inkml:definitions>
  <inkml:trace contextRef="#ctx0" brushRef="#br0">92 392 5734,'-26'17'0,"1"1"0,-13 32 0,36 23 0,18 6 0,12-28 0,5-2 0,-11 24 0,6-12 0,49-43 0,-79-46 0,-26-49 0,-11-10 0,19 6 0,11-1 0,27-9 0,12-2 0,46 68 0,-31 18 0,27 5 0,-24 4 0,29 24 0,-45-6 0,33 41 0,-40-27 0,1 6 0,-1 9 0,-5 36 0,-3 0 0,10 2-396,-12-4 1,-6-18 395,-9-58 0,-16-17 0,-1-14 0,-8-5 0,3-17 0,12 22 0,-1-46 0,13 19 395,7-3 1,5-5-396,8 7 0,6 1 0,9-12 0,4 0 0,-2 8 0,2 4 0,2 2 0,-2 6 0,8-6 0,27-4 0,-44 37 0,22-8 0,-30 16 0,-4 1 0</inkml:trace>
</inkml:ink>
</file>

<file path=ppt/ink/ink8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36:28.337"/>
    </inkml:context>
    <inkml:brush xml:id="br0">
      <inkml:brushProperty name="width" value="0.17143" units="cm"/>
      <inkml:brushProperty name="height" value="0.17143" units="cm"/>
      <inkml:brushProperty name="color" value="#004F8B"/>
    </inkml:brush>
  </inkml:definitions>
  <inkml:trace contextRef="#ctx0" brushRef="#br0">9 161 5734,'-8'0'0,"16"-6"0,3 1 0,16-5 0,51-12 0,-35 11 0,38-5 0,25-4 0,-16 4 0,-2 0 0,-11 3 0,0 1 0,0-1 0</inkml:trace>
</inkml:ink>
</file>

<file path=ppt/ink/ink8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36:28.767"/>
    </inkml:context>
    <inkml:brush xml:id="br0">
      <inkml:brushProperty name="width" value="0.17143" units="cm"/>
      <inkml:brushProperty name="height" value="0.17143" units="cm"/>
      <inkml:brushProperty name="color" value="#004F8B"/>
    </inkml:brush>
  </inkml:definitions>
  <inkml:trace contextRef="#ctx0" brushRef="#br0">0 1 5734,'66'17'0,"0"0"0,-48 38 0,-19 5 0,-16-8-526,-30 5 1,9-7 525,40-33-43,40 33 43,-20-25 0,29 25 262,-2-14-262,-14 9 0,-6 12 0,-22-16 0,-64 10 0,30-34 0,-28 18 0,22-18 0,16-8 0,-5 2 0,16-9 0</inkml:trace>
</inkml:ink>
</file>

<file path=ppt/ink/ink8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36:28.909"/>
    </inkml:context>
    <inkml:brush xml:id="br0">
      <inkml:brushProperty name="width" value="0.17143" units="cm"/>
      <inkml:brushProperty name="height" value="0.17143" units="cm"/>
      <inkml:brushProperty name="color" value="#004F8B"/>
    </inkml:brush>
  </inkml:definitions>
  <inkml:trace contextRef="#ctx0" brushRef="#br0">0 44 5734,'33'-24'0,"-4"5"0</inkml:trace>
</inkml:ink>
</file>

<file path=ppt/ink/ink8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36:29.209"/>
    </inkml:context>
    <inkml:brush xml:id="br0">
      <inkml:brushProperty name="width" value="0.17143" units="cm"/>
      <inkml:brushProperty name="height" value="0.17143" units="cm"/>
      <inkml:brushProperty name="color" value="#004F8B"/>
    </inkml:brush>
  </inkml:definitions>
  <inkml:trace contextRef="#ctx0" brushRef="#br0">30 0 5734,'-19'64'0,"8"-7"0,47-10 0,17 0 0,2 3 0,2 1 0,-2 2 0,-1-2-448,-2-8 0,-12-9 448,-27-20 217,3 11-217,-80-21 0,-20-8 0,42 14 0,-42-18 0,-1 0 0</inkml:trace>
</inkml:ink>
</file>

<file path=ppt/ink/ink8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36:29.328"/>
    </inkml:context>
    <inkml:brush xml:id="br0">
      <inkml:brushProperty name="width" value="0.17143" units="cm"/>
      <inkml:brushProperty name="height" value="0.17143" units="cm"/>
      <inkml:brushProperty name="color" value="#004F8B"/>
    </inkml:brush>
  </inkml:definitions>
  <inkml:trace contextRef="#ctx0" brushRef="#br0">1 107 5734,'62'-21'0,"-1"-1"0,10 3 0,-1 2 0,-15 8 0,-2 2 0,2 1 0,-1 0 0</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7:46:39.852"/>
    </inkml:context>
    <inkml:brush xml:id="br0">
      <inkml:brushProperty name="width" value="0.17143" units="cm"/>
      <inkml:brushProperty name="height" value="0.17143" units="cm"/>
      <inkml:brushProperty name="color" value="#004F8B"/>
    </inkml:brush>
  </inkml:definitions>
  <inkml:trace contextRef="#ctx0" brushRef="#br0">1 0 5734,'13'82'0,"0"0"0,-4-18 0,0 1 0,-2 33 0,1-2 0,1-42 0,0-1 0,-4 18 0,1-6 0,13-15 0</inkml:trace>
</inkml:ink>
</file>

<file path=ppt/ink/ink8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36:30.046"/>
    </inkml:context>
    <inkml:brush xml:id="br0">
      <inkml:brushProperty name="width" value="0.17143" units="cm"/>
      <inkml:brushProperty name="height" value="0.17143" units="cm"/>
      <inkml:brushProperty name="color" value="#004F8B"/>
    </inkml:brush>
  </inkml:definitions>
  <inkml:trace contextRef="#ctx0" brushRef="#br0">369 187 5734,'-66'31'0,"1"0"0,0-1 0,4 32 0,13 5 0,6-15 0,21 1 0,50 10 0,16-16 0,-10-39 0,40 2 0,-56-20 0,10-59 0,-31-11 0,-1-5 0,-2 0 0,-8 2 0,-3-11 0,103 81 0,-4 5 0,-12 14 0,13 6 0,-11-1 0,24 4-556,-17 8 0,-14 5 556,-48-4 0,3 13 0,7 29 0,-8 14 0,-9 4 0,-19-30 0,-23-44 1112,10-16-1112,-6-19 0,13 0 0,6 4 0,3-43 0,8 31 0,25-53 0,-6 51 0,17-10 0,7 0 0,19 2 0,0 4 0,3 2 0,10 8 0,16-2 0</inkml:trace>
</inkml:ink>
</file>

<file path=ppt/ink/ink8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36:30.421"/>
    </inkml:context>
    <inkml:brush xml:id="br0">
      <inkml:brushProperty name="width" value="0.17143" units="cm"/>
      <inkml:brushProperty name="height" value="0.17143" units="cm"/>
      <inkml:brushProperty name="color" value="#004F8B"/>
    </inkml:brush>
  </inkml:definitions>
  <inkml:trace contextRef="#ctx0" brushRef="#br0">1 166 5734,'71'-20'0,"0"0"0,0 0 0,13 3 0,1 2-1367,-6 3 0,5 0 1,-8 4 1366,-4 5 0,-13 2 0,-9-1 1141,-5-2-1141,10-5 0,-18 0 0,8-4 0</inkml:trace>
</inkml:ink>
</file>

<file path=ppt/ink/ink8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36:30.668"/>
    </inkml:context>
    <inkml:brush xml:id="br0">
      <inkml:brushProperty name="width" value="0.17143" units="cm"/>
      <inkml:brushProperty name="height" value="0.17143" units="cm"/>
      <inkml:brushProperty name="color" value="#004F8B"/>
    </inkml:brush>
  </inkml:definitions>
  <inkml:trace contextRef="#ctx0" brushRef="#br0">17 0 5734,'-17'96'0,"19"-12"0,2-14 0,3 11 0,1-9 0,4-16 0,2-4 0,5 6 0,0-1 0</inkml:trace>
</inkml:ink>
</file>

<file path=ppt/ink/ink8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36:31"/>
    </inkml:context>
    <inkml:brush xml:id="br0">
      <inkml:brushProperty name="width" value="0.17143" units="cm"/>
      <inkml:brushProperty name="height" value="0.17143" units="cm"/>
      <inkml:brushProperty name="color" value="#004F8B"/>
    </inkml:brush>
  </inkml:definitions>
  <inkml:trace contextRef="#ctx0" brushRef="#br0">0 32 5734,'53'-24'0,"-2"16"0,-22 63 0,-21 17 0,3-3 0,-28-11 0,-2-5 0,5 0 0,23 9 0,7 15 0,9-1 0,40-12 0,4 0 0,-58-42 0,-30-19 0,-41-24 0,36 9 0,-13-12 0</inkml:trace>
</inkml:ink>
</file>

<file path=ppt/ink/ink8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36:31.146"/>
    </inkml:context>
    <inkml:brush xml:id="br0">
      <inkml:brushProperty name="width" value="0.17143" units="cm"/>
      <inkml:brushProperty name="height" value="0.17143" units="cm"/>
      <inkml:brushProperty name="color" value="#004F8B"/>
    </inkml:brush>
  </inkml:definitions>
  <inkml:trace contextRef="#ctx0" brushRef="#br0">0 75 5734,'7'-24'0,"0"12"0,16-11 0,-6 16 0,6-2 0</inkml:trace>
</inkml:ink>
</file>

<file path=ppt/ink/ink8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36:31.459"/>
    </inkml:context>
    <inkml:brush xml:id="br0">
      <inkml:brushProperty name="width" value="0.17143" units="cm"/>
      <inkml:brushProperty name="height" value="0.17143" units="cm"/>
      <inkml:brushProperty name="color" value="#004F8B"/>
    </inkml:brush>
  </inkml:definitions>
  <inkml:trace contextRef="#ctx0" brushRef="#br0">2 1 5734,'44'66'0,"-1"0"0,5 5 0,-1-2 0,-12-19 0,-3-1 0,-1 5 0,-13-1 0,-38 21 0,-41-28 0,-32-32 0,22-23 0,17-15 0</inkml:trace>
</inkml:ink>
</file>

<file path=ppt/ink/ink8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36:31.593"/>
    </inkml:context>
    <inkml:brush xml:id="br0">
      <inkml:brushProperty name="width" value="0.17143" units="cm"/>
      <inkml:brushProperty name="height" value="0.17143" units="cm"/>
      <inkml:brushProperty name="color" value="#004F8B"/>
    </inkml:brush>
  </inkml:definitions>
  <inkml:trace contextRef="#ctx0" brushRef="#br0">1 159 5734,'85'-43'0,"0"0"0,-10 7 0,0 0 0</inkml:trace>
</inkml:ink>
</file>

<file path=ppt/ink/ink8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45:11.929"/>
    </inkml:context>
    <inkml:brush xml:id="br0">
      <inkml:brushProperty name="width" value="0.17143" units="cm"/>
      <inkml:brushProperty name="height" value="0.17143" units="cm"/>
      <inkml:brushProperty name="color" value="#004F8B"/>
    </inkml:brush>
  </inkml:definitions>
  <inkml:trace contextRef="#ctx0" brushRef="#br0">421 0 5734,'3'11'0,"0"0"0,0-1 0,13 66 0,-10-48 0,11 50 0,-10-54 0,5 8 0,1 18 0,-2-15 0,10 56 0,-11-55 0,10 35 0,-11-29 0,7 45 0,-4-16 0,3 17 0,-10-52 0,-3-17 0,0 22 0,-2-9 0,-8 58 0,-5-32 0,-2 0 0,-3 24 0,5-32 0,-1-4 0,0-1 0,5-18 0,-13 35 0,-1 9 0,0 0 0,0-10 0,-7 28 0,4-7 0,16-53 0,-7 48 0,0 3 0,9-37 0,-2 19 0,0-3 0,4-30 0,-12 63 0,5-34 0,-1 20 0,1-2 0,5-31 0,-4 36 0,5-27 0,3-8 0,1 30 0,7-18 0,2-2 0,0 1 0,7 35 0,-9-64 0,5 20 0,-3-13 0,2 35 0,-5-27 0,-1-5 0,-1-9 0,1-14 0,-1 11 0,0-7 0,1 23 0,-4-13 0,1 36 0,-3-32 0,1 22 0,-14 14 0,7-15 0,2 10 0,0 16 0,1-12 0,0 10 0,3 10 0,-1 19 0,1-19 0,0-10-679,-1-3 1,-3 29-1,0 11 1,0-6 0,1-21 678,2-11 0,0-1-423,-1-4 0,-1 16 0,-1 4 0,2-8 0,1-19 423,2 25-88,-2 5 88,1-9 0,1 19 0,0 3 0,1-23 0,1 1 0,0 5 0,-2 12-7,0-19 1,0 11 0,-1 8-1,-1 4 1,1 2 0,-1 0-1,1-5 1,0-6 0,1-9-1,0 9 1,0-9 0,1-4-1,-1 1 1,0 7 0,-2-2-1,0 1 1,0 0 0,0-1-1,0 1 1,0 0 0,1-1 0</inkml:trace>
</inkml:ink>
</file>

<file path=ppt/ink/ink8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48:05.710"/>
    </inkml:context>
    <inkml:brush xml:id="br0">
      <inkml:brushProperty name="width" value="0.17143" units="cm"/>
      <inkml:brushProperty name="height" value="0.17143" units="cm"/>
      <inkml:brushProperty name="color" value="#004F8B"/>
    </inkml:brush>
  </inkml:definitions>
  <inkml:trace contextRef="#ctx0" brushRef="#br0">0 1215 5734,'76'0'0,"-22"-5"0,20-4 0,16-3 0,10-2 0,5-1 0,2-1 0,-6 1 0,-8 2 0,-15 2-1416,10-2 1,-14 2 0,0 0 0,16-2 1415,-19 3 0,6-2 0,6 0 0,5-1 0,4-1 0,3 0 0,2 0 0,1-1 0,1 0 0,0 0 0,-12 2 0,4-1 0,3-1 0,3 0 0,1 0 0,1 0 0,0-1 0,0 1 0,0-1 0,-2 1 0,-2 0 0,-3 1 0,-3 0 0,-4 0-9,13-1 1,-7 0 0,-3 1 0,-3 0 0,-1 0 0,1 0 0,3 0 0,4-1 0,6-1 8,-10 2 0,6-1 0,4 0 0,4-1 0,3 0 0,1 0 0,0 0 0,0-1 0,-1 1 0,-4 0 0,-3 1 0,-4 0 0,-6 1 0,-7 1 0,31-5 0,-9 0 0,-7 2 0,-4 0 0,-2 0 0,0-1 0,5-1 0,-1-1 0,-2 1 0,-4 0 0,-5 1 0,-5 1 0,-7 2 0,1-1 0,3 0 0,7-2 0,8-3 0,-1 1 0,-9 2 0,-19 3 0,17-3 0,-12 0 338,-82 19 1,-4-2-1,-18 1 1</inkml:trace>
</inkml:ink>
</file>

<file path=ppt/ink/ink8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48:28.378"/>
    </inkml:context>
    <inkml:brush xml:id="br0">
      <inkml:brushProperty name="width" value="0.17143" units="cm"/>
      <inkml:brushProperty name="height" value="0.17143" units="cm"/>
      <inkml:brushProperty name="color" value="#004F8B"/>
    </inkml:brush>
  </inkml:definitions>
  <inkml:trace contextRef="#ctx0" brushRef="#br0">1240 149 5734,'-63'-22'0,"9"4"0,40 11 0,-70-19 0,-9 3 0,30 8 0,1 0 0,-24-2 0,22 12 0,-18 20 0,15-1 0,-27 18 0,45-4 0,1 10 0,5 15 0,1 10 0,1-5 0,-7-8 0,2 0-554,-6 37 0,16-11 554,32-51 0,0 15 0,12 23 0,8 19 0,0-5 0,3-5 0,1 0-201,-2 6 1,1 7 0,2-12 200,1-21 0,2-7 0,30 30 0,-19-36 0,3-1 517,9 9 1,6-4-518,8-13 0,-2-7 0,15 5 0,-1-42 0,13-18 0,-15 2 0,-5-4-469,-7 3 0,11-6 0,-20 5 469,-23 5 548,32-38-548,-22 15 0,-6 10 0,-1-1 0,-5-2 0,9-37 0,-19 39 0,0-19 0,-4-14 0,-15 1 0,-7-7 0,-1 2 0,0-18 0,-3-1-160,2 19 0,-3-2 0,-2 12 160,-20-14-152,-17 57 1,-19 11-1,4 6 152,1 11 0,-3 3 0,-5-10 0,-8-3 0,11 9 0,15 21 0,0 1 0</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7:46:40.316"/>
    </inkml:context>
    <inkml:brush xml:id="br0">
      <inkml:brushProperty name="width" value="0.17143" units="cm"/>
      <inkml:brushProperty name="height" value="0.17143" units="cm"/>
      <inkml:brushProperty name="color" value="#004F8B"/>
    </inkml:brush>
  </inkml:definitions>
  <inkml:trace contextRef="#ctx0" brushRef="#br0">460 18 5734,'-27'-17'0,"-31"59"0,-5 25 0,1 10 0,20-26 0,-4 7 0,5-3 0,9-2 0,6-5 0,-9 10 0,7-11 0,30-48 0,11-15 0,31-48 0,-2-1 0,2-2 0,-15 23 0,2 0 0,6-12 0,4-6 0,-2 12 0,21-2 0,31 19 0,-21 59 0,-23 40 0,-7 15 0,-15-19 0,-5 0 0,4 9 0,-6-5 0,-11-4 0,-13-46 0</inkml:trace>
</inkml:ink>
</file>

<file path=ppt/ink/ink8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49:00.804"/>
    </inkml:context>
    <inkml:brush xml:id="br0">
      <inkml:brushProperty name="width" value="0.17143" units="cm"/>
      <inkml:brushProperty name="height" value="0.17143" units="cm"/>
      <inkml:brushProperty name="color" value="#004F8B"/>
    </inkml:brush>
  </inkml:definitions>
  <inkml:trace contextRef="#ctx0" brushRef="#br0">1 113 5734,'3'-9'0,"0"0"0,0 3 0,1-5 0,-1 4 0,0-4 0,0 2 0,-1 2 0,1 0 0,-1 2 0,2 0 0,-1 0 0,0 1 0,0 2 0,-4 0 0,5 0 0,-3 0 0,7-2 0,0 2 0,1-2 0</inkml:trace>
</inkml:ink>
</file>

<file path=ppt/ink/ink8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46:50.662"/>
    </inkml:context>
    <inkml:brush xml:id="br0">
      <inkml:brushProperty name="width" value="0.17143" units="cm"/>
      <inkml:brushProperty name="height" value="0.17143" units="cm"/>
      <inkml:brushProperty name="color" value="#004F8B"/>
    </inkml:brush>
  </inkml:definitions>
  <inkml:trace contextRef="#ctx0" brushRef="#br0">3382 852 5734,'-13'0'0,"0"0"0,-43 2 0,-7 8 0,-13 3-1418,-11 4 1,-10 2 0,5 0 1417,25-6 0,3 0 0,-8 2 0,-10 2 0,-13 3 0,-3 2 0,5-2 0,15-3 379,-4 0 1,0 1-380,14-4 0,-12 3 0,-7 2 0,-3 2 0,1 0 0,6 0 0,-3 3 0,3 2 0,2 0 0,-1 0 0,-1 0-126,-2 0 1,-1 0 0,0 0 0,1 0-1,2 1 126,-12 5 0,0 1 0,4 0 0,9-2 0,6 0 0,8-2 0,11-3 0,-13 10 0,-6 7-48,65-22 48,3-3 0,3 42 0,4-26 0,6 64 0,1-53 0,3 11 0,0 1 0,1-4 0,3 20 0,0 4 0,0 9 1002,-6-19 1,1 11-1,0-1-1002,0 23 0,0-3 0,2-1 0,0-5 0,-5-17 0,2-13 0,8-20 137,-8-29-137,18 10 942,-7-12-942,41-3 0,28-2 0,-11-3 0,15 0-294,-15-2 1,13 0-1,-11-1 294,-19-2 0,-7-1 0,38-3 0,-23 1 0,16-2 0,3-1 0,-12 1-1398,0 0 1,0-1 1397,21-2 0,12-2 0,-15 1 0,-35 4 0,7-4-155,-5-2 1,17-5 0,13-5 0,11-3 0,6-3-1,3 0 1,1 0 0,-2 0 0,-7 3 0,-8 4 154,6-2 0,-5 4 0,-3 0 0,-1 1 0,2 0 0,3-3 0,6-1-40,-13 2 1,5-3-1,5-1 1,3-2-1,1 0 1,0 0-1,-2 0 1,-2 2-1,-5 1 1,-5 2 0,-8 3 39,29-5 0,-6 3 0,-8 2 0,-10 2 0,-12 3 0,-2-1 0,0 0 0,10-3 0,19-4 0,7-2 0,-2 1 0,-14 2 0,-3-1 0,-10 2 0,9-1 0,1 0 0,10-1 0,4-1 0,-6-1 0,-14 2 0,-9-2 0,-10 1 0,-2-2 0,0-3 0,-2-1 0,3-3 0,24-11 0,4-2 0,-7 1 0,5-3 0,-7 1 0,3 1 0,-13 8 1038,-29 17-1038,0 2 184,31-17-184,-5-5 0,-19-32 0,-5-7 0,1 11 0,-24-1 0,-10 3 0,-16 24 0,-6-23 0,-3-4 0,1-1-306,-8-1 1,-11-23-1,-1 0 1,7 22 305,-7-11 0,2 8 0,-6-12 0,10 20 1976,12 26-1976,-4-27 366,5 25-366,-5 4 0,10 38 0,-27 29 3392,15-17-3392,-22 9 0,-10-4 0,-19 1 0,-21 4 0,-1-1 0,1-1 0,0 0 0,-4 0-848,14-2 0,-3 0 0,1 1 0,3-3 848,1 0 0,3-2 0,-12 2 0,12-2 0,-13 3 0,-8 0 0,-2 1 0,1 0 0,8-1 0,13-2-225,-12 1 0,13-1 1,-20 4 224,28-5 0,-14 3 0,-10 2 0,-9 2 0,-6 1 0,-2 0 0,-1 1 0,4-1 0,4-1 0,9-1 0,10-2 0,14-2 0,-32 6 0,20-4 0,-12 4 0,3-1 0,0 0 0,0 0 0,0 0 0,0 0 0,0 0 0,0 0 0</inkml:trace>
</inkml:ink>
</file>

<file path=ppt/ink/ink8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46:52.262"/>
    </inkml:context>
    <inkml:brush xml:id="br0">
      <inkml:brushProperty name="width" value="0.17143" units="cm"/>
      <inkml:brushProperty name="height" value="0.17143" units="cm"/>
      <inkml:brushProperty name="color" value="#004F8B"/>
    </inkml:brush>
  </inkml:definitions>
  <inkml:trace contextRef="#ctx0" brushRef="#br0">352 14 5734,'-6'-6'0,"0"2"0,4 2 0,1 1 0,6 58 0,-2-30 0,3 44 0,0 13 0,-5-32 0,-3 4-848,-2 13 0,-4 15 0,-1 0 0,2-13 848,1-3 0,-1-4 0,-5 10 0,-2 5 0,3-24 0,7-36 0,0 3 0,-21-46 0,-1-13 0,-9-21 0,-5-24 0,9 22 0,1 2 3392,-4-12-3392,4 12 0,11 22 0,40 68 0,-13-15 0,20 30 0,-13-16 0,17 45 0,-7-20 0,-2 3 0,3-3 0,9-17 0,-1 10 0,8-44 0,31-45 0,4-13 0,-27 17 0,0-3 0,-2-7 0,-3-3 0,-7 2 0,-4 2 0,19-21 0,-18 12 0,-31 49 0,1-1 0,-2 8 0,1 0 0,2 18 0,-6-9 0,3 8 0</inkml:trace>
</inkml:ink>
</file>

<file path=ppt/ink/ink8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46:53.385"/>
    </inkml:context>
    <inkml:brush xml:id="br0">
      <inkml:brushProperty name="width" value="0.17143" units="cm"/>
      <inkml:brushProperty name="height" value="0.17143" units="cm"/>
      <inkml:brushProperty name="color" value="#004F8B"/>
    </inkml:brush>
  </inkml:definitions>
  <inkml:trace contextRef="#ctx0" brushRef="#br0">309 0 5734,'-52'27'0,"-1"0"0,4 11 0,7 8 0,5 21 0,7 5-919,7-10 0,6-8 919,11-18 286,9 12 0,6 5-286,14 13 0,-11-16 0,5-4 301,41 2-301,26-79 0,4-17 0,-9 28-559,10-31 0,-18-5 559,-60 26 848,1-9-848,-1-18 0,-1 15 0,-1 49 0,-3 7 0,0 47 1235,0-37-1235,6 11 0,23 33 0,16-1 0,-2-1 0,36-103 0,-61 15 0,24-65 0,-50 49 0,-2 7 0,-23-51 0,11 46 0,-22-37 0,24 54 0,-15-9 0,-7 26 0,10 2 0,15 39 0,20-19 0,18 13 0</inkml:trace>
</inkml:ink>
</file>

<file path=ppt/ink/ink8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46:53.619"/>
    </inkml:context>
    <inkml:brush xml:id="br0">
      <inkml:brushProperty name="width" value="0.17143" units="cm"/>
      <inkml:brushProperty name="height" value="0.17143" units="cm"/>
      <inkml:brushProperty name="color" value="#004F8B"/>
    </inkml:brush>
  </inkml:definitions>
  <inkml:trace contextRef="#ctx0" brushRef="#br0">1 58 5734,'50'-20'0,"-17"2"0,40 8 0,-35 0 0</inkml:trace>
</inkml:ink>
</file>

<file path=ppt/ink/ink8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46:53.951"/>
    </inkml:context>
    <inkml:brush xml:id="br0">
      <inkml:brushProperty name="width" value="0.17143" units="cm"/>
      <inkml:brushProperty name="height" value="0.17143" units="cm"/>
      <inkml:brushProperty name="color" value="#004F8B"/>
    </inkml:brush>
  </inkml:definitions>
  <inkml:trace contextRef="#ctx0" brushRef="#br0">1 135 5734,'13'-5'0,"5"1"0,6 7 0,22 11 0,5 3 0,-1 2 0,0-3 0,1 11 0,-3 42 0,-26 4 0,-55-16 0,44 1 0,-22-100 0,7-30 0,44-12 0,17 1 0,-12 13 0,7 10 0,13 26 0,1 0 0</inkml:trace>
</inkml:ink>
</file>

<file path=ppt/ink/ink8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46:54.384"/>
    </inkml:context>
    <inkml:brush xml:id="br0">
      <inkml:brushProperty name="width" value="0.17143" units="cm"/>
      <inkml:brushProperty name="height" value="0.17143" units="cm"/>
      <inkml:brushProperty name="color" value="#004F8B"/>
    </inkml:brush>
  </inkml:definitions>
  <inkml:trace contextRef="#ctx0" brushRef="#br0">0 135 5734,'65'20'0,"-1"0"0,0 4 0,-13 6 0,-29 38 0,-27 19 0,-35-17 0,-8-27 0,-24-66 0,51 2 0,33-51 0,15-8 0,-1 30-484,13-22 1,1 6 483,-12 40 0,-1 1 0,0 3 0,-1 2 0,0 1 0</inkml:trace>
</inkml:ink>
</file>

<file path=ppt/ink/ink8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46:55.461"/>
    </inkml:context>
    <inkml:brush xml:id="br0">
      <inkml:brushProperty name="width" value="0.17143" units="cm"/>
      <inkml:brushProperty name="height" value="0.17143" units="cm"/>
      <inkml:brushProperty name="color" value="#004F8B"/>
    </inkml:brush>
  </inkml:definitions>
  <inkml:trace contextRef="#ctx0" brushRef="#br0">65 939 5734,'70'-31'0,"-32"11"0,28 2 0,-9-9 0,-31 12 0,22-14 0,-43 18 0,-1 1 0,-12-19 0,1 14 0,-26-18 0,14 25 0,-44 1 0,18 26 0,1 10 0,5 6 0,3 3 0,-6-1 0,9 3 0,24 12 0,11-4 0,10-15 0,10 18 0,-2-30 0,24-1 0,13-15 0,9-40 0,8-24 0,-3 10-1216,2 26 1,-2-3 1215,0-28 0,-1-16 0,-21 11 0,-29 7-340,-5-38 0,-5-6 340,-4-2 0,2 6 0,-5 5 0,-14 22 0,3 97 0,5 15 0,1 42 0,5-37 0,5 4 0,21 28 0,5-1 0,-16-28 0,10-7 0,34-12 0,19-9 0,-13-12 0,-7-20 0,11-55 0,-23-11 0,-63 34 0,-43 11 0,-5 14 0,28 27 0,-57 19 2220,93-19-2220,40-19 891,15 9-891,27 27 0,3 6 0,-8-13 0,-12 22 0,-4-18 0,-29-63 0,-9-18 0,5-33 0,-1 25 0,-3-7 0,-15-30 0,-8 5 0,-2 19 0,-1-14 0,-2 7 0,0 42 0,0-5 0,12 89 0,5 28 0,-4-25 0,0 0 0,6 32 0,1 2 0,-4-20 0,-1-6 0,2 17 0,-9-6 0,-9-26 0,-13-38 0</inkml:trace>
</inkml:ink>
</file>

<file path=ppt/ink/ink8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46:55.656"/>
    </inkml:context>
    <inkml:brush xml:id="br0">
      <inkml:brushProperty name="width" value="0.17143" units="cm"/>
      <inkml:brushProperty name="height" value="0.17143" units="cm"/>
      <inkml:brushProperty name="color" value="#004F8B"/>
    </inkml:brush>
  </inkml:definitions>
  <inkml:trace contextRef="#ctx0" brushRef="#br0">1 123 5734,'15'-25'0,"46"1"0,14 5 0,11 1 0,-11 2 0,-4 2 0,-18 7 0</inkml:trace>
</inkml:ink>
</file>

<file path=ppt/ink/ink8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46:55.860"/>
    </inkml:context>
    <inkml:brush xml:id="br0">
      <inkml:brushProperty name="width" value="0.17143" units="cm"/>
      <inkml:brushProperty name="height" value="0.17143" units="cm"/>
      <inkml:brushProperty name="color" value="#004F8B"/>
    </inkml:brush>
  </inkml:definitions>
  <inkml:trace contextRef="#ctx0" brushRef="#br0">24 65 5734,'-12'-37'0,"8"26"0,-3-6 0,14 51 0,-2-11 0,3 16 0</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7:46:40.511"/>
    </inkml:context>
    <inkml:brush xml:id="br0">
      <inkml:brushProperty name="width" value="0.17143" units="cm"/>
      <inkml:brushProperty name="height" value="0.17143" units="cm"/>
      <inkml:brushProperty name="color" value="#004F8B"/>
    </inkml:brush>
  </inkml:definitions>
  <inkml:trace contextRef="#ctx0" brushRef="#br0">19 0 5734,'-4'65'0,"-1"0"0,-4 6 0,34 10 0,20 16 0,-6-18 0,-3-14 0,14 27 0,-4-15 0,-33-63 0</inkml:trace>
</inkml:ink>
</file>

<file path=ppt/ink/ink8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46:56.345"/>
    </inkml:context>
    <inkml:brush xml:id="br0">
      <inkml:brushProperty name="width" value="0.17143" units="cm"/>
      <inkml:brushProperty name="height" value="0.17143" units="cm"/>
      <inkml:brushProperty name="color" value="#004F8B"/>
    </inkml:brush>
  </inkml:definitions>
  <inkml:trace contextRef="#ctx0" brushRef="#br0">1 18 5734,'19'60'0,"-27"8"0,2-22 0,33-111 0,-1-19 0,-26 66 0,58 96 0,5-37 0,-26 9 0,2-11 0,10-50 0,-5-18 0,-16-16 0,22-34 0,-27 36 0,-9 17 0,34 39 0,8 48 0,-3-9 0,18 9 0,-32-75 0,9-8 0,-6-12 0</inkml:trace>
</inkml:ink>
</file>

<file path=ppt/ink/ink8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47:05.790"/>
    </inkml:context>
    <inkml:brush xml:id="br0">
      <inkml:brushProperty name="width" value="0.17143" units="cm"/>
      <inkml:brushProperty name="height" value="0.17143" units="cm"/>
      <inkml:brushProperty name="color" value="#004F8B"/>
    </inkml:brush>
  </inkml:definitions>
  <inkml:trace contextRef="#ctx0" brushRef="#br0">389 200 5734,'-4'-4'0,"0"0"0,3 4 0,-4-6 0,-4-4 0,-19-30 0,-10-1 0,4 0 0,5 12 0,19 21 0,-19-1 0,11 4 0,-30 3 0,28 5 0,-26 13 0,22 0 0,-17 29 0,53 20 0,9 0 0,26-4 0,16-21 0,-16-14 0,0 2 0,26 31 0,-63 12 0,-12 1 0,-1-13-284,-37-5 0,-7-13 284,22-35 0,-53-24 0,48 9 0,2-59 0,126 59 0,-28-30 0,-15 41 0,-5 9 0,-20 1 0,-7-4 0,28 3 568,-17-8-568,4 4 0,-13 2 0,-22-4 0,3 2 0</inkml:trace>
</inkml:ink>
</file>

<file path=ppt/ink/ink8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47:05.999"/>
    </inkml:context>
    <inkml:brush xml:id="br0">
      <inkml:brushProperty name="width" value="0.17143" units="cm"/>
      <inkml:brushProperty name="height" value="0.17143" units="cm"/>
      <inkml:brushProperty name="color" value="#004F8B"/>
    </inkml:brush>
  </inkml:definitions>
  <inkml:trace contextRef="#ctx0" brushRef="#br0">0 0 5734,'31'25'0,"-1"-3"0</inkml:trace>
</inkml:ink>
</file>

<file path=ppt/ink/ink8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47:06.631"/>
    </inkml:context>
    <inkml:brush xml:id="br0">
      <inkml:brushProperty name="width" value="0.17143" units="cm"/>
      <inkml:brushProperty name="height" value="0.17143" units="cm"/>
      <inkml:brushProperty name="color" value="#004F8B"/>
    </inkml:brush>
  </inkml:definitions>
  <inkml:trace contextRef="#ctx0" brushRef="#br0">192 0 5734,'-54'69'0,"0"0"0,4-28 0,17-2 0,61 51 0,-11-79 0,18 0 0,-3-58 0,-3-11 0,-5 33 0,7-29 0,-2 16 0,-11 69 0,3 38 0,-2 13 0,-7-14 0,-2 1 0,7 24 0,-6-2 0,-17-29 0,-4-13 0,0-22 0,-9-13 0,16-65 0,13-47 0,2 12 0,4-12 0,-8 18 0,1-13 0,8 20 0,37 13 0,16 78 0,-6 4 0,-29 17 0,-8 9 0,-9 31 0,-10-21 0,0-26 0,31-97 0,13-20 0,-7 63 0,9-49 0,-2 19 0,-5 134 0,-21-30 0,10 11 0</inkml:trace>
</inkml:ink>
</file>

<file path=ppt/ink/ink8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47:07.805"/>
    </inkml:context>
    <inkml:brush xml:id="br0">
      <inkml:brushProperty name="width" value="0.17143" units="cm"/>
      <inkml:brushProperty name="height" value="0.17143" units="cm"/>
      <inkml:brushProperty name="color" value="#004F8B"/>
    </inkml:brush>
  </inkml:definitions>
  <inkml:trace contextRef="#ctx0" brushRef="#br0">1 31 5734,'1'-17'0,"1"3"0,1 65 0,1 54 0,0-12 0,0 3-711,0-5 1,1 18-1,0-16 711,0-35 0,0-9 656,4 33-656,3 12 0,0 4 0,-5-43 0,0-1 0,4 12 0,1 7 0,-2-11 0,1 7 0,8 8 0</inkml:trace>
</inkml:ink>
</file>

<file path=ppt/ink/ink8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47:08.404"/>
    </inkml:context>
    <inkml:brush xml:id="br0">
      <inkml:brushProperty name="width" value="0.17143" units="cm"/>
      <inkml:brushProperty name="height" value="0.17143" units="cm"/>
      <inkml:brushProperty name="color" value="#004F8B"/>
    </inkml:brush>
  </inkml:definitions>
  <inkml:trace contextRef="#ctx0" brushRef="#br0">303 353 5734,'-83'43'0,"-1"-1"0,5-4 0,24 0 0,53-2 0,14 22 0,7 2 0,10-12 0,-9 6 0,2-12 0,5-41 0,-11-25 0,-4-56 0,-5-18 0,-5 30 0,-1-1 0,2 2 0,0-5 0,-4 1 0,-12-50 0,-4 48 0,12 80 0,-12-83 0,26 160 0,0-36 0,20 37 0,9 6 0,-17-36 0,11-13 0,28-24 0,17-14 0,-12-10 0,5-27 0,-17-27 0,3-21 0,-20 15 0,-29 19 0,5-5 0,-7 93 0,1 27 0,10 19 0,-5-11 0,1-2 0,10-3 0,-11-43 0,-5-25 0</inkml:trace>
</inkml:ink>
</file>

<file path=ppt/ink/ink8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47:08.889"/>
    </inkml:context>
    <inkml:brush xml:id="br0">
      <inkml:brushProperty name="width" value="0.17143" units="cm"/>
      <inkml:brushProperty name="height" value="0.17143" units="cm"/>
      <inkml:brushProperty name="color" value="#004F8B"/>
    </inkml:brush>
  </inkml:definitions>
  <inkml:trace contextRef="#ctx0" brushRef="#br0">1 70 5734,'56'36'0,"1"-1"0,-5-2 0,-10-1 0,-24 5 0,-3 15 0,-2 3 0,-1-1 0,-1-2 0,-5-1 0,-13 0 0,-23-21 0,-8-23 0,-6-31 0,22-18 0,7-11 0,7 1 0,11-3 0,25-28 0,9 2 0,-16 30 0,4 4 0,19-6 0,0 13 0,-13 27 0</inkml:trace>
</inkml:ink>
</file>

<file path=ppt/ink/ink8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47:09.484"/>
    </inkml:context>
    <inkml:brush xml:id="br0">
      <inkml:brushProperty name="width" value="0.17143" units="cm"/>
      <inkml:brushProperty name="height" value="0.17143" units="cm"/>
      <inkml:brushProperty name="color" value="#004F8B"/>
    </inkml:brush>
  </inkml:definitions>
  <inkml:trace contextRef="#ctx0" brushRef="#br0">0 60 5734,'17'29'0,"-5"-5"0,4 24 0,-7-19 0,-4-10 0,1-2 0,-2-2 0,4 9 0,-5-12 0,2 4 0,25-68 0,5-22 0,-16 40 0,16-37 0,-3 13 0,-26 55 0,0 3 0,9 22 0,-1 0 0,11 17 0,-7-16 0,28 11 0,29-54 0,-17 17 0,14-44 0</inkml:trace>
</inkml:ink>
</file>

<file path=ppt/ink/ink8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47:12.690"/>
    </inkml:context>
    <inkml:brush xml:id="br0">
      <inkml:brushProperty name="width" value="0.17143" units="cm"/>
      <inkml:brushProperty name="height" value="0.17143" units="cm"/>
      <inkml:brushProperty name="color" value="#004F8B"/>
    </inkml:brush>
  </inkml:definitions>
  <inkml:trace contextRef="#ctx0" brushRef="#br0">0 265 5734,'23'-6'0,"2"0"0,44-3 0,-4 0 0,28-4-851,-25 2 1,22-4 0,7-2-1,-5 2 1,-19 2 850,-10 3 0,-1 0 0,32-6 0,24-4 0,-8 2 0,-42 4 860,-48 8-860,-65-16 0,26 9 0,-60-9 0</inkml:trace>
</inkml:ink>
</file>

<file path=ppt/ink/ink8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47:13.160"/>
    </inkml:context>
    <inkml:brush xml:id="br0">
      <inkml:brushProperty name="width" value="0.17143" units="cm"/>
      <inkml:brushProperty name="height" value="0.17143" units="cm"/>
      <inkml:brushProperty name="color" value="#004F8B"/>
    </inkml:brush>
  </inkml:definitions>
  <inkml:trace contextRef="#ctx0" brushRef="#br0">46 28 5734,'-3'-10'0,"-4"-7"0,3 21 0,-6 5 0,5 19 0,-2 8 0,-1 60 0,6-9 0,6-19 0,3 18 0,3 7 0,2 1 0,2-9 0,3 4 0,2 1 0,-1 0 0,0-3 0,1 12 0,0-2 0,0-1 0,0-2-592,2 1 0,1 3 0,-1-10 0,-3-21 592,5-5 0,-17-58 0,7-26 0,-9-2 0,3-20 0</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7:46:40.981"/>
    </inkml:context>
    <inkml:brush xml:id="br0">
      <inkml:brushProperty name="width" value="0.17143" units="cm"/>
      <inkml:brushProperty name="height" value="0.17143" units="cm"/>
      <inkml:brushProperty name="color" value="#004F8B"/>
    </inkml:brush>
  </inkml:definitions>
  <inkml:trace contextRef="#ctx0" brushRef="#br0">549 82 5734,'-74'58'0,"0"-1"0,0 0 0,0-10 0,9 1 0,6 20 0,16-6 0,22-25 0,-9 32 0,16-37 0,-7 21 0,40-78 0,8-16 0,5-6 0,-3 1 0,1-2 0,20-30 0,2-2 0,-7 18 0,-2 5 0,-11 12 0,1 2 0,12-2 0,-2 10 0,-13 19 0,47 15 0,-17 54 0,-16-10 0,-1 5 0,-7 6 0,-3 2 0,-1 5 0,-4-2 0,3 22 0,-24-25 0,-12-32 0,-17-23 0</inkml:trace>
</inkml:ink>
</file>

<file path=ppt/ink/ink8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47:16.198"/>
    </inkml:context>
    <inkml:brush xml:id="br0">
      <inkml:brushProperty name="width" value="0.17143" units="cm"/>
      <inkml:brushProperty name="height" value="0.17143" units="cm"/>
      <inkml:brushProperty name="color" value="#004F8B"/>
    </inkml:brush>
  </inkml:definitions>
  <inkml:trace contextRef="#ctx0" brushRef="#br0">413 187 5734,'-9'-22'0,"0"-1"0,-10-14 0,-48 13 0,29 2 0,-31 21 0,34 73 0,20-39 0,26 51 0,16 8 0,16-23 0,-7-7 0,0-3 0,-1-14 0,-27-32 0,-4 18 0,-12-14 0,-41-1 0,-9-6 0,15-4 0,-15-1 0,4-10 0,21-32 0,18 20 0,-11-20 0,21 25 0,3 1 0,2 3 0,13 3 0,6 8 0,16 7 0,-4 0 0,44 17 0,5-8 0,-1-27 0,0-5 0,7 1 0,-31-10 0,-8-12 0,-18-12 0,-10-7 0,-5 4 0,-2-3 0,9-28 0,-4-3 0,-11 18 0,-3 11 0,1 17 0,0 53 0,3 45 0,-1 4 0,4 5 0,6-1 0,2 2 0,-5-22 0,0-1 0,5 16 0,-1-11 0,-3-31 0</inkml:trace>
</inkml:ink>
</file>

<file path=ppt/ink/ink8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47:16.631"/>
    </inkml:context>
    <inkml:brush xml:id="br0">
      <inkml:brushProperty name="width" value="0.17143" units="cm"/>
      <inkml:brushProperty name="height" value="0.17143" units="cm"/>
      <inkml:brushProperty name="color" value="#004F8B"/>
    </inkml:brush>
  </inkml:definitions>
  <inkml:trace contextRef="#ctx0" brushRef="#br0">0 91 5734,'73'43'0,"1"0"0,-1 0 0,18 15 0,-24 2 0,-51 18 0,-26-28 0,5-50 0,-20-27 0,11 7 0,0-30 0,11-9 0,49-26 0,-34 36 0,5 1 0,33 2 0,3 12 0,-23 18 0,30-16 0</inkml:trace>
</inkml:ink>
</file>

<file path=ppt/ink/ink8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47:17.486"/>
    </inkml:context>
    <inkml:brush xml:id="br0">
      <inkml:brushProperty name="width" value="0.17143" units="cm"/>
      <inkml:brushProperty name="height" value="0.17143" units="cm"/>
      <inkml:brushProperty name="color" value="#004F8B"/>
    </inkml:brush>
  </inkml:definitions>
  <inkml:trace contextRef="#ctx0" brushRef="#br0">1 509 5734,'52'-11'0,"-1"0"0,34-7 0,-77 14 0,5-4 0,-2-8 0,-2-8 0,-10-4 0,-4 11 0,-13 14 0,1 38 0,4-4 0,15 28 0,35-24 0,24-56 0,5-12 0,-8 18 0,3-29 0,-19-5 0,-50 22 0,2 8 0,-8-9 0,6 22 0,-3 7 0,5 15 0,8 37 0,4 20 0,-7 24 0,-1 4 0,2-14 0,-1-2 0,-1 10 0,-8-20 0,-12-49 0,-15-57 0,46-59 0,-23 20-346,30 17 0,7 5 346,-1 19 0,31-40 0,4-12 0,-16 4 0,-1-6 0,-10 15 0,-5 1 0,-5 7 0,-5 0 0,-6-8 0,-8 26 0,-5 46 0,0 60 0,2-11 0,1 6 0,1 10 0,1 1 346,2-6 0,1-5-346,8 18 0,-3-8 0,0-32 0,-9-47 0</inkml:trace>
</inkml:ink>
</file>

<file path=ppt/ink/ink8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47:18.032"/>
    </inkml:context>
    <inkml:brush xml:id="br0">
      <inkml:brushProperty name="width" value="0.17143" units="cm"/>
      <inkml:brushProperty name="height" value="0.17143" units="cm"/>
      <inkml:brushProperty name="color" value="#004F8B"/>
    </inkml:brush>
  </inkml:definitions>
  <inkml:trace contextRef="#ctx0" brushRef="#br0">1 169 5734,'62'29'0,"-25"-21"0,-2-49 0,-7-12 0,-14 10 0,-3-26 0,-15 86 0,-3 19 0,13 52 0,5 8 0,-4-13 0,9 6 0,8-23 0,-3-66 0,6-22 0,-1-24 0,4-7 0,-6 36 0,-1-10 0,-17 55 0,14 22 0,-8-26 0,16 25 0,-1-44 0,-9-7 0,4-5 0,-14-2 0</inkml:trace>
</inkml:ink>
</file>

<file path=ppt/ink/ink8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47:19.002"/>
    </inkml:context>
    <inkml:brush xml:id="br0">
      <inkml:brushProperty name="width" value="0.17143" units="cm"/>
      <inkml:brushProperty name="height" value="0.17143" units="cm"/>
      <inkml:brushProperty name="color" value="#004F8B"/>
    </inkml:brush>
  </inkml:definitions>
  <inkml:trace contextRef="#ctx0" brushRef="#br0">54 337 5734,'-1'-26'0,"-13"54"0,0 3 0,-3 33 0,10-7 0,29 26 0,-9-44 0,26 39 0,-22-64 0,22-11 0,-24-10 0,10-29 0,-24 7 0,-9-20 0,-5-2 0,-3 0 0,-13-34 0,-7 19 0,6 70 0,21-18 0,18 78 0,40-1 0,11-42 0,4-13 0,-6-12 0,-13-39 0,2-23 0,-12 6 0,-15-15 0,-11-29 0,-9 9 0,-7 65 0,3 28 0,9 70 0,11 37 0,-4-38 0,2 1-345,-3 4 1,1 7-1,1-10 345,13 25 0,-1-25 0,-2-4 0,-17-51 0,0-4 0,-11-90 0,8 45 0,17-33 0,16 12 0,-5 9 0,9 3 258,6 37 1,-31 11-1,18 5 1</inkml:trace>
</inkml:ink>
</file>

<file path=ppt/ink/ink8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47:19.325"/>
    </inkml:context>
    <inkml:brush xml:id="br0">
      <inkml:brushProperty name="width" value="0.17143" units="cm"/>
      <inkml:brushProperty name="height" value="0.17143" units="cm"/>
      <inkml:brushProperty name="color" value="#004F8B"/>
    </inkml:brush>
  </inkml:definitions>
  <inkml:trace contextRef="#ctx0" brushRef="#br0">0 1 5734,'9'15'0,"-7"-16"0,16 74 0,-10-36 0,9 45 0,5 9 0,-1 2 0,5 1 0,-4-38 0,-7-17 0,1-7 0</inkml:trace>
</inkml:ink>
</file>

<file path=ppt/ink/ink8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47:19.971"/>
    </inkml:context>
    <inkml:brush xml:id="br0">
      <inkml:brushProperty name="width" value="0.17143" units="cm"/>
      <inkml:brushProperty name="height" value="0.17143" units="cm"/>
      <inkml:brushProperty name="color" value="#004F8B"/>
    </inkml:brush>
  </inkml:definitions>
  <inkml:trace contextRef="#ctx0" brushRef="#br0">0 338 5734,'58'12'0,"0"-1"0,3 2 0,33-21 0,-52-53 0,-10-8 0,-5 20-643,7-21 0,-9 5 643,-24 45 410,-1 4-410,-3 3 212,0 11-212,-5 26 0,4 14 0,2 26 664,7 1-664,9 1 0,2-17 0,42 24 0,1-86 0,16-3 0,-25-53 0,-22-17 0,-18 55 0,11 35 0,34 76 0,-22-21 0,9-13 0,0-11 0,-18-32 0,19-4 0,-26-11 0,0-12 0,-5-28 0,-5 14 0,-17-32 0,-1 46 0,-21-18 0,33 85 0,7 14 0,-6-33 0,10 37 0,13-1 0,27-37 0,22-9 0,-11-4 0,7-9 0</inkml:trace>
</inkml:ink>
</file>

<file path=ppt/ink/ink8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47:20.958"/>
    </inkml:context>
    <inkml:brush xml:id="br0">
      <inkml:brushProperty name="width" value="0.17143" units="cm"/>
      <inkml:brushProperty name="height" value="0.17143" units="cm"/>
      <inkml:brushProperty name="color" value="#004F8B"/>
    </inkml:brush>
  </inkml:definitions>
  <inkml:trace contextRef="#ctx0" brushRef="#br0">105 465 5734,'16'91'0,"0"1"0,1-1 0,-4-8 0,-1-3 0,-1-26 0,-4-35 0,-8-18 0,-6-16 0,-9-28 0,4-7 0,0-5 0,1-4 0,1-3-767,-1-12 1,3 2 766,4-21 0,10 11-49,6 9 49,4 5 0,33-12 0,-49 138 0,-1 15 0,21-55 0,-24 64 0,-26 5 0,-42-50 1525,32-16-1525,-21 12 57,84-11-57,-5-12 0,34 4 0,9-4 0,16-7 0,20 5 0,-36-32 0,-12-10 0,-29-1 0,34-32 0,-67 37 0,-1 14 0,-13 4 0,6 13 0,29 65 0,14 17 0,-8-32 0,13 32 0,8-15 0,-3-65 0,-7-5 0,32-27 0,-33 8 0,27-47 0,-37 32 0,-2-13 0,-3-2 0,-6 1 0,-11-45 0,-6-6 0,-5 14 0,4 12 0,1 8 0,1 35 0,14 94 0,-1-30 0,-1 46 0,8 16 0,23-1 0,2-3 0,-22-23 0,1-3 0,20 0 0,0 0 0</inkml:trace>
</inkml:ink>
</file>

<file path=ppt/ink/ink8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47:21.322"/>
    </inkml:context>
    <inkml:brush xml:id="br0">
      <inkml:brushProperty name="width" value="0.17143" units="cm"/>
      <inkml:brushProperty name="height" value="0.17143" units="cm"/>
      <inkml:brushProperty name="color" value="#004F8B"/>
    </inkml:brush>
  </inkml:definitions>
  <inkml:trace contextRef="#ctx0" brushRef="#br0">7 1 5734,'-6'7'0,"6"68"0,28-51 0,-1 10 0,34-71 0,-28 10 0,3 26 0,-21 30 0,-4-6 0,0 1 0,14 32 0,-11-24 0,10 22 0</inkml:trace>
</inkml:ink>
</file>

<file path=ppt/ink/ink8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47:21.507"/>
    </inkml:context>
    <inkml:brush xml:id="br0">
      <inkml:brushProperty name="width" value="0.17143" units="cm"/>
      <inkml:brushProperty name="height" value="0.17143" units="cm"/>
      <inkml:brushProperty name="color" value="#004F8B"/>
    </inkml:brush>
  </inkml:definitions>
  <inkml:trace contextRef="#ctx0" brushRef="#br0">12 1 5734,'-6'24'0,"1"-3"0</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7:46:41.156"/>
    </inkml:context>
    <inkml:brush xml:id="br0">
      <inkml:brushProperty name="width" value="0.17143" units="cm"/>
      <inkml:brushProperty name="height" value="0.17143" units="cm"/>
      <inkml:brushProperty name="color" value="#004F8B"/>
    </inkml:brush>
  </inkml:definitions>
  <inkml:trace contextRef="#ctx0" brushRef="#br0">0 1 5734,'13'88'0,"0"0"0,-1 0 0,0-1 0,0-1 0,-5-12 0,-7-16 0,-2-8 0,-1 36 0,-13-15 0</inkml:trace>
</inkml:ink>
</file>

<file path=ppt/ink/ink8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47:21.875"/>
    </inkml:context>
    <inkml:brush xml:id="br0">
      <inkml:brushProperty name="width" value="0.17143" units="cm"/>
      <inkml:brushProperty name="height" value="0.17143" units="cm"/>
      <inkml:brushProperty name="color" value="#004F8B"/>
    </inkml:brush>
  </inkml:definitions>
  <inkml:trace contextRef="#ctx0" brushRef="#br0">1631 1 5734,'-87'18'0,"-1"0"0,1 1 0,-1-1 0,1 0 0,-1 0 0,1 1 0,-4-5 0,9-3 0,1 0 0,-6 5 0,3 5 0,-9 6 0,-3 1 0,3 1 0,9-3 0,13-6 0,-7-2 0,-1 0 0</inkml:trace>
</inkml:ink>
</file>

<file path=ppt/ink/ink8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47:30.563"/>
    </inkml:context>
    <inkml:brush xml:id="br0">
      <inkml:brushProperty name="width" value="0.17143" units="cm"/>
      <inkml:brushProperty name="height" value="0.17143" units="cm"/>
      <inkml:brushProperty name="color" value="#004F8B"/>
    </inkml:brush>
  </inkml:definitions>
  <inkml:trace contextRef="#ctx0" brushRef="#br0">5233 733 5734,'-15'-11'0,"1"1"0,-38-35 0,29 26 0,-30-26 0,35 33-1416,-34-8 1,-29-6 0,-8 0 0,17 4 1415,15 5 0,-1 1 0,-18-6 0,-16-6 0,2 3 0,19 7 1042,-9 8-1042,22 3 0,-6 3 0,1 3 0,-6 2 0,-3 1 0,-7 3 0,-3 1 0,-1 2 0,-2 0 0,-2 3 0,-8 10-186,12 6 0,-10 9 0,-5 6 0,0 2 0,8-4 1,12-5 185,2-3 0,11-4 0,-8 6 0,-8 5 0,-12 8 0,-3 2 0,9-3 0,18-10 0,13-5 0,10-6 0,-33 18 0,17-9 0,-10 5 0,9-4 0,16-10 0,-1 1 0,-22 14 0,-11 5 0,13-6 0,-14 7 233,24-13 0,-12 9 0,-5 4 1,2-1-234,1 2 0,-1 2 0,1 1 0,0 1 0,-3 0 0,1 2 0,0-1 0,2 0 0,7-5 0,-1 0 0,4-1 0,8 2 0,3 10 0,8 1 0,7-8 38,-9 17-38,-1 4 0,3 5 0,21-26 0,5-2 0,-16 37 877,27-2 1,11 19 0,8-14-878,16-22 0,4-3 0,-12 12 0,-2 6 0,8-17 799,8-29 0,9-10-799,21-2 0,12-3 0,-1-4 0,15 2 0,8-2-79,-29-4 0,8 2 0,5-1 0,2-1 1,-2-4 78,3-3 0,2-4 0,1-2 0,-4-1 0,-5 2-943,16 1 0,-7 1 1,3-3 942,-12-2 0,4-1 0,-4-1 0,-9 0 0,5-1 0,-9-1-62,-15 1 0,5-1 62,26-5 0,14-4 0,1-2 0,-4-2 0,0-2 0,8-6 0,-24 6 0,7-5 0,4-1 0,0-2 0,-3 2 0,-8 3-464,3 0 0,-6 2 0,-3-1 0,2-2 464,7-4 0,1-4 0,-2 0 0,-8 1 0,-7 1 0,-7-1 0,-1 0 0,23-17 0,4-6 0,-14 6 0,7-6 0,1-3 0,-6 1 0,3-4 0,-5 1 0,1-10 0,-13 7 0,2-10 0,1-2 0,-4 2 0,-6 6 0,1-4 0,-6 6 0,-1-3 490,8-14 1,0-2-1,-12 10-490,-18 19 0,-8 2 44,2-25 0,-5-4-44,-2-1 0,-18-9 0,-22 24 0,-18-12 0,-10-5 0,-6-1 0,4 7 0,10 10 0,2-3 0,5 10 0,-12-3-260,0 8 0,-12-7 0,-6-1 0,-1 4 0,7 9 1,10 15 259,-7 10 0,3 11 0,-2-4 0,-5-1 0,3 2 0,-13-3 0,0 1 0,8 3 0,1-1 0,0 1 0</inkml:trace>
</inkml:ink>
</file>

<file path=ppt/ink/ink8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47:31.852"/>
    </inkml:context>
    <inkml:brush xml:id="br0">
      <inkml:brushProperty name="width" value="0.17143" units="cm"/>
      <inkml:brushProperty name="height" value="0.17143" units="cm"/>
      <inkml:brushProperty name="color" value="#004F8B"/>
    </inkml:brush>
  </inkml:definitions>
  <inkml:trace contextRef="#ctx0" brushRef="#br0">3458 113 5734,'-96'-22'0,"-1"-1"0,0 1 0,0-1 0,1 1 0,15 22 0,-8 4 0,-6 4 0,-5 3 0,-2 3 0,-1 4 0,1 3 0,2 4 0,6 2 0,6 2 0,8 4 0,-9 14 0,11 9 0,7 5 0,2 3 0,0 0 0,-4-1 0,-8-4-629,-1-12 0,-8-2 0,-4-1 0,-3-2 0,1 1 0,2 0 0,6 2 0,9 3 0,11 4 629,-9 25 0,12 8 0,9 0 0,9-3 0,6-8 0,5-6 0,9-7 0,1 0 153,-8 19 1,0 3-154,3-7 0,-1 4 0,4 2 199,4 4 0,3 2 0,4 0-199,2-2 0,5-1 0,8 9-196,12-6 1,7 10-1,5 3 1,0-4 0,-3-12 195,-3-1 0,-2-9 0,7 2 96,8 3 0,7 5 1,2-6-1,-3-18-96,31 9 403,-31-36 1,7 1-404,12 3 0,13 4 0,3 1 0,-4-6 0,2-3 0,-3-4 0,2 1 137,14 11 0,4 2 0,3-7-137,-12-16 0,3-5 0,1-4 0,-2-3 0,13-4 0,-2-5 0,0 1 66,5 7 0,1 0 1,-4-3-67,-9-7 0,-3-3 0,-12-3 0,23-18 763,-21 3-763,17-17 0,1-5 0,-3-5-323,-20 7 1,9-10-1,-8 3 323,-13 2 0,-3-3 0,-2 5 0,1-3 0,0-9 0,-4-8 0,-1-9 0,-2-2 0,-4 6 0,-3 7 0,-4 3 0,-2-9 0,-4-10 0,-1-14 0,-2-5 0,-5 5 0,-4 15-799,-6-12 1,-9 5 798,-4-5 0,-4-6 0,-5 15 0,-1 28 0,-10 2 0,-21-12 0,-17-12 0,-6 0 0,8 10 0,15 15 0,3 6 0,-9-5 0,-1 2 0,-11-8 0,-5-2 0,-2 1 0,4 5 0,8 9 0,-5 4 0,6 8 0,-4-1 0,-23-11 0,-1-1 0,1 1 0</inkml:trace>
</inkml:ink>
</file>

<file path=ppt/ink/ink8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47:27.951"/>
    </inkml:context>
    <inkml:brush xml:id="br0">
      <inkml:brushProperty name="width" value="0.17143" units="cm"/>
      <inkml:brushProperty name="height" value="0.17143" units="cm"/>
      <inkml:brushProperty name="color" value="#004F8B"/>
    </inkml:brush>
  </inkml:definitions>
  <inkml:trace contextRef="#ctx0" brushRef="#br0">205 765 5734,'2'-22'0,"0"2"0,0 3 0,-1 55 0,0-16 0,-2 41 0,-2 27 0,-1-14 0,0-3-585,-1 29 0,-2-13 585,2-65 0,0-5 0,-1 3 0,3-16 0,0-1 0,1-28 0,-1-2 0,-4-63 0,2-20 0,7 30 0,4-4 0,1 8 0,2-11 0,1 1 0,1 12 0,3-4 0,4 9 585,7-12 0,10 20-585,28 48 0,-51 62 0,-12 18 0,1-12 0,-4 2 0,-14 29 0,-10-3-123,-6-32 0,-3-9 123,-13 8 0,8-14 0,-1 0 0,-13 16 0,-5 4 0,136-41 0,28-12 0,-42 2-393,5-3 1,13-1 0,-21-1 392,-33-5 0,0-1 17,30-12-17,-26 4 0,37-26 0,-47 18 0,16-30 0,-43-13 0,-14 30 0,-8 8 1178,-3 44-1178,21 23 228,8-10-228,18 43 0,14-27 0,33-22 0,9-13 0,15-21 0,-22-18 0,8-11 0,-13 0 0,8-22-161,-18 8 1,-5-1 160,-14-11 0,-12 16 0,-25-25 0,-17 8 0,-26 45 0,59 62 0,16 24 0,-4 26 0,7 8 0,5-19 0,7 2 0,-3-7 0,4-1 0,-14-12 0,-39-12 321,-47-5-321,-4-38 0,20-38 0,9-19 0,27-32 0,14-7 0,-9 16 0,12-5 0,23-8 0,17-13 0,6 2 0,-7 18 0,0 17 0,0 4-212,7-27 1,5-11 0,-5 28 211,20 37 0,-48 35 0,28 64 0,-36-30 0,-1 17 0,-7 10 0,-19 5 0,-6-5 0,8 6 0,-14 20 0,24-122 0,8-22 0,4-4 0,5-7 317,8 0 0,5 2-317,-3 13 0,0 6 0,24-7 0,-32 97 0,-20 19 0,-2 18 0,-2-25 0,2-18 0,21-95 0,6-25 0,-3 24 0,1-20 0,5 10 0,4 45 0,12 31 0,5-5 0,-1-15 0,-30 1 0,-13-20 0,-13 34 0,22 37 0,16-1 0,26-54 0,6-9 0,-10 20 0,-1-42 0,-9-1 0,-31 36 0,-5 5 0,10 5 0,47-16 0,-44 4 0,41-18 0,-57-1 0,-3 5 0,5-41 0,-6 36 0,5-28 0,-4 43 0,45 51 0,9 23 0,-27-22-526,27 25 0,-9 1 526,-45-31 0,-19 18 0,-7 2 0,-2-8 0,-15-40 0,56-77 0,14-2 0,7 0 0,14 0 0,15 26 0,-35 55 1052,22 20-1052,-3-23 0,2 1 0,-31-24 0,-6-8 0,-6 15 0,25-4 0,-5 15 0,9 1 0,16 32 0,-36-23 0,19 12 0,-33-29 0</inkml:trace>
</inkml:ink>
</file>

<file path=ppt/ink/ink8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47:28.203"/>
    </inkml:context>
    <inkml:brush xml:id="br0">
      <inkml:brushProperty name="width" value="0.17143" units="cm"/>
      <inkml:brushProperty name="height" value="0.17143" units="cm"/>
      <inkml:brushProperty name="color" value="#004F8B"/>
    </inkml:brush>
  </inkml:definitions>
  <inkml:trace contextRef="#ctx0" brushRef="#br0">36 28 5734,'-6'-21'0,"-3"15"0,3 11 0,-3 14 0,3 1 0</inkml:trace>
</inkml:ink>
</file>

<file path=ppt/ink/ink8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47:24.425"/>
    </inkml:context>
    <inkml:brush xml:id="br0">
      <inkml:brushProperty name="width" value="0.17143" units="cm"/>
      <inkml:brushProperty name="height" value="0.17143" units="cm"/>
      <inkml:brushProperty name="color" value="#004F8B"/>
    </inkml:brush>
  </inkml:definitions>
  <inkml:trace contextRef="#ctx0" brushRef="#br0">6851 137 5734,'-36'-2'0,"-3"1"0,-6 1 0,-16 2 0,-24 2 0,-9 1 0,7 0 0,-11 2 0,2 0 0,-5-1-527,24-1 1,-3 0 0,-3-1 0,-2 1 0,0 1 526,-8 1 0,-2 0 0,-2 1 0,-1-1 0,-4 0 0,18-3 0,-2 0 0,-2 0 0,-2-1 0,-1 0 0,-2 0 0,-2 0-190,8 0 1,-2 0 0,-2 0 0,-1 0 0,-1 0 0,-2 0 0,-2-1 0,0 0 0,-2-1 189,4-1 0,-3 0 0,-3-1 0,-2 0 0,0 0 0,-1-1 0,2 0 0,1 0 0,2 0 0,4 0 0,5 0-197,-19 0 1,5 0 0,3-1-1,3 1 1,1-1 0,2-1 0,0 0 196,-7-2 0,1 0 0,0-1 0,4 0 0,5 0 0,6-1 0,-2 0 0,8-1 0,3-1 0,-1 1-7,1-1 0,0 0 0,1-1 1,-1 1 6,-3-2 0,-2 0 0,1 0 0,3 0 0,-12-2 0,3 0 0,10 1 0,9 0 0,14 2 504,15 1-504,27 8 378,37 4 1,-7-2 0,19 0 0</inkml:trace>
</inkml:ink>
</file>

<file path=ppt/ink/ink8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47:25.055"/>
    </inkml:context>
    <inkml:brush xml:id="br0">
      <inkml:brushProperty name="width" value="0.17143" units="cm"/>
      <inkml:brushProperty name="height" value="0.17143" units="cm"/>
      <inkml:brushProperty name="color" value="#004F8B"/>
    </inkml:brush>
  </inkml:definitions>
  <inkml:trace contextRef="#ctx0" brushRef="#br0">965 0 5734,'-74'22'0,"3"25"0,-8 13-1887,14-9 0,-3 5 0,3-2 1887,13-7 0,1 0 0,-1-2 0,-10 6 0,-1-1 0,15-12 1409,15-14-1409,-11 4 0,-16 20 0,22-22 860,-1 19-860,58-32 0,-6 0 0,25 4 0,13 5 0,5 2 0,22 14 0,-15-10 0,1 3 0,-14-3 0,2 7 0,7 11 0,5 9 0,-4-3 0,0-3 0,-1 1 688,-2-1 0,1 3 1,-14-11-689,-16-11 0,-19-22 0,-3-10 0,0-93 0,-3 44 0,-2-11 0,0-1 0</inkml:trace>
</inkml:ink>
</file>

<file path=ppt/ink/ink8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47:34.913"/>
    </inkml:context>
    <inkml:brush xml:id="br0">
      <inkml:brushProperty name="width" value="0.17143" units="cm"/>
      <inkml:brushProperty name="height" value="0.17143" units="cm"/>
      <inkml:brushProperty name="color" value="#004F8B"/>
    </inkml:brush>
  </inkml:definitions>
  <inkml:trace contextRef="#ctx0" brushRef="#br0">0 0 5734,'11'8'0,"-2"2"0,-7-4 0,5 37 0,4 10 0,-6 12 0,-1 15 0,1-10 0,5 24-250,-6 3 0,-2-14 0,-2-58 0,0-1 0</inkml:trace>
</inkml:ink>
</file>

<file path=ppt/ink/ink8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47:35.415"/>
    </inkml:context>
    <inkml:brush xml:id="br0">
      <inkml:brushProperty name="width" value="0.17143" units="cm"/>
      <inkml:brushProperty name="height" value="0.17143" units="cm"/>
      <inkml:brushProperty name="color" value="#004F8B"/>
    </inkml:brush>
  </inkml:definitions>
  <inkml:trace contextRef="#ctx0" brushRef="#br0">1 265 5734,'33'-19'0,"-8"7"0,12-4 0,-11 7 0,60-20 0,-40 14 0,18-4 0,3-5 0,9-22 0,-10 14 0,-23-11 0</inkml:trace>
</inkml:ink>
</file>

<file path=ppt/ink/ink8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47:35.635"/>
    </inkml:context>
    <inkml:brush xml:id="br0">
      <inkml:brushProperty name="width" value="0.17143" units="cm"/>
      <inkml:brushProperty name="height" value="0.17143" units="cm"/>
      <inkml:brushProperty name="color" value="#004F8B"/>
    </inkml:brush>
  </inkml:definitions>
  <inkml:trace contextRef="#ctx0" brushRef="#br0">16 11 5734,'-15'-10'0,"15"109"0,4-55 0,6 19 0,4 17 0,-2-15 0,1-10 0,1 2 0,0-1 0</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7:46:43.630"/>
    </inkml:context>
    <inkml:brush xml:id="br0">
      <inkml:brushProperty name="width" value="0.17143" units="cm"/>
      <inkml:brushProperty name="height" value="0.17143" units="cm"/>
      <inkml:brushProperty name="color" value="#004F8B"/>
    </inkml:brush>
  </inkml:definitions>
  <inkml:trace contextRef="#ctx0" brushRef="#br0">6031 735 5734,'-32'-26'0,"6"5"0,-18-13 0,-29-7 0,-7-1 0,-6-8-396,4 7 1,0 2 395,9 9-91,3 5 0,-11-2 91,10 6 0,-4-1 0,-2 1 0,0 0 0,-2-1 0,0 2-463,-5 1 0,-1 1 1,3 2 462,-13-2 0,-1 2 0,17 5 0,-3 0 0,-3 2-136,13 1 0,-2 1 0,-3 2 0,-1 0 136,-15 1 0,-4 2 0,-2 1 0,1 2 0,18 1 0,-1 1 0,0 1 0,1 0 0,2 1 114,-7 1 0,3 2 0,-1 0 0,-9-1-114,13-2 0,-9 1 0,-5-1 0,-1 0 0,4 0 0,6 0 0,12-1-791,-11 2 1,13-1 0,-9 0 790,-5-2 0,-12-2 0,-4 1 0,8 0 0,16 1 0,1 2 0,9 2 421,-16 3 1,-4 5-422,19-3 0,-2 3 0,-2 5-440,1 5 1,-5 6 0,3 2 0,9-4 439,-6 0 0,3 4 0,-12 13 0,-6 8 0,20-10 0,18-8 363,1-1 0,2 2-363,-4 22 94,4 31-94,20-26 0,4 4 0,6-6 0,5-1 2638,6 39-2638,18-2 0,1-27 1138,-3-20 0,4 2-1138,6-1 0,8 0 0,18 10 0,13 0 0,-8-14 0,7-1 0,5-2-848,1-7 0,6-1 0,2-2 0,-5-2 848,0-1 0,-2-2 0,6-3 0,7-3 0,8-1 0,-1-3 0,-13-4-130,-7-3 1,3-2 129,8-1 0,17 0 0,10 0 0,1-2 0,-8-2 0,-16-2 0,-4-3 0,0 0 0,3-1 0,6 0-211,1 1 1,6 0 0,4-1-1,2 1 1,0-2 0,-1 1-1,-4-2 211,-9 0 0,-2-1 0,-1-1 0,0 0 0,0 0 0,1 0 0,2-1 0,7 0 0,3-1 0,1-1 0,0 1 0,0-1 0,-3 1 0,-2-1 0,2 1 0,-4 0 0,-2 0 0,1-1 0,2 0 0,5-1 0,-6-1 0,6-1 0,4 0 0,0-1 0,0-1 0,-3 1 0,-6 0 0,-6 1 0,6-1 0,-8 0 0,-3 0 0,-2 0 0,3 0 0,9-2 0,3-1 0,-1 0 0,-6-1 0,-12-1 0,25-16 0,-22 1-184,-8-1 184,-9 1 0,-3-1 0,-13-3 1222,-1-14 0,-6-10-1222,-23 11 0,-12-6 0,-8-7 0,-9-8 0,-3 7 0,-4 3 0,-8 5 26,-20-10 0,-10 4-26,-3 13 0,-3 5-189,1 2 1,-2 0 188,-9-8 0,-10-1 0,14 16 0,-10 0 0,-3 1 0,-1 4-386,3 5 1,0 3-1,-4 2 1,-6-2 385,4 1 0,-6-1 0,-5-1 0,-1 1 0,1 2 0,2 2-63,9 4 0,0 2 0,1 1 1,0 2-1,2 0 0,0 0 1,-7 0-1,1 1 0,2 0 1,1 2-1,3 0 0,0 2 1,-1 1-1,1-1 0,-1 0 1</inkml:trace>
</inkml:ink>
</file>

<file path=ppt/ink/ink8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47:36"/>
    </inkml:context>
    <inkml:brush xml:id="br0">
      <inkml:brushProperty name="width" value="0.17143" units="cm"/>
      <inkml:brushProperty name="height" value="0.17143" units="cm"/>
      <inkml:brushProperty name="color" value="#004F8B"/>
    </inkml:brush>
  </inkml:definitions>
  <inkml:trace contextRef="#ctx0" brushRef="#br0">0 68 5734,'60'-40'0,"-21"13"0,8 27 0,-25 10 0,-19 49 0,-16 34 0,8-15 0,22-2 0,21-23 0,17 4 0,-4-25 0,19-49 0,-8-16 0,0 0 0,0 1 0</inkml:trace>
</inkml:ink>
</file>

<file path=ppt/ink/ink8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47:36.256"/>
    </inkml:context>
    <inkml:brush xml:id="br0">
      <inkml:brushProperty name="width" value="0.17143" units="cm"/>
      <inkml:brushProperty name="height" value="0.17143" units="cm"/>
      <inkml:brushProperty name="color" value="#004F8B"/>
    </inkml:brush>
  </inkml:definitions>
  <inkml:trace contextRef="#ctx0" brushRef="#br0">0 164 5734,'71'-30'0,"0"0"0,-4 5 0,4 0 0,-16 7 0,-9 7 0,49-14 0</inkml:trace>
</inkml:ink>
</file>

<file path=ppt/ink/ink8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47:36.441"/>
    </inkml:context>
    <inkml:brush xml:id="br0">
      <inkml:brushProperty name="width" value="0.17143" units="cm"/>
      <inkml:brushProperty name="height" value="0.17143" units="cm"/>
      <inkml:brushProperty name="color" value="#004F8B"/>
    </inkml:brush>
  </inkml:definitions>
  <inkml:trace contextRef="#ctx0" brushRef="#br0">6 1 5734,'-6'47'0,"19"18"0,21-8 0,7 0 0,16 24-1490,-12-19 1,0-5 1489,2-5 0,3-4 0,1 0 0</inkml:trace>
</inkml:ink>
</file>

<file path=ppt/ink/ink8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47:38.904"/>
    </inkml:context>
    <inkml:brush xml:id="br0">
      <inkml:brushProperty name="width" value="0.17143" units="cm"/>
      <inkml:brushProperty name="height" value="0.17143" units="cm"/>
      <inkml:brushProperty name="color" value="#004F8B"/>
    </inkml:brush>
  </inkml:definitions>
  <inkml:trace contextRef="#ctx0" brushRef="#br0">0 0 5734,'11'8'0,"-1"4"-1133,6 35 1,6 35 0,3 16 0,-1-1 0,-5-20 1132,-1-8 0,1 4 0,-3-4 0,5 18 0,3 11 0,0 4 0,0-4 0,-3-11 0,-4-19-11,4 6 1,-2-8-1,-2 8 1,0 5-1,-1-17 1,7-17 0</inkml:trace>
</inkml:ink>
</file>

<file path=ppt/ink/ink8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47:39.744"/>
    </inkml:context>
    <inkml:brush xml:id="br0">
      <inkml:brushProperty name="width" value="0.17143" units="cm"/>
      <inkml:brushProperty name="height" value="0.17143" units="cm"/>
      <inkml:brushProperty name="color" value="#004F8B"/>
    </inkml:brush>
  </inkml:definitions>
  <inkml:trace contextRef="#ctx0" brushRef="#br0">0 1084 5734,'89'-29'0,"0"1"0,-1-1 0,-7 3 0,2 0 0,4-1 0,4-2 0,-10 4 0,5-3 0,3 0 0,0-1 0,-3 2 0,-7 1-358,2 1 1,-7 2 0,2-1-1,8-4 358,0-1 0,11-3 0,7-4 0,1-1 0,-4 1 0,-8 1 0,-14 3 0,11-9 0,-15 3 0,3-1-716,-3 5 0,3-2 1,-1 1-1,-10 2 716,16-12 0,-19 7 0,-24 12 866,-21 15-866,5-3 0,19 105 0,-16-57 0,-3 22 0,-1 3 0,4-5 0,-5-3 0,2 9 0,0 8 0,2 8 0,0 0 0,-1-5 0,0 0 0,-1 0 67,-1 1 1,-1 0-1,1-3-67,6 20 0,-1-1 0,-3 8 0,-1 2 0,-1-3 0,-1 1 0,-1 2 0,-3-4 0,-9-24 0,-2-11 0,-2-11 2677,2 22-2677,-2-57 0,-2 9 0,-1-19 0,-6 1 0,-88 15 0,43-8-282,-9 1 1,-1 0 281,3 2 0,-10 1 0,-16 4 0,7-3 0,13-2 0,0 0-765,-20 4 0,-11 3 1,13-3 764,22-5 0,2-1 0,-21 5 0,-20 5-283,29-4 0,-16 5 0,-12 3 0,-5 2 0,-2 1 0,4-2 0,8-2 0,14-4 283,-21 5 0,14-5 0,-14 5-10,12-2 1,-21 6 0,-9 3-1,2-1 1,12-3 0,23-8 0,34-10 9,30-9 0,6-14 0,9-3 0,4-11 0</inkml:trace>
</inkml:ink>
</file>

<file path=ppt/ink/ink8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47:41.785"/>
    </inkml:context>
    <inkml:brush xml:id="br0">
      <inkml:brushProperty name="width" value="0.17143" units="cm"/>
      <inkml:brushProperty name="height" value="0.17143" units="cm"/>
      <inkml:brushProperty name="color" value="#004F8B"/>
    </inkml:brush>
  </inkml:definitions>
  <inkml:trace contextRef="#ctx0" brushRef="#br0">0 1623 5734,'2'-8'0,"16"16"0,0 32 0,6-5 0,-6 19 0,-2 20 0,0 5 0,10 9 0,-3 5 0,4-4 0,13-29 0,50-51 0,-35-33 0,7-25-377,-17 4 0,9-15 0,7-14 0,5-7 0,1-5 0,-1-1 0,-2 4 1,-6 8-1,-7 12 377,7-9 0,-8 12 0,-1-1 0,7-11-253,-8 10 1,7-13 0,5-6 0,2-4 0,-1 0 0,-3 4 0,-6 7 0,-8 13 0,-12 14 252,16-29 0,-2 3 0,7-6 0,0 1 0,-2 3-37,0 0 1,-5 8 36,-27 39 1463,5-11-1463,-18 29 2957,3 23-2957,-38 61 0,4-24 0,-3 0 0,1-1 0,-2-4 0,-39 27 0,33-44 0</inkml:trace>
</inkml:ink>
</file>

<file path=ppt/ink/ink8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47:53.671"/>
    </inkml:context>
    <inkml:brush xml:id="br0">
      <inkml:brushProperty name="width" value="0.17143" units="cm"/>
      <inkml:brushProperty name="height" value="0.17143" units="cm"/>
      <inkml:brushProperty name="color" value="#004F8B"/>
    </inkml:brush>
  </inkml:definitions>
  <inkml:trace contextRef="#ctx0" brushRef="#br0">5175 1 5734,'5'91'0,"-14"-8"0,5-9 0,-1-1-1687,-12 12 1687,1-16 0,8-33 0,-11 45 0,-2 7 0,6-13 0,1-13 0,-3 14 0,4 7 0,6 8 0,3 11 0,3 0 0,-2-11 0,0-16 0,0-7 0,1 7 0,-1 20 0,0 12 0,2-2 0,1-15 0,4-4 0,2-7-14,0-11 1,0 3 0,1 2 13,0 5 0,0 2 0,-2 9 0,-3-3 0,-1 9 0,-1 4 0,0-3 0,-1-9 0,0 7 0,-1-7 0,-1 2-178,0-7 1,-2 5 0,-1-2-1,0-12 178,-3 8 0,1-14 0,3 3 0,-2 15 0,-1 6 0,4-36 0,0 0-273,-2 23 1,1-1 272,-3 14 0,3-23-433,7 1 0,2 27 1,3 11-1,-1-3 1,-1-21 432,-1-4 0,1 0-3,0 2 1,1 20-1,1 3 1,0-10-1,0-27 3,5-2 0,-1-17 0,-1 11 0,0 1 0,1-3 0,1 13 0,-1 1 0,-3-18 0,2 10 0,3 25 0,2 12 0,1-2 0,-3-17 0,4 12 0,0-1 7,-5-17 0,2 13 0,0 3 0,-1-6 0,0-15-7,3-2 0,-2-6 0,-2 6 0,0 5 0,-2-7 0,0-13 0,-1 2 845,1 32 0,-1 15 0,-2-18-845,-1 3 0,-3-29 0,-2-2 1111,2 0-1111,-3-49 0,-19 2 0,-13-10 1477,2-2-1477,-6-1 0,-1-7 0,-31 5 0,-12 3 0,16-3 0,-10 2-679,-9 4 1,-19 3-1,-9 2 1,6 0 0,17-1 678,-7 1 0,2 0-466,3 1 1,-16 1-1,6 0 1,27-1 465,10 2 0,1 0 0,-15 3 0,9-2 0,18-2 0,0 0 0,-11 1 0,-9 3 0,-10 1-80,4-2 0,-11 3 0,-8 0 0,1 1 0,5-2 0,11-1 80,-5 1 0,9-2 0,-10 2 0,3-1 0,-13 2 0,-5 1 0,-1 0 0,7-1 0,13-3 0,-4-1 0,10-2 0,9-1 0,9-1 0,-1 0 0,-12 1 0,-13 0 0,-2 1 0,11-1 0,0-1 0,-4 1 0,4 2 0,-17 3 0,-9 1 0,0 0 0,8 0 0,16-3 0,-11 2 0,5 0 0,-6 1 0,-16 3 0,8-1 0,28-2 0,24-2 0,14-3 1213,-21 4-1213,32-8 925,-9 2-925,22-5 822,12-32 1,-5 13 0,9-28 0</inkml:trace>
</inkml:ink>
</file>

<file path=ppt/ink/ink8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47:54.332"/>
    </inkml:context>
    <inkml:brush xml:id="br0">
      <inkml:brushProperty name="width" value="0.17143" units="cm"/>
      <inkml:brushProperty name="height" value="0.17143" units="cm"/>
      <inkml:brushProperty name="color" value="#004F8B"/>
    </inkml:brush>
  </inkml:definitions>
  <inkml:trace contextRef="#ctx0" brushRef="#br0">937 1 5734,'-55'52'0,"-6"12"0,19-25 0,1 0 0,-21 25 0,15-19 0,2-2 0,1 0 0,2-1 0,-1 1 0,-8 8 0,13-12 0,-11 9 0,0 0 0,4-3 0,-8 6 0,2-2 0,17-15 0,-29 32 0,42-43 0,40 58 0,1-55-353,42 36 353,-29-47-2,28 12 1,11 7 1,-11-4 0,5 3 0,7 2 0,9 4 0,-5-1 0,10 6 0,-5-3 0,-11-5 0,-6-3 0,20 10 0,-28-20 0,-5-9 0,37-36 0,-31 4 0,17-27 0</inkml:trace>
</inkml:ink>
</file>

<file path=ppt/ink/ink8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41:49.249"/>
    </inkml:context>
    <inkml:brush xml:id="br0">
      <inkml:brushProperty name="width" value="0.17143" units="cm"/>
      <inkml:brushProperty name="height" value="0.17143" units="cm"/>
      <inkml:brushProperty name="color" value="#004F8B"/>
    </inkml:brush>
  </inkml:definitions>
  <inkml:trace contextRef="#ctx0" brushRef="#br0">200 130 5734,'-4'-7'0,"0"1"0,-1 25 0,0-9 0,-3 19 0,0-4 0,-1 26 0,-1 16 0,1 10 0,1 9 0,-1-5 0,-1 2 0,0-1 0,3-5 0,0 3 0,1-22 0,-1-29 0,2-10 0,-9-40 0,7-21 0,-4-18 0,1-17 0,7 41 0,4-14 0,1-1 0,3 9 0,2-10 0,3 2 0,0 13 0,17-44 0,11-3 0,-10 23 0,18-11 0,0 8 0,-19 35 0,8-11 0,0 6 0,-15 29 0,-4 3 0,21 6 0,-20 1 0,21 14 0,-24-8 0,-4 63 0,-7 12 0,-6-34 0,2 29 0,-10-4 0,-28-37 0,-23 7 0,-6 2 0,7-16 0,-1-4 0,-15-1 0,-1 2 0,45-22 0,33-6 0,3-1 0,26 4 0,-9-4 0,67 0 0,18-2 0,-51-3 0,0-1 0,41 2 0,-2-2-687,-11-9 687,-55 8-238,38-18 238,-40 13 0,30-20 0,-41 0 0,-2 13 0,-13-5 670,-12 27-670,-37 47 255,20 28-255,20-21 0,5 0 0,12 22-280,34-24 280,-18-50-50,66-12 50,-26-10 0,-6 6 0,5-14-821,-9-30 0,1-25 1,-2-4-1,-7 17 821,-7 17 0,0-1 0,4-14 0,8-14 0,-5 2 0,-19 17 0,-24 4 0,-1 26 0,-28 111 0,16-43 0,-5 31 0,1 3 0,7-22 0,5 13 0,1 2 0,0 6 93,16 24 0,18-10-93,47-46 0,-42-1 0,2-7 17,13-29 1,1-18-18,1-19 0,-4-12 1696,-4-10 0,-4-7-1696,-1-9 0,-10-2 0,-22 18 0,-12 7 0,-26-8 0,0 47 0,14 13 0,-42 59 0,34-6 0,-1-3 0,4 0 0,18-2 0,9-8 0,-3-37 0,21-16 0,4-17 0,-1-13 0,1-3 0,4-7 0,2-22 0,-27 62 0,16 63 0,-10-29 0,11 43 0,10-45 0,-17-13 0,44-40 0,4-17 0,-27 8 0,17-15 0,-4-4 0,-27 5 0,-7-4 0,-1-3 0,6-15 0,-8 2 0,-2 27 0,-6 87 0,-2-15 0,-4 60 0,-1-18 0,5 9 0,3 3 0,1 8 0,-2-10 0,3-7 0,8-32 0,-13-31 0,6-1 0,-12-22 0</inkml:trace>
</inkml:ink>
</file>

<file path=ppt/ink/ink8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41:49.542"/>
    </inkml:context>
    <inkml:brush xml:id="br0">
      <inkml:brushProperty name="width" value="0.17143" units="cm"/>
      <inkml:brushProperty name="height" value="0.17143" units="cm"/>
      <inkml:brushProperty name="color" value="#004F8B"/>
    </inkml:brush>
  </inkml:definitions>
  <inkml:trace contextRef="#ctx0" brushRef="#br0">1 6 5734,'75'2'0,"1"1"0,-1 0 0,0 0 0,22-17 0,-12 11 0,-15 36 0,-25 5 0,-41-19 0,-15 34 0,5-26 0,-12 26 0,4-31 0,-5-3 0,2-5 0,0-4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5T09:47:54.464"/>
    </inkml:context>
    <inkml:brush xml:id="br0">
      <inkml:brushProperty name="width" value="0.05" units="cm"/>
      <inkml:brushProperty name="height" value="0.05" units="cm"/>
      <inkml:brushProperty name="color" value="#E71224"/>
    </inkml:brush>
  </inkml:definitions>
  <inkml:trace contextRef="#ctx0" brushRef="#br0">922 1 24575,'0'13'0,"0"-4"0,0 9 0,0-4 0,-5 4 0,4 1 0,-3-1 0,0 6 0,3-4 0,-8 4 0,4-5 0,-1-1 0,2 1 0,0-1 0,3 1 0,-7-5 0,7 9 0,-7-8 0,7 14 0,-7-9 0,7 10 0,-8-5 0,3 5 0,-4 1 0,0-6 0,0 4 0,4-9 0,-3 9 0,3-3 0,-3-1 0,-2 4 0,1-4 0,0 6 0,0-1 0,0 1 0,-1-1 0,1 1 0,0-1 0,0-4 0,-1 3 0,2-9 0,-1 4 0,1-6 0,-1 6 0,-4 4 0,3 3 0,-3 3 0,4-4 0,-1 1 0,1-6 0,0 4 0,0-3 0,0-1 0,0 4 0,1-9 0,3 4 0,-3 0 0,4-4 0,-5 9 0,0-4 0,0 5 0,-1 1 0,1 0 0,0-1 0,-1 1 0,1-6 0,0 4 0,1-9 0,-6 23 0,4-15 0,-4 23 0,4-19 0,0 4 0,1 1 0,-1-5 0,1 5 0,-1-7 0,1 1 0,0-6 0,0 4 0,0-9 0,5 9 0,-4-9 0,4 4 0,0-5 0,-3-1 0,2 1 0,1-1 0,-4 6 0,4-4 0,-5 8 0,5-9 0,-3 4 0,7-5 0,-8 1 0,8-5 0,-7 3 0,7-3 0,-8 5 0,8-1 0,-7 6 0,6-4 0,-6 4 0,2-5 0,1-5 0,-3 3 0,7-3 0,-7 0 0,7-1 0,-7 0 0,7-3 0,-3 3 0,0-1 0,2-2 0,-6 11 0,7-10 0,-7 10 0,7-12 0,-7 4 0,7-4 0,-7-1 0,7 5 0,-3-4 0,4 4 0,-3-4 0,2-1 0,-3 1 0,4-1 0,-4 0 0,3 1 0,-3-1 0,4 1 0,-3-5 0,2 4 0,-3-4 0,0 1 0,3-1 0,-3-4 0</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7:46:53.524"/>
    </inkml:context>
    <inkml:brush xml:id="br0">
      <inkml:brushProperty name="width" value="0.17143" units="cm"/>
      <inkml:brushProperty name="height" value="0.17143" units="cm"/>
      <inkml:brushProperty name="color" value="#004F8B"/>
    </inkml:brush>
  </inkml:definitions>
  <inkml:trace contextRef="#ctx0" brushRef="#br0">64 36 5734,'34'3'0,"-1"0"0,-1-3 0,52 0 0,0-1-837,-31 0 1,0 1 836,32-5 0,-25 2 391,-1-1-391,11-1 0,6 0 0,22-1 0,-15 1 0,-5 1 0,-23 2 0,-20 2 0,-40 2 0,-25 3 0,-22 5 0,-11 3 0,-13 1 0,-6 2 0,16-2 0,-3 1 0,-1 0 0,-14 2 0,-2 1 0,7-3 0,3 0 0,5-1 641,-5 1 0,9-3-641,6 0 0,44-7 0,11 6 0,44-3 0,11-3 0,6 0 0,-6-1 0,5-1 0,10-2 0,7 0 0,-4-1 0,0-2 0,0-1-154,27-1 0,2-1 154,-20 0 0,-5 0 0,-17 0 0,-2 1 0,-1-1 0,1 1 0</inkml:trace>
</inkml:ink>
</file>

<file path=ppt/ink/ink9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41:49.699"/>
    </inkml:context>
    <inkml:brush xml:id="br0">
      <inkml:brushProperty name="width" value="0.17143" units="cm"/>
      <inkml:brushProperty name="height" value="0.17143" units="cm"/>
      <inkml:brushProperty name="color" value="#004F8B"/>
    </inkml:brush>
  </inkml:definitions>
  <inkml:trace contextRef="#ctx0" brushRef="#br0">1 0 5734,'26'88'0,"-2"-13"0</inkml:trace>
</inkml:ink>
</file>

<file path=ppt/ink/ink9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41:50.368"/>
    </inkml:context>
    <inkml:brush xml:id="br0">
      <inkml:brushProperty name="width" value="0.17143" units="cm"/>
      <inkml:brushProperty name="height" value="0.17143" units="cm"/>
      <inkml:brushProperty name="color" value="#004F8B"/>
    </inkml:brush>
  </inkml:definitions>
  <inkml:trace contextRef="#ctx0" brushRef="#br0">143 53 5734,'-29'-7'0,"2"2"0,11 6 0,-18 25 0,19 27 0,-7-3 0,39 38 0,37-16 0,-2-5 0,9-10 0,-40-93 0,-10-24 0,-13-9 0,-4-4 0,8 1 0,7 5 0,29-10 0,13 144 0,14-5 0,-40-1 0,-9-5 0,-8-33 0,6 33 0,2-74 0,-3 2 0,41-49 0,-17 21 0,26-29 0,-28 34 0,22-15 0,-21 52 0,25 23 0,-34 26 0,-1 26 0,-19-38 0,6 8 0,-4-21 0,4 5 0,-1-18 0,32-26 0,7-27 0,9-4 0,-7-11 0</inkml:trace>
</inkml:ink>
</file>

<file path=ppt/ink/ink9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41:51.903"/>
    </inkml:context>
    <inkml:brush xml:id="br0">
      <inkml:brushProperty name="width" value="0.17143" units="cm"/>
      <inkml:brushProperty name="height" value="0.17143" units="cm"/>
      <inkml:brushProperty name="color" value="#004F8B"/>
    </inkml:brush>
  </inkml:definitions>
  <inkml:trace contextRef="#ctx0" brushRef="#br0">59 741 5734,'24'-64'0,"0"0"0,5-6 0,4-7 0,-3 10 0,-8 18 0,-1 2 0,14-42 0,0 32 0,4 110 0,-12 4 0,16 29-909,-25-19 909,-13-29-92,-9 31 1,-6 5 91,-6-6 0,6 3 0,-5-6-171,-14-28 171,12-21 0,-44 2 0,25-20 648,-35-8-648,31-26 0,4-6 0,-3-1 211,1-1 1,16 4-212,43 22 192,-10 17-192,28 16 0,3 30 0,-15-17 0,17 0 0,4-4 0,-9-12 0,52 1 0,-57-24-848,7-47 0,10-41 0,0-9 0,-11 25 848,-13 35 0,-2-1 0,14-33 0,11-25 0,-7 9 0,-23 43 0,-20 49 0,-14 54 0,-4 31 0,8-30 0,2 3 0,-4 19 0,-2 9 0,6-3 0,9 4 0,3-8 0,-2-20 0,2-5 0,13 22 0,-10-65 0,47-60 0,-14 3 0,22-27 0,-5 8 0,-41 59 0,18-8 3392,-29 39-3392,4 8 0,20 26 0,6-34 0,1 12 0,3-62 0,-1-5 0,-14 38 0,49-13 0,-59 50 0,40-27 0,6-13 0,-25-12 0,22-10 0,-3-11 0,-23-38 0,-9 26 0,5-25 0,-32 134 0,-6 36 0,14-39 0,0 2 0,-8 8 0,-2 8 0,3-9 0,5-8 0,3-4 0,0 2 0,1-11 0,-4-24 0,-4-69 0,-6-12 0,-1-9 0,0-17 0,0-1-806,-5 14 1,1 9 805,0-2 0,0-7 0,-1-6 0,8 13 0,0 1 0,-5 2 0,8 0 0,19-11 0,16 15 0,44 33 0,-27 5 0,2 8 0,38 46 0,-72 37 0,-18 12 0,1-35 0,-10-1 0,-20 14 0,-15 3 0,2-13 0,-30-5 167,12-23 0,1-8-167,3-14 0,0-4 0,-3-3 0,-18-2 0,17 0 0,0-1 0</inkml:trace>
</inkml:ink>
</file>

<file path=ppt/ink/ink9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41:53.724"/>
    </inkml:context>
    <inkml:brush xml:id="br0">
      <inkml:brushProperty name="width" value="0.17143" units="cm"/>
      <inkml:brushProperty name="height" value="0.17143" units="cm"/>
      <inkml:brushProperty name="color" value="#004F8B"/>
    </inkml:brush>
  </inkml:definitions>
  <inkml:trace contextRef="#ctx0" brushRef="#br0">1 668 5734,'48'11'0,"1"-1"0,-7-9 0,13-5 0,21-4 0,10-1 0,-1-1 0,-7 2 0,3-1 0,3 0 0,0-1 0,1 1-942,3-1 0,0 0 0,1 0 0,4-1 1,4 1 941,-9 0 0,3 0 0,4 0 0,1-1 0,2 1 0,0-1 0,0 1 0,-7 1 0,2-1 0,1 1 0,1 0 0,-1-1 0,-1 1 0,-2 0 0,-3 0-171,11 0 0,-4 0 0,-2 0 0,-1 0 0,3 0 1,2-1 170,-10 2 0,4-1 0,3 0 0,1-1 0,-3 1 0,-4 1 0,-8 0 0,-10 1 0,16-1 0,-13 1 0,11 0 0,-10 0 0,10-1 0,8 0 0,2 0 0,-1-1 0,-6 1 0,-9 1 0,1 0 0,-11 1 0,2 0 0,14-2 0,-6 1 0,13-1 0,8-1 0,6 0 0,2-1 0,-1 1 0,-5-1 0,-7 2 0,-11 0 0,22-2 0,-13 1 0,-4 0 0,4 0 0,-3 1 0,3-1 0,1 1 0,-5 0 0,-9 0 0,6 0 0,-8 0 0,-23 1 0,-27 1 1504,-57 6-1504,7-4 0,-67 7 0,-16 2 0,51-3 0,-1-1 0,-13 2 0,0-1 0,-1 1 0</inkml:trace>
</inkml:ink>
</file>

<file path=ppt/ink/ink9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41:54.164"/>
    </inkml:context>
    <inkml:brush xml:id="br0">
      <inkml:brushProperty name="width" value="0.17143" units="cm"/>
      <inkml:brushProperty name="height" value="0.17143" units="cm"/>
      <inkml:brushProperty name="color" value="#004F8B"/>
    </inkml:brush>
  </inkml:definitions>
  <inkml:trace contextRef="#ctx0" brushRef="#br0">40 715 5734,'-39'2'0,"87"-1"0,29-2 0,4-4-1448,-13 3 0,11-1 0,-7-1 1448,-15-1 0,3-1 0,29-4 0,14-2 0,1 1 0,-31 3 0,0 0 0,1 0 0,7-1 0,5 0 0,4-1 0,5-1 0,5 1 0,5-1 0,-26 4 0,3-1 0,2 1 0,3 0 0,3-1 0,2 0 0,4 1 0,2-2 0,3 1-93,-17 0 0,4 1 1,3-1-1,4-1 0,2 1 1,2-1-1,1 0 0,0 0 1,1 1-1,-2-1 0,0 0 1,-3 1-1,-2 0 0,-3 0 1,-4 1 92,15-2 0,-4 1 0,-4 0 0,-2 1 0,-1 0 0,0 0 0,0-1 0,1 1 0,3-1 0,3 0 0,-8 0 0,4 0 0,5 0 0,2-1 0,1 0 0,1 0 0,-2 0 0,-3 1 0,-3 0 0,-6 0 0,-6 0 0,-8 2 0,-9 0 0,48-4 0,-23 3 0,0-1 0,1 0 0,-1 0 0,9-1 0,-22 1 0,8 0 0,4 0 0,0-1 0,-5 0 0,-10 0 0,18-1 0,-11-1 0,-14-3 0,21-30 0,-171 29 0,-11 13 0,0 0 0,0 0 0</inkml:trace>
</inkml:ink>
</file>

<file path=ppt/ink/ink9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41:54.614"/>
    </inkml:context>
    <inkml:brush xml:id="br0">
      <inkml:brushProperty name="width" value="0.17143" units="cm"/>
      <inkml:brushProperty name="height" value="0.17143" units="cm"/>
      <inkml:brushProperty name="color" value="#004F8B"/>
    </inkml:brush>
  </inkml:definitions>
  <inkml:trace contextRef="#ctx0" brushRef="#br0">1 737 5734,'59'4'0,"3"-1"0,25-5 0,26-4 0,-40 1 0,8-3 0,8 0 0,6-2 0,4 0 0,4 0-515,-21 2 0,6 0 1,4-1-1,3 0 1,3 0-1,1-1 1,1 0-1,-2 1 0,-1-1 1,-4 1-1,-3 0 515,11-1 0,-3 0 0,-3 0 0,-1 0 0,-1 0 0,1 0 0,2 0 0,2-1-9,-1 1 1,6-1 0,2 0 0,0-1 0,0 1 0,-4 0 0,-4 0 0,-6 2 0,-9 0 8,20-3 0,-12 3 0,-4-1 0,2 0 0,4 0 0,-1 0 0,5-1 0,13-1 0,-28 4 0,8-2 0,8 0 0,5-1 0,2 0 0,2-1 0,-2 1 0,-2 0 0,-5 1 0,-8 0 0,17-1 0,-7 0 0,-4 0 0,0 1 0,1 0 0,6-2 0,-8 2 0,7 0 0,3-1 0,0 0 0,-1 1 0,-4-1 0,-8 1 0,-10 0 0,15-1 0,-7-1 0,-14 1 0,-19 2 0,-8-1 0,33-9 1612,-155 20-1612,22 0 0,-4 2 0,-1-1 0,-1 1 0,-6 1 0,1-1 0</inkml:trace>
</inkml:ink>
</file>

<file path=ppt/ink/ink9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41:55.066"/>
    </inkml:context>
    <inkml:brush xml:id="br0">
      <inkml:brushProperty name="width" value="0.17143" units="cm"/>
      <inkml:brushProperty name="height" value="0.17143" units="cm"/>
      <inkml:brushProperty name="color" value="#004F8B"/>
    </inkml:brush>
  </inkml:definitions>
  <inkml:trace contextRef="#ctx0" brushRef="#br0">1 571 5734,'76'-11'0,"0"1"0,0-1 0,-3 1 0,-1 1 0,-7 1 0,-9 3 0,5 1-1133,13-3 1,19 0 0,9-2 0,-2 1 0,-13 0 1132,-2 2 0,-8 0 0,10-1-13,-10 1 1,10-1 0,6-1 0,-1 1 0,-6 0 0,-12 1 12,-2 1 0,-10 0 0,23 0 0,-27 1 0,12 0 0,12 0 0,8-1 0,8 0 0,6-1 0,6 1 0,3-1 0,1 0 0,1 0 0,0 0 0,-3 0 0,-4 1 0,-5-1 0,-7 1 0,-8 1 0,-10-1 0,36-1 0,-18 1 0,-7 0 0,-1 0 0,9-1 0,17 0 0,-36 2 0,10-1 0,7 0 0,6 0 0,5-1 0,4 1 0,3-1 0,0 0 0,1 0 0,-2 0 0,-2 1 0,-4-1 0,-6 1 0,-6 0 0,-7 0 0,-10 1 0,-10 1 0,36-3 0,-22 1 0,-5 1 0,11-1 0,-8 0 0,5 0 0,5 0 0,2 0 0,-1-1 0,-1 1 0,-5 0 0,14-2 0,-4 2 0,-1-1 0,-1-1 0,3 0 0,-6 0 0,6-1 0,0 0 0,-4 0 0,-9 0 0,-14 0 0,22 1 0,-37-5 0,-50-7 0,-66 17 0,-12-1 0,-5 1 0</inkml:trace>
</inkml:ink>
</file>

<file path=ppt/ink/ink9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41:55.420"/>
    </inkml:context>
    <inkml:brush xml:id="br0">
      <inkml:brushProperty name="width" value="0.17143" units="cm"/>
      <inkml:brushProperty name="height" value="0.17143" units="cm"/>
      <inkml:brushProperty name="color" value="#004F8B"/>
    </inkml:brush>
  </inkml:definitions>
  <inkml:trace contextRef="#ctx0" brushRef="#br0">0 512 4343,'97'-8'0,"-1"1"0,1-1 0,-1 1 0,0-1 0,1 1 0,-1-1 0,1 1 0,-1-1 0,1 1 0,-1-1 0,1 1 0,-1-1 0,1 1 0,-1-1 0,0 1 0,1-1 0,-1 1 0,-2 0 0,2-1 0,3 1 0,2-1 0,2 0 0,2 1 0,1-1 0,0 0 0,1 0 0,0 0 0,0 0 0,-1 0 0,-1 0 0,-1 0 0,-2 0 0,-2 0 0,-2 1 0,-3-1 0,-3 1 0,-3 0 0,-4 0 0,-4 1 0,-5-1 0,32-2 0,-9 0 0,-7 1 0,-6-1 0,-2 1 0,-1 0 0,2 0 0,3 0 0,6 0 0,-4 0 0,6 1 0,5-1 0,3 0 0,2 0 0,-1 1 0,-3-1 0,-5 0 0,-6 1 0,-8-1 0,-10 1 0,-13-1 0,34-9 0,0-1 0</inkml:trace>
</inkml:ink>
</file>

<file path=ppt/ink/ink9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42:01.565"/>
    </inkml:context>
    <inkml:brush xml:id="br0">
      <inkml:brushProperty name="width" value="0.17143" units="cm"/>
      <inkml:brushProperty name="height" value="0.17143" units="cm"/>
      <inkml:brushProperty name="color" value="#004F8B"/>
    </inkml:brush>
  </inkml:definitions>
  <inkml:trace contextRef="#ctx0" brushRef="#br0">15 417 5734,'-5'11'0,"0"70"0,3 16 0,2-29 0,-2 27 0,2 6 0,3-42 0,1-8 0,1 26 0,-4-13 0,-1-48 0,-5-82 0,6-20 0,4-11 0,2 19 0,1-2-243,-3 13 0,0-4 0,2 6 243,2-3 0,11 8 0,39 0 0,3 8 0,-15 1 0,16 4 0,-8 22 0,-45 46 0,-17 43 0,-18 14 0,-10-27 0,-6 0 0,-3 36 0,-3-6 0,4-41 0,2-11 0,-5 0 0,35-22 0,-6 4 0,11-6 729,4 15-729,50 28 0,15-30 0,19-7 0,-8 2 0,-17 10 0,-1-3 0,18-9 0,9-6 0,-19-9 0,-14-21 0,-24-19 0,-4-4 0,10 2 0,-54-11 0,0 65 0,2 57 0,11 12 0,17-34-234,4 22 1,6-8 233,4-43 0,3-2 0,21-11 0,8-9 0,23-21 0,3-14 0,-6-25-810,-45-7 1,-13-20 0,-5-4-1,4 15 810,17-1 0,-5 1 0,-18 0 0,-6-16 0,-2 16 0,-3 48 313,-2 64-313,0 53 0,5-5 0,1 15 0,0-4 0,3 4 0,1-1-137,-2-11 1,0 4 0,3-14 136,17 14 0,40-35 0,-7-36 0,0-83 0,-7-22 0,-12 22 1595,-8-35 0,-22 21-1595,-25 81 0,-4 9 0,-15 42 0,80-15 0,-49 15 611,68-34-611,-43-7 0,-9-2 0,40-2 0,7-5 0,-22-4 0,14 3 0,0-11 0,-13-41 0,-12-10 0,5-14 0,3-10 0,-4-4 0,-20 35 0,-4 5 0,2-38 0,-6 42 0,-4 46 0,-2 46 0,2 42 0,1-9 0,1 6-736,1 2 1,1 15-1,2-20 736,6-21-140,4 6 1,1-5-1,-8-30 1,8 21 0</inkml:trace>
</inkml:ink>
</file>

<file path=ppt/ink/ink9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42:01.764"/>
    </inkml:context>
    <inkml:brush xml:id="br0">
      <inkml:brushProperty name="width" value="0.17143" units="cm"/>
      <inkml:brushProperty name="height" value="0.17143" units="cm"/>
      <inkml:brushProperty name="color" value="#004F8B"/>
    </inkml:brush>
  </inkml:definitions>
  <inkml:trace contextRef="#ctx0" brushRef="#br0">2 10 5734,'-1'-9'0,"44"17"0,36 21 0,-12 0 0,0 12 0,5 3 0,13 12 0,-27-4 0,-44 13 0,-2 19 0,-27-59 0</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7:46:58.050"/>
    </inkml:context>
    <inkml:brush xml:id="br0">
      <inkml:brushProperty name="width" value="0.17143" units="cm"/>
      <inkml:brushProperty name="height" value="0.17143" units="cm"/>
      <inkml:brushProperty name="color" value="#004F8B"/>
    </inkml:brush>
  </inkml:definitions>
  <inkml:trace contextRef="#ctx0" brushRef="#br0">259 1567 5734,'7'3'0,"0"-1"0,19-2 0,-9 1 0,16-1 0,7 0 0,-3 1 0,21 0 0,-7 1 0,3 2 0,29 0 0,-30-1 0,5 1 0,28 0 0,4 1 0,-1-1 0,-2 1 0,-17-2 0,8 0 0,9 1 0,17 1 0,0 1 0,-20-2-1402,-23-1 0,0 0 1402,15 1 0,16 2 0,-3-2 0,-19 0 0,7-1 0,-25-1 0,7 0 0,4 0 0,7 1 0,4 1 0,14 0 0,3 1 0,2 0-430,1 1 0,0 0 0,-1 0 430,-5 0 0,-3 0 0,-4 0 0,15 1 0,-9 0 0,-29-3 0,0 1 0,6 0 0,7 0 0,0-1-167,26 1 0,5-1 167,-33-1 0,3 1 0,5 0 0,8 0-66,-8-1 0,9 0 1,6 0-1,1 0 1,-2-1-1,-5 1 0,-11 0 66,24 0 0,-13 1 0,10 0-114,-5-1 1,12 0-1,2 1 1,-8-1-1,-16 1 114,-1 1 0,-8 1 212,-6-2 1,4 1 0,4 0-213,-3-1 0,4 1 0,3 0 0,1-1 0,14 2 0,2 0 0,3-1 0,4-1 0,-23-3 0,3 0 0,2-2 0,1 0 0,1 0 0,-1 0 0,3 0 0,2 0 0,0-1 0,-1 1 0,-1-1 0,-4 0-229,20-2 0,-4 0 0,-3-1 0,-3 1 229,-13-1 0,-2 1 0,-4 0 0,-7 2 0,14 3 0,-3 2 248,-13-1 1,3 1 0,2 0-249,9 1 0,2-1 0,1 0 0,4 1 0,1 0 0,-5-1 0,11 0 0,-5-2 0,-3 0 0,-1-2 0,-2 0 0,1-2 238,12-1 0,2-1-238,-28 1 0,0 0 0,-3 0 0,10 0 0,-2-1 194,8-4 0,1 0-194,-8-1 0,2 1 0,13-1 0,4 2 0,-27 2 0,2 1 0,-7 1 0,-3 2 0,-5 0 0,38 0 3029,-51-4-3029,35-6 837,-21 0-837,0-5 0,-4 0 0,-10 1 258,28-25-258,-50 5 0,20-49 0,-17 29 0,8-23 0,-12 19 0,-3-15 0,-8 13 0,-2-4 0,-4 8 0,-5-4 0,-14-36 0,-5 1 0,8 37 0,-1 4 0,-6-12 0,0 4 0,-1-9 0,10 27 0,-5-15 0,3-10 0,0 7 0,2 4 0,2 17 0,0 6 0,-2 8 0,-5-8 0,-7 10 0,-1 12 0,-10 5 0,-5 6 0,5 2 0,-51 6 0,41-1 0,-7 1 0,-1 1 0,2 1 0,-38 0 0,-15 1 0,40-3 0,-1 0 0,-12 0-485,-3-2 0,-16-1 1,-10 0-1,-4 0 1,1 0-1,7-1 1,14 1 484,4 1 0,10 0 0,2-1 0,-10 0-58,-3 0 1,-10-2 0,-3 1 0,-1-1 0,5 0 0,10 0 57,-23-2 0,10-1 0,5 1 0,16 1 0,4 1 0,-5-1-158,0 0 0,-5 0 1,0-1-1,3 1 158,-12 1 0,3 1 0,7 1 0,6 0 0,-4 1 0,7-1 0,-12 1 0,-6 0 0,1 1 0,7-1 0,-17 2 0,5 1 0,-3-1 0,13-1 0,-4 0 0,2 0 0,4 0 0,-4 1 0,4 0 0,5 0-90,-10 0 0,1 2 90,9-1 0,-3 0 0,2 1 0,-19 2 0,-3 3 0,28 0 0,-7 2 0,2 1 0,8-1 0,-10 2 0,4 0 0,6 0 0,-3 1 0,6-2 0,3 0 0,4-3 1410,4-3 1,-2-2-1411,-21 4 0,-3-1 0,-1 0 0,-1-2 0,-2 0 0,-2-2 0,-8 1 0,-3-1 44,30-1 0,-1 1 1,-1 0-45,-7 0 0,-1-1 0,0 1 0,7 2 0,-1 0 0,-4 1-561,-8-2 0,-7 1 0,1-1 0,10 0 561,-8 2 0,3-1 0,0-1 0,-5 0 0,7-2 74,3 0 1,6-1-75,3-1 0,-1 0 0,-10 2 0,0-1 0,2 1 0,10 0 0,16 0 0,-6 2 0,-10 1 0,4 0 0,-5 0 0,6 0 0,2 0 0,0 0 0,-17 2 0,-9 2 0,20-2 0,18-2 240,-36 7-240,10-1 3365,11-1-3365,9-2 0,-1 0 82,-18 5-82,-21-2 0,26-6 0,12-2 0,-3 1 0,-38 1 0,6 3 0,5-2 0,42-7 0,-9 1 0,18-5 0,16 2 0,0-1 0,-8 3 0,-5 1 0,-17 3 0,13-1 0,4 0 0,9-5 0,4-2 0,2 1 0,-5-2 0,5 1 0,2 0 0,3-1 0,-2 3 0,-11 5 0,5-1 0,-6 4 0,15-3 0,7 0 0,0 1 0,5 1 0,1-4 0,3 5 0,0 4 0,0 1 0,3 11 0,-3-8 0,5 24 0,-4-14 0,10 56 0,7 15 0,-9-43 0,1 0 0,0 0 0,-1-6 0,3 2 0,-3-11 0,-5-11 0,1-2 0,-5-9 0,-1-11 0,-1-4 0,-2 1 0,3 1 0,-1-1 0,3 1 0,47 18 0,9-6 0,30 10 0,-5-11 0</inkml:trace>
</inkml:ink>
</file>

<file path=ppt/ink/ink9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42:01.889"/>
    </inkml:context>
    <inkml:brush xml:id="br0">
      <inkml:brushProperty name="width" value="0.17143" units="cm"/>
      <inkml:brushProperty name="height" value="0.17143" units="cm"/>
      <inkml:brushProperty name="color" value="#004F8B"/>
    </inkml:brush>
  </inkml:definitions>
  <inkml:trace contextRef="#ctx0" brushRef="#br0">2 0 5734,'0'32'0,"-1"-12"0,38 17 0</inkml:trace>
</inkml:ink>
</file>

<file path=ppt/ink/ink9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42:03.689"/>
    </inkml:context>
    <inkml:brush xml:id="br0">
      <inkml:brushProperty name="width" value="0.17143" units="cm"/>
      <inkml:brushProperty name="height" value="0.17143" units="cm"/>
      <inkml:brushProperty name="color" value="#004F8B"/>
    </inkml:brush>
  </inkml:definitions>
  <inkml:trace contextRef="#ctx0" brushRef="#br0">3 553 5734,'7'85'0,"1"0"0,0 0 0,-26-17 0,11-14 0,80-7 0,-80-107 0,-2 28 0,-6-21 0,-6-39 0,16 30 0,15 5 0,66 4 0,-17 32 0,-9 41 0,-6 17 0,-21 48 0,-23 0 0,3-16 0,-5-8 0,37-116 0,-19 26 0,14-30 0,1-3 0,-5 20 0,11 24 0,-16 53 0,-7 24 0,0 12 0,-1-37 0,24-19 0,8-44 0,0-11 0,1-30 0,7-23 0,-3 15 0,-11 36 0,-1 3-457,7-29 0,2-11 1,-3 27 456,5 40 0,-8 96 0,-32-6 0,-3-7 0,-5 0 0,-21 7 0,-6-31 0,-6-7 0,-21-11 0,-6 3 1370,-11-70-1370,35-29 0,-2-18 0,58 79 0,-8 4 0,34 70 0,-26-38 0,51 29 0,-3-47 0,11 21 0,-31-62 0,-6-21 0,-14-13 0,-7-12 0,-2-5 0,0-8 0,-4 6 0,1 0 0,-5 5 0,-6-20 0,-10 35 0,0 65 0,0 7 0,-8 83 0,8-11-842,0-10 1,2 1 841,4 14 0,45-16 0,13-20 0,-7-55 0,8 29 0,-6-9 0,-19-86 0,-12 36 0,-7 24 0,2 10 0,8 50 0,-2 11 0,-4-29 841,21 4 1,3-16-842,-5-61 0,-6 2 0,2 0 0,9-1 0,0 57 0,0 12 0,-11-10 0,2 26 0,-7-12 0,-20-40 0,-1-4 0,13-33 0,-11 16 0,36-2 0,-35 40 0,20 27 0,-28 11 0,2 27 0,1 23 0,0-12 0,-1-33 0,-1-1 0,4 39 0,0 11 0,-8-54 0,-19-112 0,-6-40 0,10 39 0,0-2-322,-3-11 1,-2-8 0,3 7 321,1 5 0,6 3 0,12-15 0,5 5 0,-2-6 0,34 26 0,7 27 0,-20 72 0,1 19 0,47 10 0,-75 15 0,-24-5 0,-18-47 0,-21-4 0,-5-10 0,2-30 0,18-4 0,1 0 0</inkml:trace>
</inkml:ink>
</file>

<file path=ppt/ink/ink9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42:03.818"/>
    </inkml:context>
    <inkml:brush xml:id="br0">
      <inkml:brushProperty name="width" value="0.17143" units="cm"/>
      <inkml:brushProperty name="height" value="0.17143" units="cm"/>
      <inkml:brushProperty name="color" value="#004F8B"/>
    </inkml:brush>
  </inkml:definitions>
  <inkml:trace contextRef="#ctx0" brushRef="#br0">0 0 5734,'48'63'0,"-28"-37"0,14 16 0,-1-1 0</inkml:trace>
</inkml:ink>
</file>

<file path=ppt/ink/ink9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42:04.189"/>
    </inkml:context>
    <inkml:brush xml:id="br0">
      <inkml:brushProperty name="width" value="0.17143" units="cm"/>
      <inkml:brushProperty name="height" value="0.17143" units="cm"/>
      <inkml:brushProperty name="color" value="#004F8B"/>
    </inkml:brush>
  </inkml:definitions>
  <inkml:trace contextRef="#ctx0" brushRef="#br0">7734 0 5734,'-49'14'0,"-7"1"0,-11 2-2630,-14 4 2630,-13 1 0,35-7 0,-12 1 0,-27 3-108,47-11 0,-8 0 0,-10 1 0,-7 1 0,-7 0 0,-7 1 0,-5 0 1,-6 1-1,-4-1 0,-4 2 0,-2-1 0,-3 0 0,-2 1 0,0 0 1,-1-1-1,1 1 0,1 0 0,2 0 0,3-1 0,3 0 0,3 0 1,6 0-1,5 0 0,6-1 0,7-1 108,-28 5 0,10 0 0,6-2 0,6 1 0,3-1 0,1 0 0,-2 1 0,-3 0 0,-6 2 0,-8 0 0,-10 1 0,36-5 0,-5 0 0,-6 1 0,-4 1 0,-5 0 0,-3 1 0,-5 0 0,-2 1 0,-2 0 0,-3 0 0,-1 1 0,-2 0 0,0-1 0,0 1 0,-1 0 0,2 0 0,1 0 0,1 0 0,2 0 0,3-1 0,3 0 0,4 0 0,3-1 0,5 0 0,4-1 0,6 0 0,6-1 0,5-1 0,8 0 0,6-2 0,-63 15 0,28-3 0,10 0 0,-7 4 0,-4 7 0,0-1 0,0 0 0,0 1 0,0-1 0</inkml:trace>
</inkml:ink>
</file>

<file path=ppt/ink/ink9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42:06.200"/>
    </inkml:context>
    <inkml:brush xml:id="br0">
      <inkml:brushProperty name="width" value="0.17143" units="cm"/>
      <inkml:brushProperty name="height" value="0.17143" units="cm"/>
      <inkml:brushProperty name="color" value="#004F8B"/>
    </inkml:brush>
  </inkml:definitions>
  <inkml:trace contextRef="#ctx0" brushRef="#br0">135 1 5734,'-19'84'0,"0"0"0,0 0 0,-1 0 0,1 0 0,0 0 0,0 0 0,23 6 0,11-4 0,4-2 0,-1 3 0,-7 6-809,-13-2 0,-7 6 1,-4 5-1,0 1 1,3-3-1,8-7 0,10-10 809,23 15 0,12-9 0,5-10 0,-4-14-11,2-10 1,1-11-1,3 2 1,1-2-1,3-2 1,0-1 0</inkml:trace>
</inkml:ink>
</file>

<file path=ppt/ink/ink9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42:06.997"/>
    </inkml:context>
    <inkml:brush xml:id="br0">
      <inkml:brushProperty name="width" value="0.17143" units="cm"/>
      <inkml:brushProperty name="height" value="0.17143" units="cm"/>
      <inkml:brushProperty name="color" value="#004F8B"/>
    </inkml:brush>
  </inkml:definitions>
  <inkml:trace contextRef="#ctx0" brushRef="#br0">0 0 5734,'50'78'0,"-1"-1"0,1 0 0,-1 1 0,0-1 0,1 1 0,8-4 0,-4-9 0,-5 12-339,-9 4 0,-1 13 0,-4 6 1,-7 0-1,-11-6 339,-14 2 0,-11 0 0,-6-5 0,-2-5-324,-2-5 0,-4-6 0,0 6 1,1 8-1,0 9 0,-3-2 0,-4-14 1,-22-2-1,-1 0 0</inkml:trace>
</inkml:ink>
</file>

<file path=ppt/ink/ink9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45:18.935"/>
    </inkml:context>
    <inkml:brush xml:id="br0">
      <inkml:brushProperty name="width" value="0.17143" units="cm"/>
      <inkml:brushProperty name="height" value="0.17143" units="cm"/>
      <inkml:brushProperty name="color" value="#004F8B"/>
    </inkml:brush>
  </inkml:definitions>
  <inkml:trace contextRef="#ctx0" brushRef="#br0">1 194 5734,'9'-2'0,"-4"1"0,-1 0 0,-3 1 0,2 0 0,1-1 0,-2 2 0,2 0 0,-2 3 0,2 1 0,12 9 0,-2 0 0,10 11 0,-4 0 0,27 48 0,-9 1 0,-5-8 0,-1 0 0,-2 3 0,-9-21 0,-1-4 0,5-2 0,2 2 0,6-36 0,-20-11 0,8-33 0,0-15 0,-6 14 0,6-19 0,3-4 0,4-14 0,-4 12 0,1-6-405,0 4 0,4-11 0,-8 21 405,-13 31 0,1-6 0,9-19 0,-7 15 0,3-1 0,-11 30 0,5 26 0,-2-11 0,6 12 0</inkml:trace>
</inkml:ink>
</file>

<file path=ppt/ink/ink9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45:20.589"/>
    </inkml:context>
    <inkml:brush xml:id="br0">
      <inkml:brushProperty name="width" value="0.17143" units="cm"/>
      <inkml:brushProperty name="height" value="0.17143" units="cm"/>
      <inkml:brushProperty name="color" value="#004F8B"/>
    </inkml:brush>
  </inkml:definitions>
  <inkml:trace contextRef="#ctx0" brushRef="#br0">527 266 5734,'0'-30'0,"-8"-7"0,-25-24 0,12 22 0,-17-6 0,-11 18 0,-10 18 0,0-8 0,-6 29 0,20 24 0,-1 7 0,-2 10 0,17 11 0,17-17 0,3 5 0,13-9 0,26 29 0,2-15 0,18 15 0,21-43 0,-37-19 0,19-10 0,-36-7 0,0-1 0,21-27 0,-18 16 0,22-27 0,-28 28 0,23-54 0,-18 22 0,10-17 0,-20 35 0,-6 23 0,-2 6 0,2 2 0,0 23 0,1 8 0,4 25 0,0 3 0,-1-8 0,8 46 0,7-58 0,-10-22 0,14 14 0,4-38 0,14-49 0,1-13 0,0 14 0,-1-16 0,-10 0 0,-32 24 0,-3-1 0,-12-26 0,-4 85 0,17-16 0,-3 61 0,32-27 0,-13-23 0,30-3 0,-21-4 0,36-14 0,-35 7 0,53-43 0,-46 28 0,21-18 0,-38 31 0,-10 9 0,-5 6 0,-19 39 0,7-3 0,4 33 0,3 3 0,6-20-147,4 1 0,4-8 147,-2-36 0,4 3 0,37 4 0,34-54 0,-16 25 0,-23-22 0,-5-10 0,6-40 0,-12 11 0,3-6 0,-25 40 0,-9 30 294,0 3-294,-5 50 0,5-25 0,-6 48 0,7-21 0,17 27 0,7-10 0,5-11 0,50-70 0,6-24 0,-32 9 0,28-11 0,-7-9 0,-51-26 0,-20 6 0,0-17 0,-20 22 0</inkml:trace>
</inkml:ink>
</file>

<file path=ppt/ink/ink9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45:20.776"/>
    </inkml:context>
    <inkml:brush xml:id="br0">
      <inkml:brushProperty name="width" value="0.17143" units="cm"/>
      <inkml:brushProperty name="height" value="0.17143" units="cm"/>
      <inkml:brushProperty name="color" value="#004F8B"/>
    </inkml:brush>
  </inkml:definitions>
  <inkml:trace contextRef="#ctx0" brushRef="#br0">2 1 5734,'0'39'0,"-2"-12"0,10-2 0</inkml:trace>
</inkml:ink>
</file>

<file path=ppt/ink/ink9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45:22.102"/>
    </inkml:context>
    <inkml:brush xml:id="br0">
      <inkml:brushProperty name="width" value="0.17143" units="cm"/>
      <inkml:brushProperty name="height" value="0.17143" units="cm"/>
      <inkml:brushProperty name="color" value="#004F8B"/>
    </inkml:brush>
  </inkml:definitions>
  <inkml:trace contextRef="#ctx0" brushRef="#br0">531 128 5734,'-22'-60'0,"7"20"0,-12 13 0,-69 26 0,28 22 0,14-14 0,1 3 0,3 22 0,29-15 0,-31 54 0,27-28 0,-2 3 0,6 7 0,29 11 0,10-2 0,-3 10 0,3-14 0,5-10 0,5-29 0,-13-16 0,31-12 0,-16-5 0,21-14 0,-23 5 0,5-18 0,-1-9 0,5-42 0,-10 35 0,-2-1 0,-6-30 0,-19 54 0,2 15 0,-2 13 0,5 31 0,0 27 0,2-6 0,-1 7 0,0-2 0,0-17 0,5 31 0,0-43 0,29-48 0,2-5 0,10-21 0,-9-7 0,-23 30 0,17-40 0,-20 33 0,10-18 0,-18 34 0,4 1 0,-1 25 0,1 22 0,-2 0 0,-2 23 0,-5-30 0,5 28 0,-4-20 0,1 20 0,-3-28 0,-1 0 0,0-13 0,3 0 0,14-23 0,34-62 0,-20 34-327,15-41 327,-39 68-4,26-28 4,-21 29 0,21-18 0,-28 36 0,5 6 0,26 43 0,5 31 0,-3-15 326,-6 8-326,-18-69 5,-1 0-5,4-13 0,-8-5 0,0-2 0,20-51 0,-15 9 0,11-27 0,-21 26 0</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7:45:44.289"/>
    </inkml:context>
    <inkml:brush xml:id="br0">
      <inkml:brushProperty name="width" value="0.17143" units="cm"/>
      <inkml:brushProperty name="height" value="0.17143" units="cm"/>
      <inkml:brushProperty name="color" value="#004F8B"/>
    </inkml:brush>
  </inkml:definitions>
  <inkml:trace contextRef="#ctx0" brushRef="#br0">2545 150 5734,'11'-5'0,"2"-1"0,-5-1 0,0 2 0,0-2 0,-4 4 0,4-4 0,-1 0 0,-3-4 0,-1 4 0,-6 0 0,-14 2 0,-48-10 0,0 4 0,-24-4 0,34 9 0,-4 2 0,-6 0 0,-4 1-588,-15-1 0,-5 0 588,24 2 0,-2 0 0,-1 1 0,-9 0 0,-2 1 0,-4 0 0,9 0 0,-4 0 0,-1 1 0,1-1 0,1 2 0,0-1 0,2 0 0,1 1 0,-11-1 0,2 1 0,3 0 0,-23 2 0,12 1-236,-8 2 236,1 0 0,35-3 0,41-5 0,8-1 0,10 46 0,2-18 0,4 44 1144,-5 26-1144,0-23 0,0 11 0,0-5-1165,-1 0 1,1 0 1164,0 0 0,0 5 0,-1-7 0,0-8 0,-2-4-357,-4 15 0,-1 2 357,1-1 0,-1 0 0,-5 6 0,-2-4 0,4-24 0,0-4 0,-8 42 0,76-45 0,16-44 0,12-14 0,1-4 0,1-3 1053,9-1 1,2 1-1054,-24 7 0,3 1 0,0 1-113,6 1 0,2 0 0,3 0 113,-6 0 0,4-1 0,2 1 0,-1 1 0,2 0 0,2 1 0,-2 0 0,-5 0-425,7 0 1,-5 0-1,-1 1 425,-5 0 0,-1 1 0,-1-1 0,-7-1 0,-2 1 0,2-1-151,8 1 1,1 0-1,-2-1 151,21 0 0,-1 0-4,-18 1 1,2 1 0,-9-2 3,-16 3 0,-3-6 0,27-19 0,-9-6 0,-26 2 0,15-41 0,-56 40 1017,0-17-1017,-1-44 684,-3 29 0,0-5-684,-3-27 0,0-4 0,0 10 0,-1-1 0,1 8 0,0-2 0,0 9 0,1 17 0,1 3 303,0-14 1,1 10-304,5 27 287,-2 7-287,-1-12 0,-4 14 0,-6-2 0,-78-12 0,19 20 0,-14 3-243,12 1 1,-13 0 0,-7-1-1,2 1 1,7 2 0,-17-1 0,6 2-1,-6 0 1,15 0 0,1 1 0,0 0-1,-1 0 1,1 0 0</inkml:trace>
</inkml:ink>
</file>

<file path=ppt/ink/ink9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45:23.171"/>
    </inkml:context>
    <inkml:brush xml:id="br0">
      <inkml:brushProperty name="width" value="0.17143" units="cm"/>
      <inkml:brushProperty name="height" value="0.17143" units="cm"/>
      <inkml:brushProperty name="color" value="#004F8B"/>
    </inkml:brush>
  </inkml:definitions>
  <inkml:trace contextRef="#ctx0" brushRef="#br0">519 62 5734,'-3'-9'0,"1"1"0,-10-4 0,-7 2 0,-1-2 0,-1 6 0,-17 2 0,3 6 0,-14 8 0,-1 3 0,4 2 0,-24 17 0,42-2 0,3 19 0,2 7 0,-9 18 0,10-18 0,5-3 0,12-12 0,3-11 0,6 43 0,-2-32 0,10 43 0,23-39 0,5-5 0,4 7 0,-3-6 0,2-6 0,8-24 0,-23-7 0,59-9 0,-51 0 0,54-17 0,-14-36 0,-3-5 0,-3 12 0,6-13 0,-14 1 0,-47 32 0,-4 8 0,0-6 0,-3-24 0,-5 27 0,-3-32 0,-9 32 0,-23 4 0,14 7 0,-13 16 0,21 6 0,-17 31 0,-4 18 0,13 13 0,4 3 0,-6 4 0,20-2 0,16-7 0,43-26 0,-15 7 0,20-28 0,2-61 0,-3-20 0,-31 18 0,-2-3 0,13-2 0,6-5 0,-10 2 0,-21-3 0,0 1 0</inkml:trace>
</inkml:ink>
</file>

<file path=ppt/ink/ink9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45:26.653"/>
    </inkml:context>
    <inkml:brush xml:id="br0">
      <inkml:brushProperty name="width" value="0.17143" units="cm"/>
      <inkml:brushProperty name="height" value="0.17143" units="cm"/>
      <inkml:brushProperty name="color" value="#004F8B"/>
    </inkml:brush>
  </inkml:definitions>
  <inkml:trace contextRef="#ctx0" brushRef="#br0">499 19 5734,'-9'-11'0,"-9"4"0,11 7 0,-10 0 0,-76 4 0,54 0-269,-14-1 1,3 3 268,24 4 131,-2 1-131,-45 46 0,26-8-815,29 17 1,7 28 0,4 5 0,4-20 814,5-20 0,5-1 0,2 15 0,2 15 0,5-6 0,6-26-139,39-22 139,-11-15 0,3-2 0,27 5 0,-26-10 0,0 0 0</inkml:trace>
</inkml:ink>
</file>

<file path=ppt/ink/ink9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45:29.003"/>
    </inkml:context>
    <inkml:brush xml:id="br0">
      <inkml:brushProperty name="width" value="0.17143" units="cm"/>
      <inkml:brushProperty name="height" value="0.17143" units="cm"/>
      <inkml:brushProperty name="color" value="#004F8B"/>
    </inkml:brush>
  </inkml:definitions>
  <inkml:trace contextRef="#ctx0" brushRef="#br0">265 7 5734,'-11'-3'0,"-1"-1"0,-40 47 0,48 31 0,-23 0 0,53 1 0,13-44 0,-16-11 0,33 25 0,-25-15 0,15 17 0,-28-22 0,-5 15 0,-13-15 0,-2 9 0,-7-14 0,-24 1 0,-43-16 0,-12-28 0,7 0 0,24-35 0,39 25 0,-4-11 0,9 13 0,4 3 0,6 15 0,3 6 0,2 4 0,48 42 0,21 21 0,6-14 0,-6 10 0,0-5-632,0-27 632,-44-19-344,45-16 344,-40 1 0,13-8 0,-2-15 0,-22-52 0,-8-8 0,6 46 0,0-1 0,-7-53 0,-9 35 608,-8 81-608,11 41 122,4 13 1,4 18 0,1-7-123,-2-11 0,1-2 0,0 7 0,2 5 0,-2-21 0,0-24 0,-17-72 0,-5-51 0,-1-11 0,3 47 0,1 1 0,-4-47 0,1 9 0,4 43 0,3 13 0,0-39 0,6 40 0,37-33 0,-10 49 0,32 50 0,1 15 0,-26-14 0,2 42 0,-15-1 0,-38-46 0,-16 27 0,-52-10 0,46-32 0,-42 20 0,64-43 0,10 1 0,5-19 0,3 10 0,6-11 0</inkml:trace>
</inkml:ink>
</file>

<file path=ppt/ink/ink9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45:29.450"/>
    </inkml:context>
    <inkml:brush xml:id="br0">
      <inkml:brushProperty name="width" value="0.17143" units="cm"/>
      <inkml:brushProperty name="height" value="0.17143" units="cm"/>
      <inkml:brushProperty name="color" value="#004F8B"/>
    </inkml:brush>
  </inkml:definitions>
  <inkml:trace contextRef="#ctx0" brushRef="#br0">0 94 5734,'98'17'0,"-1"-1"0,-26-4 0,-9 8 0,-9 18 0,-15 4 0,-17 3 0,-29 14 0,-9-3 0,2-24 0,-28 45 0,32-75 0,-23-19 0,10-11 0,-10-5 0,16-25 0,32-40 0,-8 37 0,8 9 0,7 5 0,8 20 0,11-2 0,13 4 0,-18 10 0,4 4 0,-22 6 0,-2 2 0</inkml:trace>
</inkml:ink>
</file>

<file path=ppt/ink/ink9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45:30.633"/>
    </inkml:context>
    <inkml:brush xml:id="br0">
      <inkml:brushProperty name="width" value="0.17143" units="cm"/>
      <inkml:brushProperty name="height" value="0.17143" units="cm"/>
      <inkml:brushProperty name="color" value="#004F8B"/>
    </inkml:brush>
  </inkml:definitions>
  <inkml:trace contextRef="#ctx0" brushRef="#br0">1 769 5734,'85'-37'0,"0"0"0,-7-2 0,-29 0 0,-61 2 0,-3 2 0,-33 29 0,-5 11 0,23 3 0,-55 21 0,75-11 0,1 2 0,2 39 0,6-28 0,3 29 0,8-39 0,3 0 0,49 25 0,26-40 0,9-7 0,-35 11 0,0-3-630,37-14 1,-13-10 629,-42-9 0,12-35 0,-33-5 0,0-16 0,-59 31 0,-6 75 0,-2 14 0,-4-10-108,11 18 0,14-2 108,26-32 1229,31 5-1229,-1-21 0,29-14 0,-19-29 0,-2-4 0,-7 54 0,18 21 0,-17 26 246,26-11-246,5-33 0,1-34 0,3-6 0,13 5 0,-43-27 0,-4-19 0,-14 14 0,-23 17-103,-2-24 1,-7 14 102,-6 52 0,-47 47 0,30-11 0,-28 27 0,43 2 0,66-4 0,-22-19 0,44-10 0,-29-58 0,1-17 102,-8-21 1,-7-12-103,-11 0 0,-6-2 0,2-8 0,-7 6 0,-21-14 0,-3 77 0,11 34 0,-2 4 0,-8 50 0,9-28 0,1 14 0,3 4 0,9 7 0,5-2 0,4 4 0,2-11 0,4-1 0,9 7 0,3-3 0,18 14 0,-4-34 0,-17-32 0</inkml:trace>
</inkml:ink>
</file>

<file path=ppt/ink/ink9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45:31.581"/>
    </inkml:context>
    <inkml:brush xml:id="br0">
      <inkml:brushProperty name="width" value="0.17143" units="cm"/>
      <inkml:brushProperty name="height" value="0.17143" units="cm"/>
      <inkml:brushProperty name="color" value="#004F8B"/>
    </inkml:brush>
  </inkml:definitions>
  <inkml:trace contextRef="#ctx0" brushRef="#br0">129 545 5734,'-17'65'0,"1"1"0,0-1 0,-9 8 0,10-7 0,37 31 0,42-82 0,-28 11 0,28-47 0,-51-60 0,-15-11 0,4 27-542,-1-27 0,-6 8 542,-8 56 0,-21-10 0,2 14 0,-7-1 0,-4 29 0,24 6 0,-18 57 0,30-34 0,-3 34 0,67 4 0,-30-42 542,18 3 0,8-17-542,9-67 0,-3-19 0,18 8 0,-17-5 0,-8-16 0,-34 13 0,-9-7 0,-2 14 0,4-2 0,2-39 0,-8 32 0,-18 111 0,5-7 0,-1 22 0,1 6 0,5 17 0,-1-26 0,3 7 0,7 26 0,5 13 0,0-10 0,-1-20 0,2 0 0,3 27 0,2 13 0,-1-21-783,4-8 783,-1-14 0,-15-47 0,0-2 0,5 3 0,-6-11 0,4 1 0,-5-13 0,5-50 0,0-21 0,-3 16 0,0-2 0,3-20 0,0-2 0,-4-1 0,-1 11 0,2 26 0,17-8 0,6 5 0,-5 25 783,34-11-783,-27 29 0,-4 3 0,54-14 0,-4-2 0,3 0 0,-24 1 0,-43 12 0</inkml:trace>
</inkml:ink>
</file>

<file path=ppt/ink/ink9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45:32.260"/>
    </inkml:context>
    <inkml:brush xml:id="br0">
      <inkml:brushProperty name="width" value="0.17143" units="cm"/>
      <inkml:brushProperty name="height" value="0.17143" units="cm"/>
      <inkml:brushProperty name="color" value="#004F8B"/>
    </inkml:brush>
  </inkml:definitions>
  <inkml:trace contextRef="#ctx0" brushRef="#br0">307 178 5734,'-3'-21'0,"-2"1"0,-88 4 0,56 15 0,-20 2 0,3 15 0,32 48 0,13 5 0,-7-19 0,6 17 0,12-18 0,13-53 0,42-56 0,-32 20 0,0-6 0,15-23 0,-2 0 0,-1-16 0,-13 23 0,-22 73 0,8 46 0,12 15 0,24-22 0,5-3 0,-3 5 0,48-26 0,-74-39 0</inkml:trace>
</inkml:ink>
</file>

<file path=ppt/ink/ink9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45:32.640"/>
    </inkml:context>
    <inkml:brush xml:id="br0">
      <inkml:brushProperty name="width" value="0.17143" units="cm"/>
      <inkml:brushProperty name="height" value="0.17143" units="cm"/>
      <inkml:brushProperty name="color" value="#004F8B"/>
    </inkml:brush>
  </inkml:definitions>
  <inkml:trace contextRef="#ctx0" brushRef="#br0">1 0 5734,'29'12'0,"-7"-3"0,15 39 0,0 17 0,-16-17 0,0 1 0,10 12 0,-3-1 0,-4 23 0,-16-60 0,0 1 0,0-15 0,0-6 0,5-19 0,6-23 0,-2 6 0,14-46 0,-16 24 0,-1 1 0,8-17 0,-3-27 0,-18 90 0,-2-1 0,0 24 0,0 3 0</inkml:trace>
</inkml:ink>
</file>

<file path=ppt/ink/ink9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45:33.237"/>
    </inkml:context>
    <inkml:brush xml:id="br0">
      <inkml:brushProperty name="width" value="0.17143" units="cm"/>
      <inkml:brushProperty name="height" value="0.17143" units="cm"/>
      <inkml:brushProperty name="color" value="#004F8B"/>
    </inkml:brush>
  </inkml:definitions>
  <inkml:trace contextRef="#ctx0" brushRef="#br0">201 86 5734,'-60'78'0,"1"-1"0,5-7 0,26-15 0,55-33 0,22-105 0,-21 21-458,-11 4 0,-4 3 458,-7 20 221,-4 15-221,0 1 0,3-5 0,0 9 0,3-2 0,12 20 695,16 23-695,9 9 0,4 12 0,-10-5 0,-15-11 0,6 20 0,-17-22 0,8 45 0,-16-33 0,1 15 0,-15-36 0,2-13 0,-8-15 0,4-2 0,-12-36 0,11 19 0,-8-27 0,11 18 0,3 7 0,3-35 0,6 37 0,81-21 0,-50 44 0,59 1 0</inkml:trace>
</inkml:ink>
</file>

<file path=ppt/ink/ink9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45:33.383"/>
    </inkml:context>
    <inkml:brush xml:id="br0">
      <inkml:brushProperty name="width" value="0.17143" units="cm"/>
      <inkml:brushProperty name="height" value="0.17143" units="cm"/>
      <inkml:brushProperty name="color" value="#004F8B"/>
    </inkml:brush>
  </inkml:definitions>
  <inkml:trace contextRef="#ctx0" brushRef="#br0">0 23 5734,'69'-9'0,"-11"2"0,-43 1 0</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7:45:45.433"/>
    </inkml:context>
    <inkml:brush xml:id="br0">
      <inkml:brushProperty name="width" value="0.17143" units="cm"/>
      <inkml:brushProperty name="height" value="0.17143" units="cm"/>
      <inkml:brushProperty name="color" value="#004F8B"/>
    </inkml:brush>
  </inkml:definitions>
  <inkml:trace contextRef="#ctx0" brushRef="#br0">70 96 5734,'-42'88'0,"34"-14"0,-4-22 0,4-1-488,27 10 488,-1-33 160,13 7-160,31 1 81,8-11-81,-17-22 0,0-9 0,17-22 0,-7-14 0,-26-13 247,-14 3-247,2-34 0,-21 28 0,-7 0 0,-18-39 0,-15 55 0,-11 18 0,-9 45 0,-1 16 0,-28 10 0,49 5 0,0-1 0</inkml:trace>
</inkml:ink>
</file>

<file path=ppt/ink/ink9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45:33.680"/>
    </inkml:context>
    <inkml:brush xml:id="br0">
      <inkml:brushProperty name="width" value="0.17143" units="cm"/>
      <inkml:brushProperty name="height" value="0.17143" units="cm"/>
      <inkml:brushProperty name="color" value="#004F8B"/>
    </inkml:brush>
  </inkml:definitions>
  <inkml:trace contextRef="#ctx0" brushRef="#br0">0 0 5734,'66'42'0,"-1"1"0,-2 14 0,-11-20 0,9 5 0,-12-3-1448,1 26 1448,-23-18 0,-5 1 153,-32 10 0,-18 15 0,-6-8-153,-17-13 0,-3-2 0,15 11 0,1 8 0,-4-16 0,-11-32 0,0 1 0</inkml:trace>
</inkml:ink>
</file>

<file path=ppt/ink/ink9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45:33.824"/>
    </inkml:context>
    <inkml:brush xml:id="br0">
      <inkml:brushProperty name="width" value="0.17143" units="cm"/>
      <inkml:brushProperty name="height" value="0.17143" units="cm"/>
      <inkml:brushProperty name="color" value="#004F8B"/>
    </inkml:brush>
  </inkml:definitions>
  <inkml:trace contextRef="#ctx0" brushRef="#br0">3 84 5734,'10'-48'0,"-5"14"0,-1 33 0,-7 7 0,-3 6 0,0-5 0,-1 0 0</inkml:trace>
</inkml:ink>
</file>

<file path=ppt/ink/ink9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44:18.112"/>
    </inkml:context>
    <inkml:brush xml:id="br0">
      <inkml:brushProperty name="width" value="0.17143" units="cm"/>
      <inkml:brushProperty name="height" value="0.17143" units="cm"/>
      <inkml:brushProperty name="color" value="#004F8B"/>
    </inkml:brush>
  </inkml:definitions>
  <inkml:trace contextRef="#ctx0" brushRef="#br0">20 1318 5734,'-11'-13'0,"2"1"0,39-27 0,-12 22 0,36-25-727,-15 28 727,12-3 0,-2 3 0,21-6 0,17-3 0,10-3 0,4-1 0,-2 0 0,-6 2 0,-14 4-683,15-6 0,-12 4 0,2-1 1,15-4 682,-23 7 0,8-2 0,7-2 0,4-1 0,4 0 0,1-2 0,0 0 0,-1 0 0,-4 0 0,-6 0 0,8-3 0,-1-1 0,-2-2 0,-1 1 0,-2 0 0,-4 1 0,-3 2 0,-4 2 0,6-3 0,-7 3 0,-3 2 0,0-2 0,5-1 0,7-3 0,10-4 0,2-1 0,-8 1 0,-15 6 0,-25 6 0,-12-4-163,-83 41 0,-27 12 163,17-6 0,-4 2 0,-3 1 0,-6 3 0,4-1 0,-10 5 0,0 0 0</inkml:trace>
</inkml:ink>
</file>

<file path=ppt/ink/ink9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44:18.460"/>
    </inkml:context>
    <inkml:brush xml:id="br0">
      <inkml:brushProperty name="width" value="0.17143" units="cm"/>
      <inkml:brushProperty name="height" value="0.17143" units="cm"/>
      <inkml:brushProperty name="color" value="#004F8B"/>
    </inkml:brush>
  </inkml:definitions>
  <inkml:trace contextRef="#ctx0" brushRef="#br0">1 1599 5734,'62'-32'0,"1"0"0,-1 0 0,29-13 0,-5 5 0,-32 21 0,8 0-785,-1-1 1,16-3 0,11-4 0,7-2 0,0 0 0,-2 1 0,-9 3 784,7-3 0,-7 2 0,0 1 0,4-1 0,10-4 0,-21 7 0,6-3 0,5 0 0,3-1 0,3-2 0,0 1 0,1-1 0,-2 0 0,-2 1 0,-4 0-31,9-3 0,0 0 1,-2 0-1,-1-1 0,-1 1 1,-2 1-1,-3 0 1,-2 1 30,5-2 0,-3 2 0,-3 0 0,-2 0 0,1 0 0,1-2 49,7-3 1,5-2 0,-1-1 0,-4 1 0,-9 2 0,-15 4-50,8-10 0,-15 4 0,-5 5 0,-17 3 0,-33 2 0</inkml:trace>
</inkml:ink>
</file>

<file path=ppt/ink/ink9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48:00.920"/>
    </inkml:context>
    <inkml:brush xml:id="br0">
      <inkml:brushProperty name="width" value="0.17143" units="cm"/>
      <inkml:brushProperty name="height" value="0.17143" units="cm"/>
      <inkml:brushProperty name="color" value="#004F8B"/>
    </inkml:brush>
  </inkml:definitions>
  <inkml:trace contextRef="#ctx0" brushRef="#br0">6 1227 5734,'-2'-14'0,"-1"-13"0,2 15 0,3-11 0,0 23 0,3 0 0,12 50 0,1 23 0,4 5 0,-1-4 0,0-2 0,-3-11 0,-3-24 0,38 16 0,-2-65 0,17-27 0,7-14 0,0-2 0,-12 7 0,2-6 0,1-4 0,1-2 0,-1 1 0,-2 2-679,8-4 1,-1 1-1,-1 0 1,-2-1 0,-1-4 678,3-9 0,2-8 0,-4 1 0,-8 8 0,-14 16-888,11-18 888,-6 8-167,-10 9 1,0 0 166,7-13 0,-15 22 0,-2 5 0,-11 11 0,-4 9 2787,-64 61-2787,-25 12 0,24-10 0,-3 2 0,-1-2 0,1 0 0</inkml:trace>
</inkml:ink>
</file>

<file path=ppt/ink/ink9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48:01.316"/>
    </inkml:context>
    <inkml:brush xml:id="br0">
      <inkml:brushProperty name="width" value="0.17143" units="cm"/>
      <inkml:brushProperty name="height" value="0.17143" units="cm"/>
      <inkml:brushProperty name="color" value="#004F8B"/>
    </inkml:brush>
  </inkml:definitions>
  <inkml:trace contextRef="#ctx0" brushRef="#br0">1 621 5734,'0'-34'0,"9"108"0,-7-26 0,0 8 0,6 21 0,3 11 0,-2-10 0,-3-15 0,0-6-291,4 17 1,4-20 290,0-46 0,27-32 0,26-33 0,14-18 0,0-2 0,-13 11 0,-3-1 0,-8 5 0,9-7-317,-9 13 0,8-5 0,4-3 0,0 0 0,-7 3 0,-9 6 317,1-9 0,-10 4 0,-7 9 0,15-23 0,-14 2 0,1 19 0,-6 59 0,6-44 0,-40 118 0</inkml:trace>
</inkml:ink>
</file>

<file path=ppt/ink/ink9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45:39.268"/>
    </inkml:context>
    <inkml:brush xml:id="br0">
      <inkml:brushProperty name="width" value="0.17143" units="cm"/>
      <inkml:brushProperty name="height" value="0.17143" units="cm"/>
      <inkml:brushProperty name="color" value="#004F8B"/>
    </inkml:brush>
  </inkml:definitions>
  <inkml:trace contextRef="#ctx0" brushRef="#br0">452 101 5734,'-3'6'0,"0"-2"0,2-5 0,-6-4 0,4 1 0,-5-3 0,-3-10 0,4 6 0,-16-24 0,17 25 0,-7-9 0,13 17 0,2 3 0,0 13 0,7 68 0,-4 1 0,-1-30 0,0 0 0,-1 16 0,1-16 0,-2-4 0,2 10 0,1 11 0,0 10 0,1-6 0,-2-1 0,1-1-188,2 30 0,0-10 188,-2-34 0,4 22 0,-1 4 0,0-2 0,0-2 0,0-7 0,-5-36 0,-3-9 0,2 23 0,-2-24 0,-2 12 0,-10-34 0,-11-15 0,0-10 0,-12-18 0,16 14 0,-12-16 0,-3-3 0,-5-8 0,7 9 0,-5-7 188,-13-23 0,3 4-188,12 12 0,-8-6 0,12 12 0,30 43 0,0 5 0,6 7 0,12 25 0,-3-9 0,17 29 0,-5-8 0,1 2 0,6 11 0,3 4 0,4 14 0,-10-23 0,-3-2 0,-1 0 0,11 13 0,-10-23 0,25 38 0,-30-51 0,0-1 0,-12-22 0,-5-1 0,2-1 0,28-36 0,-19 19 0,24-28 0,-17 19 0,-6 5 0,21-34 0,8-15 0,-5 2 0,1-1 0,2-2 0,0 1 0,-6 7 0,-7 7 0,-6 3 0,-10 27 0,2-13 0,-16 37 0,0 2 0,-5-5 0,1 1 0,-3-7 0,0-10 0,4 1 0,0-9 0</inkml:trace>
</inkml:ink>
</file>

<file path=ppt/ink/ink9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45:40.626"/>
    </inkml:context>
    <inkml:brush xml:id="br0">
      <inkml:brushProperty name="width" value="0.17143" units="cm"/>
      <inkml:brushProperty name="height" value="0.17143" units="cm"/>
      <inkml:brushProperty name="color" value="#004F8B"/>
    </inkml:brush>
  </inkml:definitions>
  <inkml:trace contextRef="#ctx0" brushRef="#br0">519 33 5734,'-61'-33'0,"-5"55"0,-16-22-1352,17 56 1352,35-21 0,-2 28 0,-5 22 0,6-12 0,-2 13-501,3-13 0,-3 12 0,14-20 501,24-26 0,3-2 32,43 30-32,-17-33 0,7-4 0,2-4 0,-1-16 0,9-6 0,7-11 0,4-24 0,0-12 0,1-6 0,-2-3 0,-7 1 0,-9-3 0,-22-4 0,-12 7 0,-8 20 545,5-28-545,-7 43 1516,3-7-1516,-6 25 762,-4 35-762,15 20 0,8 8 0,4-7 0,4 0 0,6 15 0,6-9 0,40-7 0,-6-119 0,-51-15 0,-3 25 0,-9-2 0,-22 2 0,-16 8 0,-27 22 0,-6 10 0,-11-8-363,11 16 0,7 10 363,26 20 0,9-2 0,10-8 0,-2 4 0</inkml:trace>
</inkml:ink>
</file>

<file path=ppt/ink/ink9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45:40.792"/>
    </inkml:context>
    <inkml:brush xml:id="br0">
      <inkml:brushProperty name="width" value="0.17143" units="cm"/>
      <inkml:brushProperty name="height" value="0.17143" units="cm"/>
      <inkml:brushProperty name="color" value="#004F8B"/>
    </inkml:brush>
  </inkml:definitions>
  <inkml:trace contextRef="#ctx0" brushRef="#br0">0 202 5734,'24'-59'0,"60"16"0,-21-23 0,-14 49 0,1 0 0</inkml:trace>
</inkml:ink>
</file>

<file path=ppt/ink/ink9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45:41.195"/>
    </inkml:context>
    <inkml:brush xml:id="br0">
      <inkml:brushProperty name="width" value="0.17143" units="cm"/>
      <inkml:brushProperty name="height" value="0.17143" units="cm"/>
      <inkml:brushProperty name="color" value="#004F8B"/>
    </inkml:brush>
  </inkml:definitions>
  <inkml:trace contextRef="#ctx0" brushRef="#br0">26 55 5734,'-10'-8'0,"1"0"0,3 1 0,50 67 0,2 18 0,-13-31 0,0 2 0,-4 1 0,-1 0 0,4 8 0,3-14 0,9-35 0,20 16 0,-43-80 0,-12-40 0,-1 12 0,7-5 0,-5-16 0,6 27 0,-2 78 0,-3 2 0,7 2 0</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7:45:45.878"/>
    </inkml:context>
    <inkml:brush xml:id="br0">
      <inkml:brushProperty name="width" value="0.17143" units="cm"/>
      <inkml:brushProperty name="height" value="0.17143" units="cm"/>
      <inkml:brushProperty name="color" value="#004F8B"/>
    </inkml:brush>
  </inkml:definitions>
  <inkml:trace contextRef="#ctx0" brushRef="#br0">244 40 5734,'-17'-6'0,"0"2"0,-31 21 0,24-4 0,-42 30 0,35 7 0,2-1 0,18 17 0,35-19 0,31-10 0,-8-14 0,28-27 0,-48-5 0,32-46 0,-43 14 0,10-21 0,-32 0 0,-23 7 0,-13 0 0,-22 23 0,0 50 0,22 3 0,10 19 0,25-17 0</inkml:trace>
</inkml:ink>
</file>

<file path=ppt/ink/ink9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45:41.916"/>
    </inkml:context>
    <inkml:brush xml:id="br0">
      <inkml:brushProperty name="width" value="0.17143" units="cm"/>
      <inkml:brushProperty name="height" value="0.17143" units="cm"/>
      <inkml:brushProperty name="color" value="#004F8B"/>
    </inkml:brush>
  </inkml:definitions>
  <inkml:trace contextRef="#ctx0" brushRef="#br0">281 89 5734,'-70'-1'0,"0"0"0,-2 20 0,18 15 0,50 63 0,-7-3 0,26-7 0,69-35 0,-36-97 0,36 46-454,-62-89 454,-22 50 0,-4 1 112,-10-27-112,2 11 0,-4-7 0,54 119 0,-24-40 0,12 29 0,1 0 0,-8-29 342,-5-6-342,53-35 0,-35-18 0,2-5 0,27 5 0,2 1 0,-26-6 0,-3 6 0,37 18 0,-18 96 0,-16 17 0,-31-54 0,34 53 0,-14-24 0,-72-116 0,33 25 0,-13-39 0,21 29 0,27-34 0,-8 36 0,39-15 0,0 35 0,-12 5 0,4-3 0</inkml:trace>
</inkml:ink>
</file>

<file path=ppt/ink/ink9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45:42.067"/>
    </inkml:context>
    <inkml:brush xml:id="br0">
      <inkml:brushProperty name="width" value="0.17143" units="cm"/>
      <inkml:brushProperty name="height" value="0.17143" units="cm"/>
      <inkml:brushProperty name="color" value="#004F8B"/>
    </inkml:brush>
  </inkml:definitions>
  <inkml:trace contextRef="#ctx0" brushRef="#br0">0 32 5734,'27'-17'0,"-13"3"0,17 30 0,-17-3 0</inkml:trace>
</inkml:ink>
</file>

<file path=ppt/ink/ink9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45:42.534"/>
    </inkml:context>
    <inkml:brush xml:id="br0">
      <inkml:brushProperty name="width" value="0.17143" units="cm"/>
      <inkml:brushProperty name="height" value="0.17143" units="cm"/>
      <inkml:brushProperty name="color" value="#004F8B"/>
    </inkml:brush>
  </inkml:definitions>
  <inkml:trace contextRef="#ctx0" brushRef="#br0">168 1 5734,'-53'36'0,"0"0"0,12 31 0,20-3 0,29-31 0,33 33 0,-11-100 0,0-15 0,2 15 0,24-44 0,-40 97 0,19 24 0,-12-14 0,61-16 0,-60-19 0,40-21 0,-36 20 0,-5 3 0,31 4 0,4 1 0,-12-3 0,8 3 0,-1 0 0</inkml:trace>
</inkml:ink>
</file>

<file path=ppt/ink/ink9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45:43.032"/>
    </inkml:context>
    <inkml:brush xml:id="br0">
      <inkml:brushProperty name="width" value="0.17143" units="cm"/>
      <inkml:brushProperty name="height" value="0.17143" units="cm"/>
      <inkml:brushProperty name="color" value="#004F8B"/>
    </inkml:brush>
  </inkml:definitions>
  <inkml:trace contextRef="#ctx0" brushRef="#br0">248 1 5734,'-79'36'0,"48"21"0,6 21 0,4-2 0,-7 13 0,5 1 0,1-3 0,3 5 0,27-24 0,49-31 0,15-28 0,-12-35 0,0-9 0,13 23 0,-2-5 0,-16-25 0,-13-6 0,-11-2 0,-10 10 0,6-54 0,-20 38 0,2-18 0,-12 33 0,-15 19 0,-8 58 0,3-8 0,4 41 0,32 22 0,2-46-267,10 32 267,-5-53 0,28-19 0,5-8 0,-8-1 0,10-4 0,-1-1 0</inkml:trace>
</inkml:ink>
</file>

<file path=ppt/ink/ink9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45:43.168"/>
    </inkml:context>
    <inkml:brush xml:id="br0">
      <inkml:brushProperty name="width" value="0.17143" units="cm"/>
      <inkml:brushProperty name="height" value="0.17143" units="cm"/>
      <inkml:brushProperty name="color" value="#004F8B"/>
    </inkml:brush>
  </inkml:definitions>
  <inkml:trace contextRef="#ctx0" brushRef="#br0">62 80 5734,'-35'-44'0,"8"8"0</inkml:trace>
</inkml:ink>
</file>

<file path=ppt/ink/ink9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45:44.119"/>
    </inkml:context>
    <inkml:brush xml:id="br0">
      <inkml:brushProperty name="width" value="0.17143" units="cm"/>
      <inkml:brushProperty name="height" value="0.17143" units="cm"/>
      <inkml:brushProperty name="color" value="#004F8B"/>
    </inkml:brush>
  </inkml:definitions>
  <inkml:trace contextRef="#ctx0" brushRef="#br0">485 11 5734,'-15'-6'0,"-1"2"0,-57 17 0,26 19 0,-3 5 0,1-10 0,0 3 0,-1 13 0,6 12 0,17 6 0,7 9 0,6-2 0,9 4 0,4 2 0,-10-4 0,-2 4 0,14-4 0,39 21 0,12-14 0,-2-17 0,25-16 0,24-1 0,-13-11 0,-35-20 0,0-5 0,25 2 0,0-1 0,-1 1 0</inkml:trace>
</inkml:ink>
</file>

<file path=ppt/ink/ink9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45:44.749"/>
    </inkml:context>
    <inkml:brush xml:id="br0">
      <inkml:brushProperty name="width" value="0.17143" units="cm"/>
      <inkml:brushProperty name="height" value="0.17143" units="cm"/>
      <inkml:brushProperty name="color" value="#004F8B"/>
    </inkml:brush>
  </inkml:definitions>
  <inkml:trace contextRef="#ctx0" brushRef="#br0">2 204 5734,'-2'-11'0,"2"0"0,36-31 0,25-2 0,34 29 0,8 5 0,-28-26 0,0 4-746,28 30 0,-21 19 746,-62 9 0,-4 4 52,-13 21 0,-9 6-52,-15 20 0,4-10 0,-14 2 0,-28-15 0,-18-4 0,10-7 0,27-12 0,-1-2-250,-20 8 1,-10 3 0,24-21 249,34-22 0,-1-27 0,28-9 1016,14-17-1016,37 33 0,25 9 0,-10 2 0,-29 0 0,0 3-70,25 2 0,11 3 0,-16 3 70,-6 6 0,-15-4 0,10-2 0,-22-2 0</inkml:trace>
</inkml:ink>
</file>

<file path=ppt/ink/ink9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45:44.926"/>
    </inkml:context>
    <inkml:brush xml:id="br0">
      <inkml:brushProperty name="width" value="0.17143" units="cm"/>
      <inkml:brushProperty name="height" value="0.17143" units="cm"/>
      <inkml:brushProperty name="color" value="#004F8B"/>
    </inkml:brush>
  </inkml:definitions>
  <inkml:trace contextRef="#ctx0" brushRef="#br0">1 112 5734,'82'-27'0,"0"1"0,-14 2 0,-9 5 0,-5 4 0</inkml:trace>
</inkml:ink>
</file>

<file path=ppt/ink/ink9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45:45.337"/>
    </inkml:context>
    <inkml:brush xml:id="br0">
      <inkml:brushProperty name="width" value="0.17143" units="cm"/>
      <inkml:brushProperty name="height" value="0.17143" units="cm"/>
      <inkml:brushProperty name="color" value="#004F8B"/>
    </inkml:brush>
  </inkml:definitions>
  <inkml:trace contextRef="#ctx0" brushRef="#br0">0 42 5734,'50'48'0,"-5"-4"0,-23-15 0,0 2 0,0 1 0,15 39 0,3 3 0,-9-23 0,3 24 0,-1-24 0,-7-88 0,-7-19 0,-1-8 0,12-19 0,-9 8 0,-4 1 0,-9 9 0,1 14 0,-4 9 0,0 41 0,-1 4 0,4 3 0</inkml:trace>
</inkml:ink>
</file>

<file path=ppt/ink/ink9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45:46.040"/>
    </inkml:context>
    <inkml:brush xml:id="br0">
      <inkml:brushProperty name="width" value="0.17143" units="cm"/>
      <inkml:brushProperty name="height" value="0.17143" units="cm"/>
      <inkml:brushProperty name="color" value="#004F8B"/>
    </inkml:brush>
  </inkml:definitions>
  <inkml:trace contextRef="#ctx0" brushRef="#br0">233 319 5734,'-30'-60'0,"-43"32"0,42 61 0,2 16 0,-8-9 0,9 5 0,23 36 0,18-3 0,15-27 0,39 4 0,-27-104 0,-21 18 0,0-15 0,-2-2 0,-7 7 0,4-46 0,-13 61 0,-1-15 0,-1 31 0,2 7 0,11 57 0,19-7 0,47-36 0,-27-6 0,18-64 0,-14 10 0,14 30 0,-6-14 0,-5 41 0,-37 31 0,-3 1 0,-1 18 0,0 2 0,-3-7 0,-13-60 0,-5-23 0,-6-23 0,2-5 0,9 6 0,1 10 0,3-17 0,1-1 0,-1 17 0,10-48 0,32 102 0,-26-9 0,27 25 0</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7:45:46.225"/>
    </inkml:context>
    <inkml:brush xml:id="br0">
      <inkml:brushProperty name="width" value="0.17143" units="cm"/>
      <inkml:brushProperty name="height" value="0.17143" units="cm"/>
      <inkml:brushProperty name="color" value="#004F8B"/>
    </inkml:brush>
  </inkml:definitions>
  <inkml:trace contextRef="#ctx0" brushRef="#br0">526 55 5734,'-19'80'0,"18"-20"0,7-4 0,4-12 0,22 28 0,33-133 0,-38 36 0,6-17 0,-6-3 0,-26-3 0,-57 6 0,-16 5 0,4-2-337,-7 23 0,-18 5 0,12 10 1,29 11-1,3 5 0,-31 7 0,-1 0 1</inkml:trace>
</inkml:ink>
</file>

<file path=ppt/ink/ink9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45:47.517"/>
    </inkml:context>
    <inkml:brush xml:id="br0">
      <inkml:brushProperty name="width" value="0.17143" units="cm"/>
      <inkml:brushProperty name="height" value="0.17143" units="cm"/>
      <inkml:brushProperty name="color" value="#004F8B"/>
    </inkml:brush>
  </inkml:definitions>
  <inkml:trace contextRef="#ctx0" brushRef="#br0">367 697 5734,'-2'-14'0,"-1"3"0,-44 17 0,-11 12 0,17-5 0,-18 4 0,1 5 0,28 11 0,9-9 0,-7 31 0,18-32 0,1 24 0,11-35 0,17-1 0,-6-14 0,28-25 0,13-41 0,-10 18 0,9-20 0,-32 67 0,-7 1 0,13 41 0,66-5 0,-34-16 0,26-51 0,-4-19 0,-36-6-566,0-6 1,-9 2 565,-24 20 0,-2 0 0,-4-7 0,-1-1 0,-2-4 0,-2-23 0,-6 18 0,2 57 0,-4-17 0,8 74 0,3 4 0,0 3 0,3 19 0,-3-23 0,0-1 0,1 21 0,-6-19 0,-7 3 0,30-124 0,-17 46 343,11-39 1,3-2-344,-2 33 0,74 1 0,-57 20 0,-3 48 0,-12 12 0,-29-16 0,-10 21 0,-4-11 0,5-42 0,-9-4 0,-9-6 0,11-1 0,-4-7 0,19-4 0,33 9 444,-13-4-444,29 12 0,22-49 0,-1-13 0,-18 16 0,20-13 0,-4-13 0,-38-7 0,-11 1 0,0-9 0,2 12 0,-3 8 0,-10 36 0,0 50 0,2 1 0,3 67 0,5-24 0,2 27 0,6-20 0,10-26 0,2-4 0,0 4 0,59-16 0,-63-53 0,32-52 0,-40 41 0,4-57 0,-15 59 0,-5-28 0,-3 49 0,-3 1 0,-5 96 0,9-56 0,-2 20 0,5-2 0,14-24 0,-2-6 0,38 7 0,-22-19 0,59-29 0,-53-1 0,26-27 0</inkml:trace>
</inkml:ink>
</file>

<file path=ppt/ink/ink9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45:48.686"/>
    </inkml:context>
    <inkml:brush xml:id="br0">
      <inkml:brushProperty name="width" value="0.17143" units="cm"/>
      <inkml:brushProperty name="height" value="0.17143" units="cm"/>
      <inkml:brushProperty name="color" value="#004F8B"/>
    </inkml:brush>
  </inkml:definitions>
  <inkml:trace contextRef="#ctx0" brushRef="#br0">39 9 5734,'-6'-8'0,"17"23"0,24 17 0,4 4 0,-3 3 0,37 25 0,-70-61 0,1 6 0,-3-4 0,0 4 0,-1 7 0,1-2 0,0 1 0,1-5 0,-2-13 0,-1-7 0,-16-37 0,10 25 0,-13-26 0,8 33 0,1 4 0,-12-6 0,-7 7 0,1 1 0,2 1 0,17 6 0,8 1 0,-1 2 0,-3 8 0,0-4 0,-4 9 0,9-12 0,-3 3 0,6-13 0,-2 6 0,2-10 0,-3 10 0,0-4 0,0 3 0,0 0 0,-3-2 0,1 3 0,-1 0 0,2 2 0,-2 4 0,3 1 0,-1 10 0,4 33 0,-1-20 0,11 46 0,15-30 0,39 27 0,0-19 0,-15-23 0,-2 1 0,5 15 0,-8-10 0,-34 44 0,-17-38 0,1 22 0,-47-13 0,7-71 0,-17 29 0,20-57 0</inkml:trace>
</inkml:ink>
</file>

<file path=ppt/ink/ink9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45:49.028"/>
    </inkml:context>
    <inkml:brush xml:id="br0">
      <inkml:brushProperty name="width" value="0.17143" units="cm"/>
      <inkml:brushProperty name="height" value="0.17143" units="cm"/>
      <inkml:brushProperty name="color" value="#004F8B"/>
    </inkml:brush>
  </inkml:definitions>
  <inkml:trace contextRef="#ctx0" brushRef="#br0">181 0 5734,'-11'61'0,"3"-13"0,-18 39 0,14-46-824,-17 42 824,16-50 267,-6 16-267,-17 44 136,9-24-136,33 1 0,7-59 0,37-27 0</inkml:trace>
</inkml:ink>
</file>

<file path=ppt/ink/ink9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45:49.472"/>
    </inkml:context>
    <inkml:brush xml:id="br0">
      <inkml:brushProperty name="width" value="0.17143" units="cm"/>
      <inkml:brushProperty name="height" value="0.17143" units="cm"/>
      <inkml:brushProperty name="color" value="#004F8B"/>
    </inkml:brush>
  </inkml:definitions>
  <inkml:trace contextRef="#ctx0" brushRef="#br0">63 22 5734,'-7'-21'0,"48"50"0,15 18 0,-18-16-1109,22 23 1,-3 5 1108,-29-12 0,-3 4 680,-3 1-680,-18 15 0,-6 19 0,-1-11 0,-5 21 0,-5-27 0,-7 16 0,-4-2 0,-4-19 0,-10-19 0,-4-8-144,-7 22 0,-2-5 0,-20-12 0,34-28 0</inkml:trace>
</inkml:ink>
</file>

<file path=ppt/ink/ink9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45:59.377"/>
    </inkml:context>
    <inkml:brush xml:id="br0">
      <inkml:brushProperty name="width" value="0.17143" units="cm"/>
      <inkml:brushProperty name="height" value="0.17143" units="cm"/>
      <inkml:brushProperty name="color" value="#004F8B"/>
    </inkml:brush>
  </inkml:definitions>
  <inkml:trace contextRef="#ctx0" brushRef="#br0">30 136 5734,'-10'3'0,"2"-1"0,-3 18 0,79-29 0,-33 20-600,16-19 1,3-5 599,6 1 0,17-2 0,4-1 0,10-2 0,-24 5 0,11-1 0,-2 1 0,20-2 0,-4 1 0,-4-4 0,-33 15-346,-81 35 346,-23-13 0,-9-1 0,-15 3 0,3-1 0,-1-1 0,-2-2 0,8-2 0,-4 0 0,3 0 0,-13 4 0,2 0-414,-10 0 1,18-5 413,47-10 0,-2 4 0,16-7 770,4 2-770,19-7 314,37-11 0,14-5-314,-3 3 0,6-2 0,15-5 0,9-2 0,-9 2 0,-18 6 0,-5 1 487,18-4 0,-31 8-487,-72 19 0,0 4 0,3-7 0,12-2 0,24-12 0</inkml:trace>
</inkml:ink>
</file>

<file path=ppt/ink/ink9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46:00.573"/>
    </inkml:context>
    <inkml:brush xml:id="br0">
      <inkml:brushProperty name="width" value="0.17143" units="cm"/>
      <inkml:brushProperty name="height" value="0.17143" units="cm"/>
      <inkml:brushProperty name="color" value="#004F8B"/>
    </inkml:brush>
  </inkml:definitions>
  <inkml:trace contextRef="#ctx0" brushRef="#br0">1800 478 5734,'-11'-9'0,"0"0"0,-17-13 0,12 9 0,-18-13 0,18 13 0,-46-32 0,21 15 0,-10-6 0,-5-2 0,-28-15 0,24 18 0,-3 1 0,7 7 0,-4 3 0,-6 8 0,-7 3 0,5 4 0,2 4 0,2 3-166,-20-1 0,5 6 166,-7 20 0,7 20 0,-1 11 0,28-9 0,1 2 0,-28 11 0,7 5 0,39-5 0,10 4 0,8 13 0,3 0 0,0-22 0,0 6 0,4 10 0,0 15 0,2-1 0,2-16 0,-1 30 0,-2-34 0,1 9 0,10 5 0,20 10 0,15 8 0,3-3 0,-7-16-1468,-8-15 0,2-2 1468,5 20 0,8 18 0,2-4 0,-2-27 0,42-14-612,-35-28 0,0-1 612,-3 1 0,6-3-81,31-3 1,14-6-1,-8-5 81,-20-7 0,0-3 0,23 2 0,11-2 0,-15-4 0,-32-3 0,-4-4 0,21-12 0,-5-2 0,-5-1 0,13-18 0,2-5 0,-39 19 0,-2 0-351,17-13 1,-3 0 350,-1-17 1012,-19 10 0,-4-9-1012,-10-3 0,-4-8 0,2 4 0,9-5 0,-4-7 0,-15 7 0,-7-17 0,-3-4 0,-1 6 0,-1 18 0,-3 5 0,-3 4 275,-1-30 0,-3-12 0,0 18-275,-16 1 302,-12 7 0,-21 0-302,0 39 0,-15 6 0,-4 2 0,8-3-644,4-14 1,4-3 0,-7 10 643,-5 16 0,-11 6 0,3 7 0,14 4 0,9 6 0,7 4 0,-6-2 0,1 1 0</inkml:trace>
</inkml:ink>
</file>

<file path=ppt/ink/ink9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46:41.743"/>
    </inkml:context>
    <inkml:brush xml:id="br0">
      <inkml:brushProperty name="width" value="0.17143" units="cm"/>
      <inkml:brushProperty name="height" value="0.17143" units="cm"/>
      <inkml:brushProperty name="color" value="#004F8B"/>
    </inkml:brush>
  </inkml:definitions>
  <inkml:trace contextRef="#ctx0" brushRef="#br0">221 17 5734,'3'-8'0,"0"2"0,0 4 0,3 65 0,-2-3 0,0-2 0,-1 8 0,-1 11 0,-4-1 0,-6-14 0,0-2 0,7 2 0,-10-14 0,-61-39 0,22-78 0,-13 12 0,31-6 0,30 59 0,14 27 0,-5-9 0,11 23 0,-7-17 0,32 29 0,7 3 0,-16-22-140,16 20 0,-4-13 140,-31-44 0,39-58 0,-12 1 0,-13 22 0,0-3 0,-1-7 0,-7 1 0,-11-12 0,4 0 0,-25 30 0</inkml:trace>
</inkml:ink>
</file>

<file path=ppt/ink/ink9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46:42.831"/>
    </inkml:context>
    <inkml:brush xml:id="br0">
      <inkml:brushProperty name="width" value="0.17143" units="cm"/>
      <inkml:brushProperty name="height" value="0.17143" units="cm"/>
      <inkml:brushProperty name="color" value="#004F8B"/>
    </inkml:brush>
  </inkml:definitions>
  <inkml:trace contextRef="#ctx0" brushRef="#br0">163 527 5734,'-28'78'0,"11"-27"0,6 25 0,3 1 0,4-27 0,-1 21 0,-1-11 0,4-51 0,-4 0 0,2-48 0,-2-23 0,5-13 0,14-1 0,7-6 0,1 5 0,1-2 0,3 2 0,8-28 0,6 34 0,6 86 0,-36 0 0,-2 9 0,-5-5 0,-37 47 0,-12 8 0,16-23 0,-16 22 0,0-4 0,18-39 0,-17 26 0,27-19 0,56-6 0,17-7 0,-3-13 0,12-9 0,17-3 0,-18-3 0,-18-4 0,25-42 0,-9-13 0,-44 19 0,9-12 0,-9 5 0,-34 27 0,1 15 0,-27 26 0,14 12 0,29 33 0,11 4 0,-1-12 0,15 2 0,9-12 0,8-40 0,-8-4 0,56-32 0,-33-4-866,22-16 866,-36 4 0,-15-5 0,-3-4 0,2-8 0,1-21 0,-7-11 0,-25 18 0,-4 5 0,11 19 0,-1 4 0,-13-11 0,1 25 0,9 54 0,3 69 0,1 10 0,4-11 0,1 15 0,0-12 0,-3-26 0,1-2-10,5 44 1,1-20 9,-6-68 0,1 0 0,4-5 0,-1-4 0,10-22 0,-8-1 0,5-15 0</inkml:trace>
</inkml:ink>
</file>

<file path=ppt/ink/ink9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46:43.287"/>
    </inkml:context>
    <inkml:brush xml:id="br0">
      <inkml:brushProperty name="width" value="0.17143" units="cm"/>
      <inkml:brushProperty name="height" value="0.17143" units="cm"/>
      <inkml:brushProperty name="color" value="#004F8B"/>
    </inkml:brush>
  </inkml:definitions>
  <inkml:trace contextRef="#ctx0" brushRef="#br0">0 1 5734,'18'55'0,"-3"-3"0,-11-22 0,0 2 0,3 51 0,-3-42 0,4 35 0,23-88 0,-18 3 0,33-54 0,-30 19 0,8-15 0,1 22 0,40 106 0,-31-52-134,-1 31 1,-4-1 133,-14-37 0,1-2 0,43-15 0,-26-4 0,46-33 0,-49 8 0,10-16 0</inkml:trace>
</inkml:ink>
</file>

<file path=ppt/ink/ink9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46:45.852"/>
    </inkml:context>
    <inkml:brush xml:id="br0">
      <inkml:brushProperty name="width" value="0.17143" units="cm"/>
      <inkml:brushProperty name="height" value="0.17143" units="cm"/>
      <inkml:brushProperty name="color" value="#004F8B"/>
    </inkml:brush>
  </inkml:definitions>
  <inkml:trace contextRef="#ctx0" brushRef="#br0">0 331 5734,'11'-16'0,"2"1"0,4 9 0,75-27 0,-45 15 0,11-5 0,14-6 0,-8 3 0,20-14 0,-20 11 0,-3 2 0,-5-2 0,-27 13 0,-11 5 0,-3-1 0,-35 17 0,5-1 0,-17 5 0,9-3 0</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7:45:46.594"/>
    </inkml:context>
    <inkml:brush xml:id="br0">
      <inkml:brushProperty name="width" value="0.17143" units="cm"/>
      <inkml:brushProperty name="height" value="0.17143" units="cm"/>
      <inkml:brushProperty name="color" value="#004F8B"/>
    </inkml:brush>
  </inkml:definitions>
  <inkml:trace contextRef="#ctx0" brushRef="#br0">89 79 5734,'-32'42'0,"1"1"0,26 15 0,6 3 0,-14-6 0,5-1-539,23 4 1,10-10 538,0-22 0,3-4 346,43-6-346,-12-60 0,-9-24 0,-30-8 0,-7-4 0,22-1 0,-12 3-215,-45 0 1,-16 24 214,9 52 0,-18 18 0,-5 35 0,7 14-55,12 8 0,30-11 1,9-18-1</inkml:trace>
</inkml:ink>
</file>

<file path=ppt/ink/ink9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46:46.070"/>
    </inkml:context>
    <inkml:brush xml:id="br0">
      <inkml:brushProperty name="width" value="0.17143" units="cm"/>
      <inkml:brushProperty name="height" value="0.17143" units="cm"/>
      <inkml:brushProperty name="color" value="#004F8B"/>
    </inkml:brush>
  </inkml:definitions>
  <inkml:trace contextRef="#ctx0" brushRef="#br0">5 24 5734,'-5'-23'0,"17"43"0,-3 21 0,6 23 0,3 20 0,-2-12 0,4 14 0,-1 14 0,2-16 0,-8-68 0</inkml:trace>
</inkml:ink>
</file>

<file path=ppt/ink/ink9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46:46.713"/>
    </inkml:context>
    <inkml:brush xml:id="br0">
      <inkml:brushProperty name="width" value="0.17143" units="cm"/>
      <inkml:brushProperty name="height" value="0.17143" units="cm"/>
      <inkml:brushProperty name="color" value="#004F8B"/>
    </inkml:brush>
  </inkml:definitions>
  <inkml:trace contextRef="#ctx0" brushRef="#br0">127 56 5734,'2'-17'0,"-1"-12"0,1 28 0,-2-8 0,2 34 0,-7 47 0,-2 11 0,2-36 0,-1 7-679,-3 18 1,-2 22-1,-1 8 1,0-5 0,3-20 678,0-8 0,0-4 0,-6 39 0,-1 12 0,8-41 0,8-61 0,3-5 0,0-8 0,2-3 0</inkml:trace>
</inkml:ink>
</file>

<file path=ppt/ink/ink9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46:47.249"/>
    </inkml:context>
    <inkml:brush xml:id="br0">
      <inkml:brushProperty name="width" value="0.17143" units="cm"/>
      <inkml:brushProperty name="height" value="0.17143" units="cm"/>
      <inkml:brushProperty name="color" value="#004F8B"/>
    </inkml:brush>
  </inkml:definitions>
  <inkml:trace contextRef="#ctx0" brushRef="#br0">223 300 5734,'77'-36'0,"0"-1"0,-23 9 0,1 0 0,6-1 0,5-2 0,-9 4 0,12-11 0,-52 27 0,-22 11 0,-50 23 0,-22 11 0,15-7 0,-5 4 0,-16 8 0,-10 6 0,11-5 0,18-10 0,6-2-180,-6 6 0,21-9 180,40-23 0,4-1 0,79-36 0,-34 16 0,3-2 0,24-8 0,10-5 0,0-2 0,6-4 0,-11 5 0,-22 9 0,-3 0 0,6-5 0,0 0 0,0 0 0</inkml:trace>
</inkml:ink>
</file>

<file path=ppt/ink/ink9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46:58.310"/>
    </inkml:context>
    <inkml:brush xml:id="br0">
      <inkml:brushProperty name="width" value="0.17143" units="cm"/>
      <inkml:brushProperty name="height" value="0.17143" units="cm"/>
      <inkml:brushProperty name="color" value="#004F8B"/>
    </inkml:brush>
  </inkml:definitions>
  <inkml:trace contextRef="#ctx0" brushRef="#br0">178 55 5734,'-7'-28'0,"-2"4"0,3 21 0,-3 5 0,2 5 0,0 7 0,1 3 0,-6 40 0,5-23 0,1 58 0,7-55 0,13 25 0,-4 5 0,-33 18 0,16 7 0,-35-47 0,7-60 0,15-5 0,57-17 0,15 0 0,-25 10-219,31-6 0,0 10 219,-34 29 0,26 4 0,6-23 0,-5 13 0,-10-20 0,-34 15 0,12-8 0,-11 9 0,9-4 438,-15 9-438,-2 0 0,-6-5 0,-2-2 0</inkml:trace>
</inkml:ink>
</file>

<file path=ppt/ink/ink9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46:59.166"/>
    </inkml:context>
    <inkml:brush xml:id="br0">
      <inkml:brushProperty name="width" value="0.17143" units="cm"/>
      <inkml:brushProperty name="height" value="0.17143" units="cm"/>
      <inkml:brushProperty name="color" value="#004F8B"/>
    </inkml:brush>
  </inkml:definitions>
  <inkml:trace contextRef="#ctx0" brushRef="#br0">214 9 5734,'-48'-9'0,"22"10"0,-28 4 0,9 77 0,29-34 0,-2 5 0,11-5 0,44-18 0,-2-26 0,10-14 0,-10-43 0,-12 15 0,9 19 0,-1 41 0,-2 60 0,-16-13 0,-5 5 0,1-4 0,-10-2 0,-21 3 0,-4-31 0,8-101 0,-3 15 0,6-8 0,27-30 0,18-14 0,4 14 0,-6 26 0,8 13 0,25 5 0,-3 29 0,-30 55 0,-9 19 0,5-11 0,-6 0 0,-11 39 0,-4-83 0,18-60 0,6-26 0,-2 17 0,1-12 0,1 8 0,-7 38 0,-11 25 0,13 29 0,-9 1 0,13 61 0,-16-50 0,3 24 0</inkml:trace>
</inkml:ink>
</file>

<file path=ppt/ink/ink9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46:59.324"/>
    </inkml:context>
    <inkml:brush xml:id="br0">
      <inkml:brushProperty name="width" value="0.17143" units="cm"/>
      <inkml:brushProperty name="height" value="0.17143" units="cm"/>
      <inkml:brushProperty name="color" value="#004F8B"/>
    </inkml:brush>
  </inkml:definitions>
  <inkml:trace contextRef="#ctx0" brushRef="#br0">1 15 5734,'32'-14'0,"2"29"0,-28 9 0,4 18 0</inkml:trace>
</inkml:ink>
</file>

<file path=ppt/ink/ink9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46:59.585"/>
    </inkml:context>
    <inkml:brush xml:id="br0">
      <inkml:brushProperty name="width" value="0.17143" units="cm"/>
      <inkml:brushProperty name="height" value="0.17143" units="cm"/>
      <inkml:brushProperty name="color" value="#004F8B"/>
    </inkml:brush>
  </inkml:definitions>
  <inkml:trace contextRef="#ctx0" brushRef="#br0">3800 0 5734,'-87'17'0,"1"-1"0,0 1 0,-1-1 0,1 1 0,0-1 0,0-1 0,10-2 0,-15 6 0,18-2 0,-13 5 0,-10 3 0,-5 2 0,-2 2 0,2-1 0,6-1 0,10-3 0,14-3-1887,-17 6 0,17-4 0,-9 3 1887,-4 1 0,-10 2 0,-5 1 0,0 2 0,4 0 0,6 0 0,-2 1 0,2 1 0,5-2 0,8-4 99,3 0 1,7-3 0,-9 3-100,2 0 0,-13 5 0,-5 1 0,2 0 0,8-3 0,16-7 0,-2 2 0,8-4 0,-33 11 0,6-3 0,10-8 0</inkml:trace>
</inkml:ink>
</file>

<file path=ppt/ink/ink9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47:00.865"/>
    </inkml:context>
    <inkml:brush xml:id="br0">
      <inkml:brushProperty name="width" value="0.17143" units="cm"/>
      <inkml:brushProperty name="height" value="0.17143" units="cm"/>
      <inkml:brushProperty name="color" value="#004F8B"/>
    </inkml:brush>
  </inkml:definitions>
  <inkml:trace contextRef="#ctx0" brushRef="#br0">481 10 5734,'-4'-10'0,"-11"46"0,-4 27 0,1-4 0,-1 8-1887,-6 22 0,-4 14 0,3-9 1887,2-6 0,-1 2 0,3-10 0,-3 11 0,0 1 0,3-8-25,1-3 1,3-7 0,-1 2 24,-2 5 0,-1 1 0,1-4 0,-5 24 0,6-17 0,11-34 0,4-9 0,11-28 0,7-21 0</inkml:trace>
</inkml:ink>
</file>

<file path=ppt/ink/ink9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47:01.505"/>
    </inkml:context>
    <inkml:brush xml:id="br0">
      <inkml:brushProperty name="width" value="0.17143" units="cm"/>
      <inkml:brushProperty name="height" value="0.17143" units="cm"/>
      <inkml:brushProperty name="color" value="#004F8B"/>
    </inkml:brush>
  </inkml:definitions>
  <inkml:trace contextRef="#ctx0" brushRef="#br0">456 627 5734,'-85'34'0,"0"1"0,0 0 0,11 7 0,24 16 0,-1 13 0,26-38 0,48-77 0,33-47 0,-1 6-1858,-5 21 1,-3-5 1857,-16-1 0,-2-15 0,-6 3 0,-10 18 0,-19-8 778,0 23-778,-11-37 0,9 54 0,-10-10 0,8 58 0,0 28 0,5 16 0,9 3 0,5 8 0,0-1 0,1 23 0,2-2 1296,6 6 1,5-13-1297,12-20 0,-18-45 0,26-6 0,-5-38 0,14-11 0,-3-26 0,-2-1 0,-9 23 0,0-8 0,-7 18 0,-24 52 0,16 56 0,-13-40 0,1 16 0,-3-8 0,-9-37 0,-4 11 0</inkml:trace>
</inkml:ink>
</file>

<file path=ppt/ink/ink9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47:01.685"/>
    </inkml:context>
    <inkml:brush xml:id="br0">
      <inkml:brushProperty name="width" value="0.17143" units="cm"/>
      <inkml:brushProperty name="height" value="0.17143" units="cm"/>
      <inkml:brushProperty name="color" value="#004F8B"/>
    </inkml:brush>
  </inkml:definitions>
  <inkml:trace contextRef="#ctx0" brushRef="#br0">0 1 5734,'13'30'0,"0"-2"0</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7:45:46.908"/>
    </inkml:context>
    <inkml:brush xml:id="br0">
      <inkml:brushProperty name="width" value="0.17143" units="cm"/>
      <inkml:brushProperty name="height" value="0.17143" units="cm"/>
      <inkml:brushProperty name="color" value="#004F8B"/>
    </inkml:brush>
  </inkml:definitions>
  <inkml:trace contextRef="#ctx0" brushRef="#br0">68 223 5734,'1'67'0,"0"0"0,-2-6 0,7-12 0,13-28 0,0-2 0,30-8 0,-23-11 0,21-9 0,-24-40 0,-18-46 0,-12 30 0,-5-2 0,3 12 0,-4 3-480,-31-35 480,21 64 0,0 7 0,-47 61 0,47 1 0,0 4 0,8 2 0,34 14 0,13-1 0</inkml:trace>
</inkml:ink>
</file>

<file path=ppt/ink/ink9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47:02"/>
    </inkml:context>
    <inkml:brush xml:id="br0">
      <inkml:brushProperty name="width" value="0.17143" units="cm"/>
      <inkml:brushProperty name="height" value="0.17143" units="cm"/>
      <inkml:brushProperty name="color" value="#004F8B"/>
    </inkml:brush>
  </inkml:definitions>
  <inkml:trace contextRef="#ctx0" brushRef="#br0">0 110 5734,'65'-7'0,"-10"26"0,2 9 0,22 20-1021,-28-9 1,-10 2 1020,-23 12 315,-21 10 1,-8-3-316,0-25 0,-40-21 0,33-59 0,19-22 0,10-20 0,2 18 0,8 11-80,10-19 0,0 11 0,-15 49 1,-1 0-1</inkml:trace>
</inkml:ink>
</file>

<file path=ppt/ink/ink9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47:02.332"/>
    </inkml:context>
    <inkml:brush xml:id="br0">
      <inkml:brushProperty name="width" value="0.17143" units="cm"/>
      <inkml:brushProperty name="height" value="0.17143" units="cm"/>
      <inkml:brushProperty name="color" value="#004F8B"/>
    </inkml:brush>
  </inkml:definitions>
  <inkml:trace contextRef="#ctx0" brushRef="#br0">1 23 5734,'2'-14'0,"2"6"0,18 51 0,5 40 0,-9-23 0,-1-1 0,7 24 0,25-114 0,3-26 0,-15 7 0,26-5 0,-4 19 0,-37 49 0,1 34 0,-3 4 0,-10-30 0,10 19 0</inkml:trace>
</inkml:ink>
</file>

<file path=ppt/ink/ink9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47:10.544"/>
    </inkml:context>
    <inkml:brush xml:id="br0">
      <inkml:brushProperty name="width" value="0.17143" units="cm"/>
      <inkml:brushProperty name="height" value="0.17143" units="cm"/>
      <inkml:brushProperty name="color" value="#004F8B"/>
    </inkml:brush>
  </inkml:definitions>
  <inkml:trace contextRef="#ctx0" brushRef="#br0">1 878 5734,'94'-12'0,"0"0"0,1 1 0,-1-1 0,0 1 0,1-1 0,-1 1 0,0-1 0,1 1 0,-1-1 0,0 1 0,1-1 0,-1 0 0,0 1 0,1-1 0,-1 1 0,3-4 0,-4 0 0,-3 1 0,-2-2 0,-1 1 0,-1 0 0,1-1 0,1 0 0,2 0 0,3 0 0,4-1 0,4 0 0,-14 3 0,5 0 0,4-1 0,3 1 0,3-2 0,2 1 0,1-1 0,2 1 0,0-1 0,-1 1 0,0-1 0,-1 0 0,-3 1 0,-2 0 0,-3-1 0,-3 2 0,-6-1 0,-4 1 0,-5 0-708,33-6 0,-5-1 1,-5 1-1,-5 1 1,-6-1-1,-7 2 1,-7 0-1,-9 1 708,30-11 0,-15 1 0,-47 16 155,-124 45 1,18-11 0,10-1 0,0 0 0</inkml:trace>
</inkml:ink>
</file>

<file path=ppt/ink/ink9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47:10.990"/>
    </inkml:context>
    <inkml:brush xml:id="br0">
      <inkml:brushProperty name="width" value="0.17143" units="cm"/>
      <inkml:brushProperty name="height" value="0.17143" units="cm"/>
      <inkml:brushProperty name="color" value="#004F8B"/>
    </inkml:brush>
  </inkml:definitions>
  <inkml:trace contextRef="#ctx0" brushRef="#br0">1 1034 5734,'24'-15'0,"4"1"0,38-1 0,28-2 0,-23 2 0,10-1 0,10-3 0,7-1 0,8-1 0,6-1-378,-35 6 1,7 0-1,5-1 1,5-1 0,4-1-1,2 0 1,3-1 0,1 0-1,0 0 1,0 0 0,-2 1-1,-3 0 1,-2 0 0,-5 1-1,-5 1 378,10-2 0,-5 1 0,-3 0 0,-3 1 0,-2 0 0,1 0 0,0 0 0,2 0 0,4-1 0,3-1-6,-1 1 0,8-1 1,5-2-1,4 0 0,2 0 1,0-1-1,-2 1 1,-3 1-1,-5 0 0,-8 2 1,-10 2-1,-10 1 1,-13 3 5,40-9 0,-15 3 0,-12 2 0,6-1 0,0-1 0,-4 1 0,3-1 0,-5-1 0,-2 7 0,23 7 0,-15 6 0,-28 2 0,-101 29 0,1 0 0</inkml:trace>
</inkml:ink>
</file>

<file path=ppt/ink/ink9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47:11.369"/>
    </inkml:context>
    <inkml:brush xml:id="br0">
      <inkml:brushProperty name="width" value="0.17143" units="cm"/>
      <inkml:brushProperty name="height" value="0.17143" units="cm"/>
      <inkml:brushProperty name="color" value="#004F8B"/>
    </inkml:brush>
  </inkml:definitions>
  <inkml:trace contextRef="#ctx0" brushRef="#br0">0 893 5734,'96'-18'0,"-1"0"0,0 0 0,0 0 0,0 0 0,0 0 0,0 0 0,0 0 0,1 0 0,6-1 0,-1 0 0,-2 0 0,-1 0 0,-2 1 0,-3 1 0,-2 0-779,13-2 1,-4 1 0,-3 1 0,-2 0 0,0 0 778,-8 0 0,-3 1 0,-1 0 0,3-1 0,4-1 0,-8 1 0,4 0 0,3-2 0,2 1 0,-2-2 0,-2 1 0,-3 1 219,15-6 0,-4 1 1,-1 0-1,-2-1 0,-1 1-219,-4 1 0,2-1 0,-3 1 0,-5 1 0,-10 2-407,27-10 1,-12 6 406,-11 2 0,-15 16-29,-30 38 1,-9-9-1,12 17 1</inkml:trace>
</inkml:ink>
</file>

<file path=ppt/ink/ink9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48:42.902"/>
    </inkml:context>
    <inkml:brush xml:id="br0">
      <inkml:brushProperty name="width" value="0.17143" units="cm"/>
      <inkml:brushProperty name="height" value="0.17143" units="cm"/>
      <inkml:brushProperty name="color" value="#004F8B"/>
    </inkml:brush>
  </inkml:definitions>
  <inkml:trace contextRef="#ctx0" brushRef="#br0">1641 392 5734,'0'-16'0,"-4"6"0,1 5 0,-2 3 0,1-2 0,-1-1 0,-23-15 0,-6-2 0,-52-20 0,-8-1 0,20 6 0,-9 0 0,3 3 0,29 13 0,19 9 0,-50-13 0,51 18 0,-48-4 0,49 9 0,-33 3 0,-11 4 0,7 3 0,-1 2 0,-9 1 0,0 0 0,9 1 0,6 1 0,-4 8 0,24-8 0,-23 18 0,27 14 0,-6 12 0,30 15 0,9 19 0,2-13 0,0 13-126,3-20 0,2 10 0,4-20 126,9-24 0,-1-9 0,34 40 0,0-38 0,8-3 0,2 4 0,6-4 0,2-9 0,7-5 0,0-4 0,28-4 0,-3-6 0,-23 3 0,2-4 0,18-10 0,10-5 0,-21 1 0,-12-4-597,26-5 0,-11-1 597,-60 8-284,10-19 1,1-4 283,-4 2 0,1 1 0,-1-8 0,-8-19 0,-7 1 0,-2 1 0,4-16 0,-14-4 0,-35 20 0,-21 6-646,-18 11 0,-16 4 1,5 1 645,21 4 0,3 0 0,-5 5 0,-27 4 0,-8 6 0,13 8 0,29 12 0,0 1 0</inkml:trace>
</inkml:ink>
</file>

<file path=ppt/ink/ink9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48:44.217"/>
    </inkml:context>
    <inkml:brush xml:id="br0">
      <inkml:brushProperty name="width" value="0.17143" units="cm"/>
      <inkml:brushProperty name="height" value="0.17143" units="cm"/>
      <inkml:brushProperty name="color" value="#004F8B"/>
    </inkml:brush>
  </inkml:definitions>
  <inkml:trace contextRef="#ctx0" brushRef="#br0">1 251 5734,'28'-8'0,"30"-7"0,27-7 0,7-1 0,-17 4-2488,-17 5 1,1 0 2487,15-5 0,16-3 0,0 0 0,-11 4 0,8 2 0,-14 5 1307,5-2-1307,-2 2 0,-26 7 0,-53 8 771,-24 10-771,-48 5 0,14-3 0,-17 4 0,-2 1 0,4 0 0,-25 1 0,13 9 0,62 10 2897,-17-12-2897,85-17 0,25-8 0,-9-11 0,0-5 0,1 2 0,-4 0-557,29-11 557,-47 8 0,1-3 0,-2-3 0</inkml:trace>
</inkml:ink>
</file>

<file path=ppt/ink/ink9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48:53.585"/>
    </inkml:context>
    <inkml:brush xml:id="br0">
      <inkml:brushProperty name="width" value="0.17143" units="cm"/>
      <inkml:brushProperty name="height" value="0.17143" units="cm"/>
      <inkml:brushProperty name="color" value="#004F8B"/>
    </inkml:brush>
  </inkml:definitions>
  <inkml:trace contextRef="#ctx0" brushRef="#br0">2 463 5734,'-1'-15'0,"0"2"0,8 1 0,41-13 0,13 4 0,17-4 0,1 0 0,-2-2 0,1-1 0,2 1 0,9-2 0,3 1 0,-4-1 0,-7 0 0,-2-1 0,-17 4 0,-2-2 0,15-9 0,-71 29 0,-43 10 0,-53 33 0,28-12 0,-1 1 0,9 1 0,-4 4 0,-3 2 0,-12 7 0,2 0 0,13-7 0,-27 14 0,16-8 0,-10 5 0,27-12 0,40-20 0,52-16 0,21-17 0,19-12 0,-8 4 0,-15 10 0,0-1 0,10-7 0,12-8 0,-3 1 0,-18 9 0,-6 1 0,-4 1 0,-3 2 0,-19 12 0,-10 1 0,-1 2 0,-41 14 0,-9 4 0,-13 16 0,1 2 0,10-5 0,-14 20 0</inkml:trace>
</inkml:ink>
</file>

<file path=ppt/ink/ink9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48:54.845"/>
    </inkml:context>
    <inkml:brush xml:id="br0">
      <inkml:brushProperty name="width" value="0.17143" units="cm"/>
      <inkml:brushProperty name="height" value="0.17143" units="cm"/>
      <inkml:brushProperty name="color" value="#004F8B"/>
    </inkml:brush>
  </inkml:definitions>
  <inkml:trace contextRef="#ctx0" brushRef="#br0">16 565 5734,'-8'-2'0,"1"0"0,6 2 0,7-3 0,-2 1 0,25-6 0,48-14 0,21-4 0,-31 11 0,2 0 0,2-1-471,9-4 1,2-1 0,-1 1 470,2 2 0,-2 2 0,-9 2 0,-21 4 0,0-1 0,28-5 0,13-3 0,-11 1 0,-22 6 0,1-2 0,28-6 0,12-2 0,-16 2 0,13-2 0,-36 7 0,7-2 0,-2 0 0,17-4 0,-6 0 0,-16 6 0,-2-1 0,17-8 0,-20 10 0,-51 16 0,-27 12 0,-16 8 0,-26 12 0</inkml:trace>
</inkml:ink>
</file>

<file path=ppt/ink/ink9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48:55.360"/>
    </inkml:context>
    <inkml:brush xml:id="br0">
      <inkml:brushProperty name="width" value="0.17143" units="cm"/>
      <inkml:brushProperty name="height" value="0.17143" units="cm"/>
      <inkml:brushProperty name="color" value="#004F8B"/>
    </inkml:brush>
  </inkml:definitions>
  <inkml:trace contextRef="#ctx0" brushRef="#br0">0 394 5734,'65'-19'0,"20"1"0,9-1 0,-11 2 0,2-1-2012,13-1 0,-1-1 2012,-14 2 0,-10 0 0,-6-1 2,-2-2 1,13-6-1,-8 3-2,-17 4 0,0 1 0,13-5 0,5-1 0,-11 3 825,2-4-825,-66 31 0,3 4 0,-40 18 0,4 1 0</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7:45:47.213"/>
    </inkml:context>
    <inkml:brush xml:id="br0">
      <inkml:brushProperty name="width" value="0.17143" units="cm"/>
      <inkml:brushProperty name="height" value="0.17143" units="cm"/>
      <inkml:brushProperty name="color" value="#004F8B"/>
    </inkml:brush>
  </inkml:definitions>
  <inkml:trace contextRef="#ctx0" brushRef="#br0">485 130 5734,'-30'-17'0,"5"42"0,29 31 0,2 17 0,10-11 0,29-19 0,19 0 0,-10-9 0,-1-6-424,34 20 0,-11-23 424,-64-66 205,-2-30-205,-15 5 0,-3-2 0,-5-28 0,-15 12 0,-22 11-1060,-20 54 1,-17 20-1,6-3 1060,5-16 0,-1 5 0,-11 17 0,-9 10 0,16 3 0,33 1 0,0-1 0</inkml:trace>
</inkml:ink>
</file>

<file path=ppt/ink/ink9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48:55.854"/>
    </inkml:context>
    <inkml:brush xml:id="br0">
      <inkml:brushProperty name="width" value="0.17143" units="cm"/>
      <inkml:brushProperty name="height" value="0.17143" units="cm"/>
      <inkml:brushProperty name="color" value="#004F8B"/>
    </inkml:brush>
  </inkml:definitions>
  <inkml:trace contextRef="#ctx0" brushRef="#br0">1 485 5734,'8'-36'0,"4"3"0,2 18 0,6-1 0,31-9 0,7-1 0,4 0-876,4-1 1,1 2 875,-5 8-86,-2 3 0,4-1 86,-9 2 0,1 0 0,21-5 0,5 0 0,-2-1 0,-1-1 0,-2-4 0,-4 0 0,-21 9 0,-5 0 0,17-15 0,-97 30 0,-33 15 0,-8 4 0,-9 2 0,4 2 0,-1 1 0</inkml:trace>
</inkml:ink>
</file>

<file path=ppt/ink/ink9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48:56.083"/>
    </inkml:context>
    <inkml:brush xml:id="br0">
      <inkml:brushProperty name="width" value="0.17143" units="cm"/>
      <inkml:brushProperty name="height" value="0.17143" units="cm"/>
      <inkml:brushProperty name="color" value="#004F8B"/>
    </inkml:brush>
  </inkml:definitions>
  <inkml:trace contextRef="#ctx0" brushRef="#br0">0 339 5734,'90'-24'0,"-1"1"0,1 0 0,-1-1 0,1 1 0,-1-1 0,1 1 0,-1-1 0,-3 0 0,-4 1 0,-3 2 0,-4 1 0,11-1 0,1 1 0,-1-1 0</inkml:trace>
</inkml:ink>
</file>

<file path=ppt/ink/ink9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48:39.095"/>
    </inkml:context>
    <inkml:brush xml:id="br0">
      <inkml:brushProperty name="width" value="0.17143" units="cm"/>
      <inkml:brushProperty name="height" value="0.17143" units="cm"/>
      <inkml:brushProperty name="color" value="#004F8B"/>
    </inkml:brush>
  </inkml:definitions>
  <inkml:trace contextRef="#ctx0" brushRef="#br0">49 29 5734,'3'-14'0,"-4"1"0,0 11 0,-7 56 0,-3 58 0,3-12-1968,6-41 0,0 1 1968,-2 16 0,-3 15 0,2 0 0,3-16 0,5-18 0,3 0-104,3 25 1,2 17 0,2 6-1,-1-8 104,-1-2 0,1-5 0,0 6 0,-2-19 0,1 4 0,0 2 0,-1-1 0,0-2 0,1 5 0,-1-2 0,0-1 0,0 5 0,-1-4 0,1 4 0,-1 1 0,0-1 0,0-4 0,0 1 0,0-3 0,0-1 0,-1 2-346,2 16 0,1 5 0,-1-8 0,-3-20 346,4 11 0,-2-20 0,-7-34 0,5 18 0</inkml:trace>
</inkml:ink>
</file>

<file path=ppt/ink/ink9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48:39.775"/>
    </inkml:context>
    <inkml:brush xml:id="br0">
      <inkml:brushProperty name="width" value="0.17143" units="cm"/>
      <inkml:brushProperty name="height" value="0.17143" units="cm"/>
      <inkml:brushProperty name="color" value="#004F8B"/>
    </inkml:brush>
  </inkml:definitions>
  <inkml:trace contextRef="#ctx0" brushRef="#br0">0 1321 5734,'74'-10'0,"1"0"0,-1 0 0,3-5 0,8-2 0,4-2 0,1 0 0,-2 3-1133,-9 2 1,0 2 0,-1 1 0,2-1 0,1-2 1132,11-4 0,0 0 0,3-2 0,1-1 0,3 0 0,-5 1 0,3-1 0,2-1 0,0 0 0,-1-1 0,-2 2-13,-8 1 1,-1 0 0,-2 0 0,1 0 0,2-1 0,2 1 12,0-1 0,3 0 0,2 0 0,0-1 0,0 1 0,-3 0 0,-3 0 0,-2 1 0,-3 0 0,-1 1 0,-2-1 0,0 1 0,-1 0 0,9-2 0,0 0 0,-2-1 0,-1 2 0,-2 0 0,11-3 0,-3 1 0,0 1 0,1-1 0,-14 3 0,2 0 0,-1-1 0,-2 1 0,-4 1 0,22-5 0,-5 1 0,-16 4 0,12-3 0,-3 0 0,-7 1 0,-37 10 0,27-13 0,-51 13 377,-35-17 0,-5 9 1,-35-11-1</inkml:trace>
</inkml:ink>
</file>

<file path=ppt/ink/ink9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53:55.041"/>
    </inkml:context>
    <inkml:brush xml:id="br0">
      <inkml:brushProperty name="width" value="0.17143" units="cm"/>
      <inkml:brushProperty name="height" value="0.17143" units="cm"/>
      <inkml:brushProperty name="color" value="#004F8B"/>
    </inkml:brush>
  </inkml:definitions>
  <inkml:trace contextRef="#ctx0" brushRef="#br0">11 211 5734,'-7'-18'0,"4"2"0,7 7 0,33-27 0,-13 15-288,26-22 288,-21 22 0,0-2 0,0 0 0</inkml:trace>
</inkml:ink>
</file>

<file path=ppt/ink/ink9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54:00.521"/>
    </inkml:context>
    <inkml:brush xml:id="br0">
      <inkml:brushProperty name="width" value="0.17143" units="cm"/>
      <inkml:brushProperty name="height" value="0.17143" units="cm"/>
      <inkml:brushProperty name="color" value="#004F8B"/>
    </inkml:brush>
  </inkml:definitions>
  <inkml:trace contextRef="#ctx0" brushRef="#br0">17 26 5734,'1'-19'0,"-1"13"0,-2 69 0,0-12 0,0 1 0,0 13 0,0 11 0,0 11 0,1 5-1416,0-11 1,1 4 0,-1 2 0,1-2 1415,-1-2 0,0 0 0,1-1 0,-1 0 167,1-2 0,0 0 0,1-2 0,0-4-167,0-5 0,1-4 0,1 7-62,3 16 0,1 10 0,1 1 1,-1-8-1,-2-9 0,0-6 0,0 4 1,2-1-1,1 0 0,-1 0 0,1 0 1</inkml:trace>
</inkml:ink>
</file>

<file path=ppt/ink/ink9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54:00.985"/>
    </inkml:context>
    <inkml:brush xml:id="br0">
      <inkml:brushProperty name="width" value="0.17143" units="cm"/>
      <inkml:brushProperty name="height" value="0.17143" units="cm"/>
      <inkml:brushProperty name="color" value="#004F8B"/>
    </inkml:brush>
  </inkml:definitions>
  <inkml:trace contextRef="#ctx0" brushRef="#br0">0 677 5734,'15'-7'0,"6"0"0,69-5 0,-23 2 0,21-2 0,14-2 0,4-1 0,-5 1 0,-12 2-1274,-10 1 1,-8 3 0,1-1 0,12-2 1273,-6 1 0,8-1 0,6-2 0,5 0 0,3 0 0,3 1 0,-1 0 0,1 1 0,-11 3 0,3 1 0,2 0 0,2 0 0,0 1 0,1 0 0,-1 0 0,0 0 0,-1 0 0,-1-1 0,-6 0 0,-1 0 0,-1 0 0,-1-1 0,1 1 0,-1-1 0,2 0 0,1 1 0,2-1 0,2 1 0,-2 0 0,4 0 0,1 0 0,3 1 0,1-1 0,0 0 0,-1 0 0,0 0 0,-2 1 0,-2-1 0,-3 0 0,-5 0 0,18-2 0,-1 0 0,-2 0 0,-2 0 0,-5 0 0,-4 0 0,-6 1 0,-6 1-161,13-2 1,-10 1 0,-5 1 0,1-1 160,23-2 0,-2 0 0,-18 2 0,9-2 349,-13 1-349,-10 2 0,-3-1 0,-6-2 0,26-10 0,-90 10 0,-13-5 0</inkml:trace>
</inkml:ink>
</file>

<file path=ppt/ink/ink9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54:02.164"/>
    </inkml:context>
    <inkml:brush xml:id="br0">
      <inkml:brushProperty name="width" value="0.17143" units="cm"/>
      <inkml:brushProperty name="height" value="0.17143" units="cm"/>
      <inkml:brushProperty name="color" value="#004F8B"/>
    </inkml:brush>
  </inkml:definitions>
  <inkml:trace contextRef="#ctx0" brushRef="#br0">1 27 5734,'3'-9'0,"0"2"0,0 4 0,0 0 0,-1 1 0,1 0 0</inkml:trace>
</inkml:ink>
</file>

<file path=ppt/ink/ink9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54:02.770"/>
    </inkml:context>
    <inkml:brush xml:id="br0">
      <inkml:brushProperty name="width" value="0.17143" units="cm"/>
      <inkml:brushProperty name="height" value="0.17143" units="cm"/>
      <inkml:brushProperty name="color" value="#004F8B"/>
    </inkml:brush>
  </inkml:definitions>
  <inkml:trace contextRef="#ctx0" brushRef="#br0">4 1 5734,'-2'6'0,"1"1"0,1-3 0,0 3 0,4 52 0,-2-30 0,4 41 0,-3-42 0,2 3 0,6 32 0,0-7 0,-1-4 0,2 7 0,3 23 0,-2-2 0,1 6 0,-5-28 0,-1 0 0</inkml:trace>
</inkml:ink>
</file>

<file path=ppt/ink/ink9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54:15.051"/>
    </inkml:context>
    <inkml:brush xml:id="br0">
      <inkml:brushProperty name="width" value="0.17143" units="cm"/>
      <inkml:brushProperty name="height" value="0.17143" units="cm"/>
      <inkml:brushProperty name="color" value="#004F8B"/>
    </inkml:brush>
  </inkml:definitions>
  <inkml:trace contextRef="#ctx0" brushRef="#br0">33 190 5734,'3'13'0,"2"6"0,4 6 0,3 10 0,-1-4 0,4 11 0,-5-18 0,-3 9 0,-3-21 0,-7-8 0,-18-70 0,-3-28 0,11 43-358,-11-37 0,3 10 358,19 63 0,2-10 0,2 25 0,1-11 0,14 63 0,-2-10 0,6 15 0,-4-8 0,-4-8 0,-4-7 0,0 5 0</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7:46:13.806"/>
    </inkml:context>
    <inkml:brush xml:id="br0">
      <inkml:brushProperty name="width" value="0.17143" units="cm"/>
      <inkml:brushProperty name="height" value="0.17143" units="cm"/>
      <inkml:brushProperty name="color" value="#004F8B"/>
    </inkml:brush>
  </inkml:definitions>
  <inkml:trace contextRef="#ctx0" brushRef="#br0">48 116 5734,'3'-8'0,"-1"0"0,-2 0 0,-8-25 0,6 18 0,-7-16 0,7 27 0,-2-1 0,2 4 0,-3-1 0,-6 63 0,9-42 0,-6 45 0,14-57 0,0-1 0,6-4 0,-4-4 0,4-10 0,-5-25 0,-3 15 0,-1-13 0,-5 25 0,-10 5 0,7 1 0,-7 2 0,9 4 0,4-4 0,-1 0 0</inkml:trace>
</inkml:ink>
</file>

<file path=ppt/ink/ink9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54:15.841"/>
    </inkml:context>
    <inkml:brush xml:id="br0">
      <inkml:brushProperty name="width" value="0.17143" units="cm"/>
      <inkml:brushProperty name="height" value="0.17143" units="cm"/>
      <inkml:brushProperty name="color" value="#004F8B"/>
    </inkml:brush>
  </inkml:definitions>
  <inkml:trace contextRef="#ctx0" brushRef="#br0">17 28 5734,'9'38'0,"-2"-6"0,3-4 0,-7-17 0,4 10 0,-19-50 0,5 4 0,-12-28 0,13 28 0,0 2 0,6 21 0,13 47 0,-8-26 0,14 74 0,-16-61 0,3 23 0,-5-40 0,-2-9 0,-13-54 0,5 19 0,-10-40 0,15 49 0,2 3 0,4 41 0,-1-12 0,2 18 0,0-12 0,-2-6 0,0 4 0</inkml:trace>
</inkml:ink>
</file>

<file path=ppt/ink/ink9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54:22.928"/>
    </inkml:context>
    <inkml:brush xml:id="br0">
      <inkml:brushProperty name="width" value="0.17143" units="cm"/>
      <inkml:brushProperty name="height" value="0.17143" units="cm"/>
      <inkml:brushProperty name="color" value="#004F8B"/>
    </inkml:brush>
  </inkml:definitions>
  <inkml:trace contextRef="#ctx0" brushRef="#br0">4 6 5734,'-3'-6'0,"14"22"0,-7-8 0,11 15 0</inkml:trace>
</inkml:ink>
</file>

<file path=ppt/ink/ink9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54:23.127"/>
    </inkml:context>
    <inkml:brush xml:id="br0">
      <inkml:brushProperty name="width" value="0.17143" units="cm"/>
      <inkml:brushProperty name="height" value="0.17143" units="cm"/>
      <inkml:brushProperty name="color" value="#004F8B"/>
    </inkml:brush>
  </inkml:definitions>
  <inkml:trace contextRef="#ctx0" brushRef="#br0">0 1 5734,'70'13'0,"1"0"0,-1 0 0,16 5 0,2 3 0,-10 0 0,-19-2 0,-4 2 0,18 5 0,0-1 0</inkml:trace>
</inkml:ink>
</file>

<file path=ppt/ink/ink9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54:23.336"/>
    </inkml:context>
    <inkml:brush xml:id="br0">
      <inkml:brushProperty name="width" value="0.17143" units="cm"/>
      <inkml:brushProperty name="height" value="0.17143" units="cm"/>
      <inkml:brushProperty name="color" value="#004F8B"/>
    </inkml:brush>
  </inkml:definitions>
  <inkml:trace contextRef="#ctx0" brushRef="#br0">0 1 5734,'59'9'0,"-1"1"0,0-1 0,-6 4 0,10 20 0,-1 6 0,-1 0 0,-22-8 0</inkml:trace>
</inkml:ink>
</file>

<file path=ppt/ink/ink9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54:23.470"/>
    </inkml:context>
    <inkml:brush xml:id="br0">
      <inkml:brushProperty name="width" value="0.17143" units="cm"/>
      <inkml:brushProperty name="height" value="0.17143" units="cm"/>
      <inkml:brushProperty name="color" value="#004F8B"/>
    </inkml:brush>
  </inkml:definitions>
  <inkml:trace contextRef="#ctx0" brushRef="#br0">0 25 5734,'42'-12'0,"-11"-1"0</inkml:trace>
</inkml:ink>
</file>

<file path=ppt/ink/ink9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54:23.887"/>
    </inkml:context>
    <inkml:brush xml:id="br0">
      <inkml:brushProperty name="width" value="0.17143" units="cm"/>
      <inkml:brushProperty name="height" value="0.17143" units="cm"/>
      <inkml:brushProperty name="color" value="#004F8B"/>
    </inkml:brush>
  </inkml:definitions>
  <inkml:trace contextRef="#ctx0" brushRef="#br0">1 1 5734,'46'10'0,"-1"1"0,-12 3 0,4 3 0,44 21 0,9 4 0,-5-3 0,-23-10 0,0-1 0,0 1 0</inkml:trace>
</inkml:ink>
</file>

<file path=ppt/ink/ink9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54:24.046"/>
    </inkml:context>
    <inkml:brush xml:id="br0">
      <inkml:brushProperty name="width" value="0.17143" units="cm"/>
      <inkml:brushProperty name="height" value="0.17143" units="cm"/>
      <inkml:brushProperty name="color" value="#004F8B"/>
    </inkml:brush>
  </inkml:definitions>
  <inkml:trace contextRef="#ctx0" brushRef="#br0">0 1 5734,'78'29'0,"0"1"0,0 0 0,8 4 0,-8-4 0,15 5 0,-23-8 0,-29-9 0</inkml:trace>
</inkml:ink>
</file>

<file path=ppt/ink/ink9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54:24.193"/>
    </inkml:context>
    <inkml:brush xml:id="br0">
      <inkml:brushProperty name="width" value="0.17143" units="cm"/>
      <inkml:brushProperty name="height" value="0.17143" units="cm"/>
      <inkml:brushProperty name="color" value="#004F8B"/>
    </inkml:brush>
  </inkml:definitions>
  <inkml:trace contextRef="#ctx0" brushRef="#br0">1 1 5734,'58'8'0,"8"8"0,-21 5 0,37 28 0,-32-16 0,13 14 0</inkml:trace>
</inkml:ink>
</file>

<file path=ppt/ink/ink9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54:24.362"/>
    </inkml:context>
    <inkml:brush xml:id="br0">
      <inkml:brushProperty name="width" value="0.17143" units="cm"/>
      <inkml:brushProperty name="height" value="0.17143" units="cm"/>
      <inkml:brushProperty name="color" value="#004F8B"/>
    </inkml:brush>
  </inkml:definitions>
  <inkml:trace contextRef="#ctx0" brushRef="#br0">0 7 5734,'52'-2'0,"0"-1"0,-8 5 0,52-6 0,-86 8 0</inkml:trace>
</inkml:ink>
</file>

<file path=ppt/ink/ink9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2T08:54:24.636"/>
    </inkml:context>
    <inkml:brush xml:id="br0">
      <inkml:brushProperty name="width" value="0.17143" units="cm"/>
      <inkml:brushProperty name="height" value="0.17143" units="cm"/>
      <inkml:brushProperty name="color" value="#004F8B"/>
    </inkml:brush>
  </inkml:definitions>
  <inkml:trace contextRef="#ctx0" brushRef="#br0">1 0 5734,'69'31'0,"1"0"0,-10-4 0,0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74B4B27-8333-AF41-9756-228811165BC5}" type="datetimeFigureOut">
              <a:rPr lang="en-US" smtClean="0"/>
              <a:t>1/2/21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4E7F29F-D657-074C-917C-B948BA0E68EA}" type="slidenum">
              <a:rPr lang="en-US" smtClean="0"/>
              <a:t>‹#›</a:t>
            </a:fld>
            <a:endParaRPr lang="en-US"/>
          </a:p>
        </p:txBody>
      </p:sp>
    </p:spTree>
    <p:extLst>
      <p:ext uri="{BB962C8B-B14F-4D97-AF65-F5344CB8AC3E}">
        <p14:creationId xmlns:p14="http://schemas.microsoft.com/office/powerpoint/2010/main" val="3200959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Variable: How a particular person can have different heights, weights and hair </a:t>
            </a:r>
            <a:r>
              <a:rPr lang="en-US" dirty="0" err="1"/>
              <a:t>colour</a:t>
            </a:r>
            <a:r>
              <a:rPr lang="en-US" dirty="0"/>
              <a:t>. These are variables. It refers to characteristics of what we are studying. Can vary among different individuals.</a:t>
            </a:r>
          </a:p>
        </p:txBody>
      </p:sp>
      <p:sp>
        <p:nvSpPr>
          <p:cNvPr id="4" name="Slide Number Placeholder 3"/>
          <p:cNvSpPr>
            <a:spLocks noGrp="1"/>
          </p:cNvSpPr>
          <p:nvPr>
            <p:ph type="sldNum" sz="quarter" idx="5"/>
          </p:nvPr>
        </p:nvSpPr>
        <p:spPr/>
        <p:txBody>
          <a:bodyPr/>
          <a:lstStyle/>
          <a:p>
            <a:fld id="{84E7F29F-D657-074C-917C-B948BA0E68EA}" type="slidenum">
              <a:rPr lang="en-US" smtClean="0"/>
              <a:t>6</a:t>
            </a:fld>
            <a:endParaRPr lang="en-US"/>
          </a:p>
        </p:txBody>
      </p:sp>
    </p:spTree>
    <p:extLst>
      <p:ext uri="{BB962C8B-B14F-4D97-AF65-F5344CB8AC3E}">
        <p14:creationId xmlns:p14="http://schemas.microsoft.com/office/powerpoint/2010/main" val="10538264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You can say that, we can exclude the value 120 from the earlier interval. But we cannot do that. Why? Because if we remove the end point then it is not continuous (E.g.: where will we keep the 119.98765?)</a:t>
            </a:r>
          </a:p>
        </p:txBody>
      </p:sp>
      <p:sp>
        <p:nvSpPr>
          <p:cNvPr id="4" name="Slide Number Placeholder 3"/>
          <p:cNvSpPr>
            <a:spLocks noGrp="1"/>
          </p:cNvSpPr>
          <p:nvPr>
            <p:ph type="sldNum" sz="quarter" idx="5"/>
          </p:nvPr>
        </p:nvSpPr>
        <p:spPr/>
        <p:txBody>
          <a:bodyPr/>
          <a:lstStyle/>
          <a:p>
            <a:fld id="{84E7F29F-D657-074C-917C-B948BA0E68EA}" type="slidenum">
              <a:rPr lang="en-US" smtClean="0"/>
              <a:t>14</a:t>
            </a:fld>
            <a:endParaRPr lang="en-US"/>
          </a:p>
        </p:txBody>
      </p:sp>
    </p:spTree>
    <p:extLst>
      <p:ext uri="{BB962C8B-B14F-4D97-AF65-F5344CB8AC3E}">
        <p14:creationId xmlns:p14="http://schemas.microsoft.com/office/powerpoint/2010/main" val="5192175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E7F29F-D657-074C-917C-B948BA0E68EA}" type="slidenum">
              <a:rPr lang="en-US" smtClean="0"/>
              <a:t>42</a:t>
            </a:fld>
            <a:endParaRPr lang="en-US"/>
          </a:p>
        </p:txBody>
      </p:sp>
    </p:spTree>
    <p:extLst>
      <p:ext uri="{BB962C8B-B14F-4D97-AF65-F5344CB8AC3E}">
        <p14:creationId xmlns:p14="http://schemas.microsoft.com/office/powerpoint/2010/main" val="37520951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GB"/>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87DE6118-2437-4B30-8E3C-4D2BE6020583}" type="datetimeFigureOut">
              <a:rPr lang="en-US" dirty="0"/>
              <a:pPr/>
              <a:t>1/2/21</a:t>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9E57DC2-970A-4B3E-BB1C-7A09969E49DF}" type="slidenum">
              <a:rPr lang="en-US" dirty="0"/>
              <a:pPr/>
              <a:t>‹#›</a:t>
            </a:fld>
            <a:endParaRPr lang="en-US" dirty="0"/>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1/2/21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1/2/21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1/2/21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GB"/>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87DE6118-2437-4B30-8E3C-4D2BE6020583}" type="datetimeFigureOut">
              <a:rPr lang="en-US" dirty="0"/>
              <a:pPr/>
              <a:t>1/2/21</a:t>
            </a:fld>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GB"/>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87DE6118-2437-4B30-8E3C-4D2BE6020583}" type="datetimeFigureOut">
              <a:rPr lang="en-US" dirty="0"/>
              <a:t>1/2/21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GB"/>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87DE6118-2437-4B30-8E3C-4D2BE6020583}" type="datetimeFigureOut">
              <a:rPr lang="en-US" dirty="0"/>
              <a:t>1/2/21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87DE6118-2437-4B30-8E3C-4D2BE6020583}" type="datetimeFigureOut">
              <a:rPr lang="en-US" dirty="0"/>
              <a:t>1/2/21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7DE6118-2437-4B30-8E3C-4D2BE6020583}" type="datetimeFigureOut">
              <a:rPr lang="en-US" dirty="0"/>
              <a:t>1/2/21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GB"/>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dirty="0"/>
              <a:pPr/>
              <a:t>1/2/21</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GB"/>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dirty="0"/>
              <a:pPr/>
              <a:t>1/2/21</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GB"/>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87DE6118-2437-4B30-8E3C-4D2BE6020583}" type="datetimeFigureOut">
              <a:rPr lang="en-US" dirty="0"/>
              <a:pPr/>
              <a:t>1/2/21</a:t>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9E57DC2-970A-4B3E-BB1C-7A09969E49DF}" type="slidenum">
              <a:rPr lang="en-US" dirty="0"/>
              <a:pPr/>
              <a:t>‹#›</a:t>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7.tiff"/><Relationship Id="rId1" Type="http://schemas.openxmlformats.org/officeDocument/2006/relationships/slideLayout" Target="../slideLayouts/slideLayout7.xml"/><Relationship Id="rId6" Type="http://schemas.openxmlformats.org/officeDocument/2006/relationships/image" Target="../media/image11.tiff"/><Relationship Id="rId5" Type="http://schemas.openxmlformats.org/officeDocument/2006/relationships/image" Target="../media/image10.tiff"/><Relationship Id="rId4" Type="http://schemas.openxmlformats.org/officeDocument/2006/relationships/image" Target="../media/image9.tiff"/></Relationships>
</file>

<file path=ppt/slides/_rels/slide12.xml.rels><?xml version="1.0" encoding="UTF-8" standalone="yes"?>
<Relationships xmlns="http://schemas.openxmlformats.org/package/2006/relationships"><Relationship Id="rId8" Type="http://schemas.openxmlformats.org/officeDocument/2006/relationships/image" Target="../media/image740.png"/><Relationship Id="rId3" Type="http://schemas.openxmlformats.org/officeDocument/2006/relationships/customXml" Target="../ink/ink2.xml"/><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customXml" Target="../ink/ink3.xml"/><Relationship Id="rId133" Type="http://schemas.openxmlformats.org/officeDocument/2006/relationships/customXml" Target="../ink/ink4.xml"/><Relationship Id="rId138" Type="http://schemas.openxmlformats.org/officeDocument/2006/relationships/image" Target="../media/image875.png"/><Relationship Id="rId2" Type="http://schemas.openxmlformats.org/officeDocument/2006/relationships/image" Target="../media/image15.png"/><Relationship Id="rId132" Type="http://schemas.openxmlformats.org/officeDocument/2006/relationships/image" Target="../media/image87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customXml" Target="../ink/ink5.xml"/><Relationship Id="rId1" Type="http://schemas.openxmlformats.org/officeDocument/2006/relationships/slideLayout" Target="../slideLayouts/slideLayout7.xml"/><Relationship Id="rId115" Type="http://schemas.openxmlformats.org/officeDocument/2006/relationships/image" Target="../media/image994.png"/></Relationships>
</file>

<file path=ppt/slides/_rels/slide18.xml.rels><?xml version="1.0" encoding="UTF-8" standalone="yes"?>
<Relationships xmlns="http://schemas.openxmlformats.org/package/2006/relationships"><Relationship Id="rId3" Type="http://schemas.openxmlformats.org/officeDocument/2006/relationships/image" Target="../media/image1097.png"/><Relationship Id="rId112" Type="http://schemas.openxmlformats.org/officeDocument/2006/relationships/image" Target="../media/image1152.png"/><Relationship Id="rId2" Type="http://schemas.openxmlformats.org/officeDocument/2006/relationships/hyperlink" Target="https://en.wikipedia.org/wiki/X%CC%85_and_s_chart" TargetMode="External"/><Relationship Id="rId1" Type="http://schemas.openxmlformats.org/officeDocument/2006/relationships/slideLayout" Target="../slideLayouts/slideLayout7.xml"/><Relationship Id="rId5" Type="http://schemas.openxmlformats.org/officeDocument/2006/relationships/customXml" Target="../ink/ink6.xml"/><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customXml" Target="../ink/ink7.xml"/><Relationship Id="rId2" Type="http://schemas.openxmlformats.org/officeDocument/2006/relationships/image" Target="../media/image18.tiff"/><Relationship Id="rId88" Type="http://schemas.openxmlformats.org/officeDocument/2006/relationships/image" Target="../media/image1912.png"/><Relationship Id="rId1" Type="http://schemas.openxmlformats.org/officeDocument/2006/relationships/slideLayout" Target="../slideLayouts/slideLayout7.xml"/><Relationship Id="rId5" Type="http://schemas.openxmlformats.org/officeDocument/2006/relationships/customXml" Target="../ink/ink8.xml"/><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8" Type="http://schemas.openxmlformats.org/officeDocument/2006/relationships/image" Target="../media/image2810.png"/><Relationship Id="rId26" Type="http://schemas.openxmlformats.org/officeDocument/2006/relationships/image" Target="../media/image22.png"/><Relationship Id="rId3" Type="http://schemas.openxmlformats.org/officeDocument/2006/relationships/customXml" Target="../ink/ink9.xml"/><Relationship Id="rId21" Type="http://schemas.openxmlformats.org/officeDocument/2006/relationships/customXml" Target="../ink/ink14.xml"/><Relationship Id="rId7" Type="http://schemas.openxmlformats.org/officeDocument/2006/relationships/customXml" Target="../ink/ink11.xml"/><Relationship Id="rId17" Type="http://schemas.openxmlformats.org/officeDocument/2006/relationships/customXml" Target="../ink/ink12.xml"/><Relationship Id="rId25" Type="http://schemas.openxmlformats.org/officeDocument/2006/relationships/customXml" Target="../ink/ink16.xml"/><Relationship Id="rId2" Type="http://schemas.openxmlformats.org/officeDocument/2006/relationships/image" Target="../media/image20.png"/><Relationship Id="rId16" Type="http://schemas.openxmlformats.org/officeDocument/2006/relationships/image" Target="../media/image2710.png"/><Relationship Id="rId20" Type="http://schemas.openxmlformats.org/officeDocument/2006/relationships/image" Target="../media/image1926.png"/><Relationship Id="rId1" Type="http://schemas.openxmlformats.org/officeDocument/2006/relationships/slideLayout" Target="../slideLayouts/slideLayout7.xml"/><Relationship Id="rId6" Type="http://schemas.openxmlformats.org/officeDocument/2006/relationships/image" Target="../media/image2210.png"/><Relationship Id="rId24" Type="http://schemas.openxmlformats.org/officeDocument/2006/relationships/image" Target="../media/image21.png"/><Relationship Id="rId5" Type="http://schemas.openxmlformats.org/officeDocument/2006/relationships/customXml" Target="../ink/ink10.xml"/><Relationship Id="rId23" Type="http://schemas.openxmlformats.org/officeDocument/2006/relationships/customXml" Target="../ink/ink15.xml"/><Relationship Id="rId28" Type="http://schemas.openxmlformats.org/officeDocument/2006/relationships/image" Target="../media/image23.png"/><Relationship Id="rId19" Type="http://schemas.openxmlformats.org/officeDocument/2006/relationships/customXml" Target="../ink/ink13.xml"/><Relationship Id="rId4" Type="http://schemas.openxmlformats.org/officeDocument/2006/relationships/image" Target="../media/image2110.png"/><Relationship Id="rId22" Type="http://schemas.openxmlformats.org/officeDocument/2006/relationships/image" Target="../media/image1927.png"/><Relationship Id="rId27" Type="http://schemas.openxmlformats.org/officeDocument/2006/relationships/customXml" Target="../ink/ink1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image" Target="../media/image27.tiff"/><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image" Target="../media/image29.tiff"/><Relationship Id="rId1" Type="http://schemas.openxmlformats.org/officeDocument/2006/relationships/slideLayout" Target="../slideLayouts/slideLayout7.xml"/><Relationship Id="rId5" Type="http://schemas.openxmlformats.org/officeDocument/2006/relationships/image" Target="../media/image31.png"/><Relationship Id="rId4" Type="http://schemas.openxmlformats.org/officeDocument/2006/relationships/customXml" Target="../ink/ink1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43.tiff"/><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17" Type="http://schemas.openxmlformats.org/officeDocument/2006/relationships/customXml" Target="../ink/ink76.xml"/><Relationship Id="rId21" Type="http://schemas.openxmlformats.org/officeDocument/2006/relationships/customXml" Target="../ink/ink28.xml"/><Relationship Id="rId42" Type="http://schemas.openxmlformats.org/officeDocument/2006/relationships/image" Target="../media/image64.png"/><Relationship Id="rId63" Type="http://schemas.openxmlformats.org/officeDocument/2006/relationships/customXml" Target="../ink/ink49.xml"/><Relationship Id="rId84" Type="http://schemas.openxmlformats.org/officeDocument/2006/relationships/image" Target="../media/image85.png"/><Relationship Id="rId138" Type="http://schemas.openxmlformats.org/officeDocument/2006/relationships/image" Target="../media/image112.png"/><Relationship Id="rId159" Type="http://schemas.openxmlformats.org/officeDocument/2006/relationships/customXml" Target="../ink/ink97.xml"/><Relationship Id="rId170" Type="http://schemas.openxmlformats.org/officeDocument/2006/relationships/image" Target="../media/image128.png"/><Relationship Id="rId107" Type="http://schemas.openxmlformats.org/officeDocument/2006/relationships/customXml" Target="../ink/ink71.xml"/><Relationship Id="rId11" Type="http://schemas.openxmlformats.org/officeDocument/2006/relationships/customXml" Target="../ink/ink23.xml"/><Relationship Id="rId32" Type="http://schemas.openxmlformats.org/officeDocument/2006/relationships/image" Target="../media/image59.png"/><Relationship Id="rId53" Type="http://schemas.openxmlformats.org/officeDocument/2006/relationships/customXml" Target="../ink/ink44.xml"/><Relationship Id="rId74" Type="http://schemas.openxmlformats.org/officeDocument/2006/relationships/image" Target="../media/image80.png"/><Relationship Id="rId128" Type="http://schemas.openxmlformats.org/officeDocument/2006/relationships/image" Target="../media/image107.png"/><Relationship Id="rId149" Type="http://schemas.openxmlformats.org/officeDocument/2006/relationships/customXml" Target="../ink/ink92.xml"/><Relationship Id="rId5" Type="http://schemas.openxmlformats.org/officeDocument/2006/relationships/customXml" Target="../ink/ink20.xml"/><Relationship Id="rId95" Type="http://schemas.openxmlformats.org/officeDocument/2006/relationships/customXml" Target="../ink/ink65.xml"/><Relationship Id="rId160" Type="http://schemas.openxmlformats.org/officeDocument/2006/relationships/image" Target="../media/image123.png"/><Relationship Id="rId22" Type="http://schemas.openxmlformats.org/officeDocument/2006/relationships/image" Target="../media/image54.png"/><Relationship Id="rId43" Type="http://schemas.openxmlformats.org/officeDocument/2006/relationships/customXml" Target="../ink/ink39.xml"/><Relationship Id="rId64" Type="http://schemas.openxmlformats.org/officeDocument/2006/relationships/image" Target="../media/image75.png"/><Relationship Id="rId118" Type="http://schemas.openxmlformats.org/officeDocument/2006/relationships/image" Target="../media/image102.png"/><Relationship Id="rId139" Type="http://schemas.openxmlformats.org/officeDocument/2006/relationships/customXml" Target="../ink/ink87.xml"/><Relationship Id="rId85" Type="http://schemas.openxmlformats.org/officeDocument/2006/relationships/customXml" Target="../ink/ink60.xml"/><Relationship Id="rId150" Type="http://schemas.openxmlformats.org/officeDocument/2006/relationships/image" Target="../media/image118.png"/><Relationship Id="rId171" Type="http://schemas.openxmlformats.org/officeDocument/2006/relationships/customXml" Target="../ink/ink103.xml"/><Relationship Id="rId12" Type="http://schemas.openxmlformats.org/officeDocument/2006/relationships/image" Target="../media/image49.png"/><Relationship Id="rId33" Type="http://schemas.openxmlformats.org/officeDocument/2006/relationships/customXml" Target="../ink/ink34.xml"/><Relationship Id="rId108" Type="http://schemas.openxmlformats.org/officeDocument/2006/relationships/image" Target="../media/image97.png"/><Relationship Id="rId129" Type="http://schemas.openxmlformats.org/officeDocument/2006/relationships/customXml" Target="../ink/ink82.xml"/><Relationship Id="rId54" Type="http://schemas.openxmlformats.org/officeDocument/2006/relationships/image" Target="../media/image70.png"/><Relationship Id="rId75" Type="http://schemas.openxmlformats.org/officeDocument/2006/relationships/customXml" Target="../ink/ink55.xml"/><Relationship Id="rId96" Type="http://schemas.openxmlformats.org/officeDocument/2006/relationships/image" Target="../media/image91.png"/><Relationship Id="rId140" Type="http://schemas.openxmlformats.org/officeDocument/2006/relationships/image" Target="../media/image113.png"/><Relationship Id="rId161" Type="http://schemas.openxmlformats.org/officeDocument/2006/relationships/customXml" Target="../ink/ink98.xml"/><Relationship Id="rId1" Type="http://schemas.openxmlformats.org/officeDocument/2006/relationships/slideLayout" Target="../slideLayouts/slideLayout7.xml"/><Relationship Id="rId6" Type="http://schemas.openxmlformats.org/officeDocument/2006/relationships/image" Target="../media/image46.png"/><Relationship Id="rId23" Type="http://schemas.openxmlformats.org/officeDocument/2006/relationships/customXml" Target="../ink/ink29.xml"/><Relationship Id="rId28" Type="http://schemas.openxmlformats.org/officeDocument/2006/relationships/image" Target="../media/image57.png"/><Relationship Id="rId49" Type="http://schemas.openxmlformats.org/officeDocument/2006/relationships/customXml" Target="../ink/ink42.xml"/><Relationship Id="rId114" Type="http://schemas.openxmlformats.org/officeDocument/2006/relationships/image" Target="../media/image100.png"/><Relationship Id="rId119" Type="http://schemas.openxmlformats.org/officeDocument/2006/relationships/customXml" Target="../ink/ink77.xml"/><Relationship Id="rId44" Type="http://schemas.openxmlformats.org/officeDocument/2006/relationships/image" Target="../media/image65.png"/><Relationship Id="rId60" Type="http://schemas.openxmlformats.org/officeDocument/2006/relationships/image" Target="../media/image73.png"/><Relationship Id="rId65" Type="http://schemas.openxmlformats.org/officeDocument/2006/relationships/customXml" Target="../ink/ink50.xml"/><Relationship Id="rId81" Type="http://schemas.openxmlformats.org/officeDocument/2006/relationships/customXml" Target="../ink/ink58.xml"/><Relationship Id="rId86" Type="http://schemas.openxmlformats.org/officeDocument/2006/relationships/image" Target="../media/image86.png"/><Relationship Id="rId130" Type="http://schemas.openxmlformats.org/officeDocument/2006/relationships/image" Target="../media/image108.png"/><Relationship Id="rId135" Type="http://schemas.openxmlformats.org/officeDocument/2006/relationships/customXml" Target="../ink/ink85.xml"/><Relationship Id="rId151" Type="http://schemas.openxmlformats.org/officeDocument/2006/relationships/customXml" Target="../ink/ink93.xml"/><Relationship Id="rId156" Type="http://schemas.openxmlformats.org/officeDocument/2006/relationships/image" Target="../media/image121.png"/><Relationship Id="rId172" Type="http://schemas.openxmlformats.org/officeDocument/2006/relationships/image" Target="../media/image129.png"/><Relationship Id="rId13" Type="http://schemas.openxmlformats.org/officeDocument/2006/relationships/customXml" Target="../ink/ink24.xml"/><Relationship Id="rId18" Type="http://schemas.openxmlformats.org/officeDocument/2006/relationships/image" Target="../media/image52.png"/><Relationship Id="rId39" Type="http://schemas.openxmlformats.org/officeDocument/2006/relationships/customXml" Target="../ink/ink37.xml"/><Relationship Id="rId109" Type="http://schemas.openxmlformats.org/officeDocument/2006/relationships/customXml" Target="../ink/ink72.xml"/><Relationship Id="rId34" Type="http://schemas.openxmlformats.org/officeDocument/2006/relationships/image" Target="../media/image60.png"/><Relationship Id="rId50" Type="http://schemas.openxmlformats.org/officeDocument/2006/relationships/image" Target="../media/image68.png"/><Relationship Id="rId55" Type="http://schemas.openxmlformats.org/officeDocument/2006/relationships/customXml" Target="../ink/ink45.xml"/><Relationship Id="rId76" Type="http://schemas.openxmlformats.org/officeDocument/2006/relationships/image" Target="../media/image81.png"/><Relationship Id="rId97" Type="http://schemas.openxmlformats.org/officeDocument/2006/relationships/customXml" Target="../ink/ink66.xml"/><Relationship Id="rId104" Type="http://schemas.openxmlformats.org/officeDocument/2006/relationships/image" Target="../media/image95.png"/><Relationship Id="rId120" Type="http://schemas.openxmlformats.org/officeDocument/2006/relationships/image" Target="../media/image103.png"/><Relationship Id="rId125" Type="http://schemas.openxmlformats.org/officeDocument/2006/relationships/customXml" Target="../ink/ink80.xml"/><Relationship Id="rId141" Type="http://schemas.openxmlformats.org/officeDocument/2006/relationships/customXml" Target="../ink/ink88.xml"/><Relationship Id="rId146" Type="http://schemas.openxmlformats.org/officeDocument/2006/relationships/image" Target="../media/image116.png"/><Relationship Id="rId167" Type="http://schemas.openxmlformats.org/officeDocument/2006/relationships/customXml" Target="../ink/ink101.xml"/><Relationship Id="rId7" Type="http://schemas.openxmlformats.org/officeDocument/2006/relationships/customXml" Target="../ink/ink21.xml"/><Relationship Id="rId71" Type="http://schemas.openxmlformats.org/officeDocument/2006/relationships/customXml" Target="../ink/ink53.xml"/><Relationship Id="rId92" Type="http://schemas.openxmlformats.org/officeDocument/2006/relationships/image" Target="../media/image89.png"/><Relationship Id="rId162" Type="http://schemas.openxmlformats.org/officeDocument/2006/relationships/image" Target="../media/image124.png"/><Relationship Id="rId2" Type="http://schemas.openxmlformats.org/officeDocument/2006/relationships/image" Target="../media/image44.tiff"/><Relationship Id="rId29" Type="http://schemas.openxmlformats.org/officeDocument/2006/relationships/customXml" Target="../ink/ink32.xml"/><Relationship Id="rId24" Type="http://schemas.openxmlformats.org/officeDocument/2006/relationships/image" Target="../media/image55.png"/><Relationship Id="rId40" Type="http://schemas.openxmlformats.org/officeDocument/2006/relationships/image" Target="../media/image63.png"/><Relationship Id="rId45" Type="http://schemas.openxmlformats.org/officeDocument/2006/relationships/customXml" Target="../ink/ink40.xml"/><Relationship Id="rId66" Type="http://schemas.openxmlformats.org/officeDocument/2006/relationships/image" Target="../media/image76.png"/><Relationship Id="rId87" Type="http://schemas.openxmlformats.org/officeDocument/2006/relationships/customXml" Target="../ink/ink61.xml"/><Relationship Id="rId110" Type="http://schemas.openxmlformats.org/officeDocument/2006/relationships/image" Target="../media/image98.png"/><Relationship Id="rId115" Type="http://schemas.openxmlformats.org/officeDocument/2006/relationships/customXml" Target="../ink/ink75.xml"/><Relationship Id="rId131" Type="http://schemas.openxmlformats.org/officeDocument/2006/relationships/customXml" Target="../ink/ink83.xml"/><Relationship Id="rId136" Type="http://schemas.openxmlformats.org/officeDocument/2006/relationships/image" Target="../media/image111.png"/><Relationship Id="rId157" Type="http://schemas.openxmlformats.org/officeDocument/2006/relationships/customXml" Target="../ink/ink96.xml"/><Relationship Id="rId61" Type="http://schemas.openxmlformats.org/officeDocument/2006/relationships/customXml" Target="../ink/ink48.xml"/><Relationship Id="rId82" Type="http://schemas.openxmlformats.org/officeDocument/2006/relationships/image" Target="../media/image84.png"/><Relationship Id="rId152" Type="http://schemas.openxmlformats.org/officeDocument/2006/relationships/image" Target="../media/image119.png"/><Relationship Id="rId173" Type="http://schemas.openxmlformats.org/officeDocument/2006/relationships/customXml" Target="../ink/ink104.xml"/><Relationship Id="rId19" Type="http://schemas.openxmlformats.org/officeDocument/2006/relationships/customXml" Target="../ink/ink27.xml"/><Relationship Id="rId14" Type="http://schemas.openxmlformats.org/officeDocument/2006/relationships/image" Target="../media/image50.png"/><Relationship Id="rId30" Type="http://schemas.openxmlformats.org/officeDocument/2006/relationships/image" Target="../media/image58.png"/><Relationship Id="rId35" Type="http://schemas.openxmlformats.org/officeDocument/2006/relationships/customXml" Target="../ink/ink35.xml"/><Relationship Id="rId56" Type="http://schemas.openxmlformats.org/officeDocument/2006/relationships/image" Target="../media/image71.png"/><Relationship Id="rId77" Type="http://schemas.openxmlformats.org/officeDocument/2006/relationships/customXml" Target="../ink/ink56.xml"/><Relationship Id="rId100" Type="http://schemas.openxmlformats.org/officeDocument/2006/relationships/image" Target="../media/image93.png"/><Relationship Id="rId105" Type="http://schemas.openxmlformats.org/officeDocument/2006/relationships/customXml" Target="../ink/ink70.xml"/><Relationship Id="rId126" Type="http://schemas.openxmlformats.org/officeDocument/2006/relationships/image" Target="../media/image106.png"/><Relationship Id="rId147" Type="http://schemas.openxmlformats.org/officeDocument/2006/relationships/customXml" Target="../ink/ink91.xml"/><Relationship Id="rId168" Type="http://schemas.openxmlformats.org/officeDocument/2006/relationships/image" Target="../media/image127.png"/><Relationship Id="rId8" Type="http://schemas.openxmlformats.org/officeDocument/2006/relationships/image" Target="../media/image47.png"/><Relationship Id="rId51" Type="http://schemas.openxmlformats.org/officeDocument/2006/relationships/customXml" Target="../ink/ink43.xml"/><Relationship Id="rId72" Type="http://schemas.openxmlformats.org/officeDocument/2006/relationships/image" Target="../media/image79.png"/><Relationship Id="rId93" Type="http://schemas.openxmlformats.org/officeDocument/2006/relationships/customXml" Target="../ink/ink64.xml"/><Relationship Id="rId98" Type="http://schemas.openxmlformats.org/officeDocument/2006/relationships/image" Target="../media/image92.png"/><Relationship Id="rId121" Type="http://schemas.openxmlformats.org/officeDocument/2006/relationships/customXml" Target="../ink/ink78.xml"/><Relationship Id="rId142" Type="http://schemas.openxmlformats.org/officeDocument/2006/relationships/image" Target="../media/image114.png"/><Relationship Id="rId163" Type="http://schemas.openxmlformats.org/officeDocument/2006/relationships/customXml" Target="../ink/ink99.xml"/><Relationship Id="rId3" Type="http://schemas.openxmlformats.org/officeDocument/2006/relationships/customXml" Target="../ink/ink19.xml"/><Relationship Id="rId25" Type="http://schemas.openxmlformats.org/officeDocument/2006/relationships/customXml" Target="../ink/ink30.xml"/><Relationship Id="rId46" Type="http://schemas.openxmlformats.org/officeDocument/2006/relationships/image" Target="../media/image66.png"/><Relationship Id="rId67" Type="http://schemas.openxmlformats.org/officeDocument/2006/relationships/customXml" Target="../ink/ink51.xml"/><Relationship Id="rId116" Type="http://schemas.openxmlformats.org/officeDocument/2006/relationships/image" Target="../media/image101.png"/><Relationship Id="rId137" Type="http://schemas.openxmlformats.org/officeDocument/2006/relationships/customXml" Target="../ink/ink86.xml"/><Relationship Id="rId158" Type="http://schemas.openxmlformats.org/officeDocument/2006/relationships/image" Target="../media/image122.png"/><Relationship Id="rId20" Type="http://schemas.openxmlformats.org/officeDocument/2006/relationships/image" Target="../media/image53.png"/><Relationship Id="rId41" Type="http://schemas.openxmlformats.org/officeDocument/2006/relationships/customXml" Target="../ink/ink38.xml"/><Relationship Id="rId62" Type="http://schemas.openxmlformats.org/officeDocument/2006/relationships/image" Target="../media/image74.png"/><Relationship Id="rId83" Type="http://schemas.openxmlformats.org/officeDocument/2006/relationships/customXml" Target="../ink/ink59.xml"/><Relationship Id="rId88" Type="http://schemas.openxmlformats.org/officeDocument/2006/relationships/image" Target="../media/image87.png"/><Relationship Id="rId111" Type="http://schemas.openxmlformats.org/officeDocument/2006/relationships/customXml" Target="../ink/ink73.xml"/><Relationship Id="rId132" Type="http://schemas.openxmlformats.org/officeDocument/2006/relationships/image" Target="../media/image109.png"/><Relationship Id="rId153" Type="http://schemas.openxmlformats.org/officeDocument/2006/relationships/customXml" Target="../ink/ink94.xml"/><Relationship Id="rId174" Type="http://schemas.openxmlformats.org/officeDocument/2006/relationships/image" Target="../media/image130.png"/><Relationship Id="rId15" Type="http://schemas.openxmlformats.org/officeDocument/2006/relationships/customXml" Target="../ink/ink25.xml"/><Relationship Id="rId36" Type="http://schemas.openxmlformats.org/officeDocument/2006/relationships/image" Target="../media/image61.png"/><Relationship Id="rId57" Type="http://schemas.openxmlformats.org/officeDocument/2006/relationships/customXml" Target="../ink/ink46.xml"/><Relationship Id="rId106" Type="http://schemas.openxmlformats.org/officeDocument/2006/relationships/image" Target="../media/image96.png"/><Relationship Id="rId127" Type="http://schemas.openxmlformats.org/officeDocument/2006/relationships/customXml" Target="../ink/ink81.xml"/><Relationship Id="rId10" Type="http://schemas.openxmlformats.org/officeDocument/2006/relationships/image" Target="../media/image48.png"/><Relationship Id="rId31" Type="http://schemas.openxmlformats.org/officeDocument/2006/relationships/customXml" Target="../ink/ink33.xml"/><Relationship Id="rId52" Type="http://schemas.openxmlformats.org/officeDocument/2006/relationships/image" Target="../media/image69.png"/><Relationship Id="rId73" Type="http://schemas.openxmlformats.org/officeDocument/2006/relationships/customXml" Target="../ink/ink54.xml"/><Relationship Id="rId78" Type="http://schemas.openxmlformats.org/officeDocument/2006/relationships/image" Target="../media/image82.png"/><Relationship Id="rId94" Type="http://schemas.openxmlformats.org/officeDocument/2006/relationships/image" Target="../media/image90.png"/><Relationship Id="rId99" Type="http://schemas.openxmlformats.org/officeDocument/2006/relationships/customXml" Target="../ink/ink67.xml"/><Relationship Id="rId101" Type="http://schemas.openxmlformats.org/officeDocument/2006/relationships/customXml" Target="../ink/ink68.xml"/><Relationship Id="rId122" Type="http://schemas.openxmlformats.org/officeDocument/2006/relationships/image" Target="../media/image104.png"/><Relationship Id="rId143" Type="http://schemas.openxmlformats.org/officeDocument/2006/relationships/customXml" Target="../ink/ink89.xml"/><Relationship Id="rId148" Type="http://schemas.openxmlformats.org/officeDocument/2006/relationships/image" Target="../media/image117.png"/><Relationship Id="rId164" Type="http://schemas.openxmlformats.org/officeDocument/2006/relationships/image" Target="../media/image125.png"/><Relationship Id="rId169" Type="http://schemas.openxmlformats.org/officeDocument/2006/relationships/customXml" Target="../ink/ink102.xml"/><Relationship Id="rId4" Type="http://schemas.openxmlformats.org/officeDocument/2006/relationships/image" Target="../media/image45.png"/><Relationship Id="rId9" Type="http://schemas.openxmlformats.org/officeDocument/2006/relationships/customXml" Target="../ink/ink22.xml"/><Relationship Id="rId26" Type="http://schemas.openxmlformats.org/officeDocument/2006/relationships/image" Target="../media/image56.png"/><Relationship Id="rId47" Type="http://schemas.openxmlformats.org/officeDocument/2006/relationships/customXml" Target="../ink/ink41.xml"/><Relationship Id="rId68" Type="http://schemas.openxmlformats.org/officeDocument/2006/relationships/image" Target="../media/image77.png"/><Relationship Id="rId89" Type="http://schemas.openxmlformats.org/officeDocument/2006/relationships/customXml" Target="../ink/ink62.xml"/><Relationship Id="rId112" Type="http://schemas.openxmlformats.org/officeDocument/2006/relationships/image" Target="../media/image99.png"/><Relationship Id="rId133" Type="http://schemas.openxmlformats.org/officeDocument/2006/relationships/customXml" Target="../ink/ink84.xml"/><Relationship Id="rId154" Type="http://schemas.openxmlformats.org/officeDocument/2006/relationships/image" Target="../media/image120.png"/><Relationship Id="rId175" Type="http://schemas.openxmlformats.org/officeDocument/2006/relationships/customXml" Target="../ink/ink105.xml"/><Relationship Id="rId16" Type="http://schemas.openxmlformats.org/officeDocument/2006/relationships/image" Target="../media/image51.png"/><Relationship Id="rId37" Type="http://schemas.openxmlformats.org/officeDocument/2006/relationships/customXml" Target="../ink/ink36.xml"/><Relationship Id="rId58" Type="http://schemas.openxmlformats.org/officeDocument/2006/relationships/image" Target="../media/image72.png"/><Relationship Id="rId79" Type="http://schemas.openxmlformats.org/officeDocument/2006/relationships/customXml" Target="../ink/ink57.xml"/><Relationship Id="rId102" Type="http://schemas.openxmlformats.org/officeDocument/2006/relationships/image" Target="../media/image94.png"/><Relationship Id="rId123" Type="http://schemas.openxmlformats.org/officeDocument/2006/relationships/customXml" Target="../ink/ink79.xml"/><Relationship Id="rId144" Type="http://schemas.openxmlformats.org/officeDocument/2006/relationships/image" Target="../media/image115.png"/><Relationship Id="rId90" Type="http://schemas.openxmlformats.org/officeDocument/2006/relationships/image" Target="../media/image88.png"/><Relationship Id="rId165" Type="http://schemas.openxmlformats.org/officeDocument/2006/relationships/customXml" Target="../ink/ink100.xml"/><Relationship Id="rId27" Type="http://schemas.openxmlformats.org/officeDocument/2006/relationships/customXml" Target="../ink/ink31.xml"/><Relationship Id="rId48" Type="http://schemas.openxmlformats.org/officeDocument/2006/relationships/image" Target="../media/image67.png"/><Relationship Id="rId69" Type="http://schemas.openxmlformats.org/officeDocument/2006/relationships/customXml" Target="../ink/ink52.xml"/><Relationship Id="rId113" Type="http://schemas.openxmlformats.org/officeDocument/2006/relationships/customXml" Target="../ink/ink74.xml"/><Relationship Id="rId134" Type="http://schemas.openxmlformats.org/officeDocument/2006/relationships/image" Target="../media/image110.png"/><Relationship Id="rId80" Type="http://schemas.openxmlformats.org/officeDocument/2006/relationships/image" Target="../media/image83.png"/><Relationship Id="rId155" Type="http://schemas.openxmlformats.org/officeDocument/2006/relationships/customXml" Target="../ink/ink95.xml"/><Relationship Id="rId176" Type="http://schemas.openxmlformats.org/officeDocument/2006/relationships/image" Target="../media/image131.png"/><Relationship Id="rId17" Type="http://schemas.openxmlformats.org/officeDocument/2006/relationships/customXml" Target="../ink/ink26.xml"/><Relationship Id="rId38" Type="http://schemas.openxmlformats.org/officeDocument/2006/relationships/image" Target="../media/image62.png"/><Relationship Id="rId59" Type="http://schemas.openxmlformats.org/officeDocument/2006/relationships/customXml" Target="../ink/ink47.xml"/><Relationship Id="rId103" Type="http://schemas.openxmlformats.org/officeDocument/2006/relationships/customXml" Target="../ink/ink69.xml"/><Relationship Id="rId124" Type="http://schemas.openxmlformats.org/officeDocument/2006/relationships/image" Target="../media/image105.png"/><Relationship Id="rId70" Type="http://schemas.openxmlformats.org/officeDocument/2006/relationships/image" Target="../media/image78.png"/><Relationship Id="rId91" Type="http://schemas.openxmlformats.org/officeDocument/2006/relationships/customXml" Target="../ink/ink63.xml"/><Relationship Id="rId145" Type="http://schemas.openxmlformats.org/officeDocument/2006/relationships/customXml" Target="../ink/ink90.xml"/><Relationship Id="rId166" Type="http://schemas.openxmlformats.org/officeDocument/2006/relationships/image" Target="../media/image126.png"/></Relationships>
</file>

<file path=ppt/slides/_rels/slide46.xml.rels><?xml version="1.0" encoding="UTF-8" standalone="yes"?>
<Relationships xmlns="http://schemas.openxmlformats.org/package/2006/relationships"><Relationship Id="rId26" Type="http://schemas.openxmlformats.org/officeDocument/2006/relationships/image" Target="../media/image144.png"/><Relationship Id="rId21" Type="http://schemas.openxmlformats.org/officeDocument/2006/relationships/customXml" Target="../ink/ink115.xml"/><Relationship Id="rId42" Type="http://schemas.openxmlformats.org/officeDocument/2006/relationships/image" Target="../media/image152.png"/><Relationship Id="rId47" Type="http://schemas.openxmlformats.org/officeDocument/2006/relationships/customXml" Target="../ink/ink128.xml"/><Relationship Id="rId63" Type="http://schemas.openxmlformats.org/officeDocument/2006/relationships/customXml" Target="../ink/ink136.xml"/><Relationship Id="rId68" Type="http://schemas.openxmlformats.org/officeDocument/2006/relationships/image" Target="../media/image165.png"/><Relationship Id="rId16" Type="http://schemas.openxmlformats.org/officeDocument/2006/relationships/image" Target="../media/image139.png"/><Relationship Id="rId11" Type="http://schemas.openxmlformats.org/officeDocument/2006/relationships/customXml" Target="../ink/ink110.xml"/><Relationship Id="rId24" Type="http://schemas.openxmlformats.org/officeDocument/2006/relationships/image" Target="../media/image143.png"/><Relationship Id="rId32" Type="http://schemas.openxmlformats.org/officeDocument/2006/relationships/image" Target="../media/image147.png"/><Relationship Id="rId37" Type="http://schemas.openxmlformats.org/officeDocument/2006/relationships/customXml" Target="../ink/ink123.xml"/><Relationship Id="rId40" Type="http://schemas.openxmlformats.org/officeDocument/2006/relationships/image" Target="../media/image151.png"/><Relationship Id="rId45" Type="http://schemas.openxmlformats.org/officeDocument/2006/relationships/customXml" Target="../ink/ink127.xml"/><Relationship Id="rId53" Type="http://schemas.openxmlformats.org/officeDocument/2006/relationships/customXml" Target="../ink/ink131.xml"/><Relationship Id="rId58" Type="http://schemas.openxmlformats.org/officeDocument/2006/relationships/image" Target="../media/image160.png"/><Relationship Id="rId66" Type="http://schemas.openxmlformats.org/officeDocument/2006/relationships/image" Target="../media/image164.png"/><Relationship Id="rId74" Type="http://schemas.openxmlformats.org/officeDocument/2006/relationships/image" Target="../media/image168.png"/><Relationship Id="rId5" Type="http://schemas.openxmlformats.org/officeDocument/2006/relationships/customXml" Target="../ink/ink107.xml"/><Relationship Id="rId61" Type="http://schemas.openxmlformats.org/officeDocument/2006/relationships/customXml" Target="../ink/ink135.xml"/><Relationship Id="rId19" Type="http://schemas.openxmlformats.org/officeDocument/2006/relationships/customXml" Target="../ink/ink114.xml"/><Relationship Id="rId14" Type="http://schemas.openxmlformats.org/officeDocument/2006/relationships/image" Target="../media/image138.png"/><Relationship Id="rId22" Type="http://schemas.openxmlformats.org/officeDocument/2006/relationships/image" Target="../media/image142.png"/><Relationship Id="rId27" Type="http://schemas.openxmlformats.org/officeDocument/2006/relationships/customXml" Target="../ink/ink118.xml"/><Relationship Id="rId30" Type="http://schemas.openxmlformats.org/officeDocument/2006/relationships/image" Target="../media/image146.png"/><Relationship Id="rId35" Type="http://schemas.openxmlformats.org/officeDocument/2006/relationships/customXml" Target="../ink/ink122.xml"/><Relationship Id="rId43" Type="http://schemas.openxmlformats.org/officeDocument/2006/relationships/customXml" Target="../ink/ink126.xml"/><Relationship Id="rId48" Type="http://schemas.openxmlformats.org/officeDocument/2006/relationships/image" Target="../media/image155.png"/><Relationship Id="rId56" Type="http://schemas.openxmlformats.org/officeDocument/2006/relationships/image" Target="../media/image159.png"/><Relationship Id="rId64" Type="http://schemas.openxmlformats.org/officeDocument/2006/relationships/image" Target="../media/image163.png"/><Relationship Id="rId69" Type="http://schemas.openxmlformats.org/officeDocument/2006/relationships/customXml" Target="../ink/ink139.xml"/><Relationship Id="rId77" Type="http://schemas.openxmlformats.org/officeDocument/2006/relationships/customXml" Target="../ink/ink143.xml"/><Relationship Id="rId8" Type="http://schemas.openxmlformats.org/officeDocument/2006/relationships/image" Target="../media/image135.png"/><Relationship Id="rId51" Type="http://schemas.openxmlformats.org/officeDocument/2006/relationships/customXml" Target="../ink/ink130.xml"/><Relationship Id="rId72" Type="http://schemas.openxmlformats.org/officeDocument/2006/relationships/image" Target="../media/image167.png"/><Relationship Id="rId3" Type="http://schemas.openxmlformats.org/officeDocument/2006/relationships/customXml" Target="../ink/ink106.xml"/><Relationship Id="rId12" Type="http://schemas.openxmlformats.org/officeDocument/2006/relationships/image" Target="../media/image137.png"/><Relationship Id="rId17" Type="http://schemas.openxmlformats.org/officeDocument/2006/relationships/customXml" Target="../ink/ink113.xml"/><Relationship Id="rId25" Type="http://schemas.openxmlformats.org/officeDocument/2006/relationships/customXml" Target="../ink/ink117.xml"/><Relationship Id="rId33" Type="http://schemas.openxmlformats.org/officeDocument/2006/relationships/customXml" Target="../ink/ink121.xml"/><Relationship Id="rId38" Type="http://schemas.openxmlformats.org/officeDocument/2006/relationships/image" Target="../media/image150.png"/><Relationship Id="rId46" Type="http://schemas.openxmlformats.org/officeDocument/2006/relationships/image" Target="../media/image154.png"/><Relationship Id="rId59" Type="http://schemas.openxmlformats.org/officeDocument/2006/relationships/customXml" Target="../ink/ink134.xml"/><Relationship Id="rId67" Type="http://schemas.openxmlformats.org/officeDocument/2006/relationships/customXml" Target="../ink/ink138.xml"/><Relationship Id="rId20" Type="http://schemas.openxmlformats.org/officeDocument/2006/relationships/image" Target="../media/image141.png"/><Relationship Id="rId41" Type="http://schemas.openxmlformats.org/officeDocument/2006/relationships/customXml" Target="../ink/ink125.xml"/><Relationship Id="rId54" Type="http://schemas.openxmlformats.org/officeDocument/2006/relationships/image" Target="../media/image158.png"/><Relationship Id="rId62" Type="http://schemas.openxmlformats.org/officeDocument/2006/relationships/image" Target="../media/image162.png"/><Relationship Id="rId70" Type="http://schemas.openxmlformats.org/officeDocument/2006/relationships/image" Target="../media/image166.png"/><Relationship Id="rId75" Type="http://schemas.openxmlformats.org/officeDocument/2006/relationships/customXml" Target="../ink/ink142.xml"/><Relationship Id="rId1" Type="http://schemas.openxmlformats.org/officeDocument/2006/relationships/slideLayout" Target="../slideLayouts/slideLayout7.xml"/><Relationship Id="rId6" Type="http://schemas.openxmlformats.org/officeDocument/2006/relationships/image" Target="../media/image134.png"/><Relationship Id="rId15" Type="http://schemas.openxmlformats.org/officeDocument/2006/relationships/customXml" Target="../ink/ink112.xml"/><Relationship Id="rId23" Type="http://schemas.openxmlformats.org/officeDocument/2006/relationships/customXml" Target="../ink/ink116.xml"/><Relationship Id="rId28" Type="http://schemas.openxmlformats.org/officeDocument/2006/relationships/image" Target="../media/image145.png"/><Relationship Id="rId36" Type="http://schemas.openxmlformats.org/officeDocument/2006/relationships/image" Target="../media/image149.png"/><Relationship Id="rId49" Type="http://schemas.openxmlformats.org/officeDocument/2006/relationships/customXml" Target="../ink/ink129.xml"/><Relationship Id="rId57" Type="http://schemas.openxmlformats.org/officeDocument/2006/relationships/customXml" Target="../ink/ink133.xml"/><Relationship Id="rId10" Type="http://schemas.openxmlformats.org/officeDocument/2006/relationships/image" Target="../media/image136.png"/><Relationship Id="rId31" Type="http://schemas.openxmlformats.org/officeDocument/2006/relationships/customXml" Target="../ink/ink120.xml"/><Relationship Id="rId44" Type="http://schemas.openxmlformats.org/officeDocument/2006/relationships/image" Target="../media/image153.png"/><Relationship Id="rId52" Type="http://schemas.openxmlformats.org/officeDocument/2006/relationships/image" Target="../media/image157.png"/><Relationship Id="rId60" Type="http://schemas.openxmlformats.org/officeDocument/2006/relationships/image" Target="../media/image161.png"/><Relationship Id="rId65" Type="http://schemas.openxmlformats.org/officeDocument/2006/relationships/customXml" Target="../ink/ink137.xml"/><Relationship Id="rId73" Type="http://schemas.openxmlformats.org/officeDocument/2006/relationships/customXml" Target="../ink/ink141.xml"/><Relationship Id="rId78" Type="http://schemas.openxmlformats.org/officeDocument/2006/relationships/image" Target="../media/image170.png"/><Relationship Id="rId4" Type="http://schemas.openxmlformats.org/officeDocument/2006/relationships/image" Target="../media/image133.png"/><Relationship Id="rId9" Type="http://schemas.openxmlformats.org/officeDocument/2006/relationships/customXml" Target="../ink/ink109.xml"/><Relationship Id="rId13" Type="http://schemas.openxmlformats.org/officeDocument/2006/relationships/customXml" Target="../ink/ink111.xml"/><Relationship Id="rId18" Type="http://schemas.openxmlformats.org/officeDocument/2006/relationships/image" Target="../media/image140.png"/><Relationship Id="rId39" Type="http://schemas.openxmlformats.org/officeDocument/2006/relationships/customXml" Target="../ink/ink124.xml"/><Relationship Id="rId34" Type="http://schemas.openxmlformats.org/officeDocument/2006/relationships/image" Target="../media/image148.png"/><Relationship Id="rId50" Type="http://schemas.openxmlformats.org/officeDocument/2006/relationships/image" Target="../media/image156.png"/><Relationship Id="rId55" Type="http://schemas.openxmlformats.org/officeDocument/2006/relationships/customXml" Target="../ink/ink132.xml"/><Relationship Id="rId76" Type="http://schemas.openxmlformats.org/officeDocument/2006/relationships/image" Target="../media/image169.png"/><Relationship Id="rId7" Type="http://schemas.openxmlformats.org/officeDocument/2006/relationships/customXml" Target="../ink/ink108.xml"/><Relationship Id="rId71" Type="http://schemas.openxmlformats.org/officeDocument/2006/relationships/customXml" Target="../ink/ink140.xml"/><Relationship Id="rId2" Type="http://schemas.openxmlformats.org/officeDocument/2006/relationships/image" Target="../media/image132.png"/><Relationship Id="rId29" Type="http://schemas.openxmlformats.org/officeDocument/2006/relationships/customXml" Target="../ink/ink119.xml"/></Relationships>
</file>

<file path=ppt/slides/_rels/slide47.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17" Type="http://schemas.openxmlformats.org/officeDocument/2006/relationships/image" Target="../media/image229.png"/><Relationship Id="rId21" Type="http://schemas.openxmlformats.org/officeDocument/2006/relationships/image" Target="../media/image181.png"/><Relationship Id="rId63" Type="http://schemas.openxmlformats.org/officeDocument/2006/relationships/image" Target="../media/image202.png"/><Relationship Id="rId159" Type="http://schemas.openxmlformats.org/officeDocument/2006/relationships/image" Target="../media/image250.png"/><Relationship Id="rId170" Type="http://schemas.openxmlformats.org/officeDocument/2006/relationships/customXml" Target="../ink/ink228.xml"/><Relationship Id="rId226" Type="http://schemas.openxmlformats.org/officeDocument/2006/relationships/customXml" Target="../ink/ink256.xml"/><Relationship Id="rId268" Type="http://schemas.openxmlformats.org/officeDocument/2006/relationships/customXml" Target="../ink/ink277.xml"/><Relationship Id="rId32" Type="http://schemas.openxmlformats.org/officeDocument/2006/relationships/customXml" Target="../ink/ink159.xml"/><Relationship Id="rId74" Type="http://schemas.openxmlformats.org/officeDocument/2006/relationships/customXml" Target="../ink/ink180.xml"/><Relationship Id="rId128" Type="http://schemas.openxmlformats.org/officeDocument/2006/relationships/customXml" Target="../ink/ink207.xml"/><Relationship Id="rId5" Type="http://schemas.openxmlformats.org/officeDocument/2006/relationships/image" Target="../media/image173.png"/><Relationship Id="rId181" Type="http://schemas.openxmlformats.org/officeDocument/2006/relationships/image" Target="../media/image261.png"/><Relationship Id="rId237" Type="http://schemas.openxmlformats.org/officeDocument/2006/relationships/image" Target="../media/image289.png"/><Relationship Id="rId279" Type="http://schemas.openxmlformats.org/officeDocument/2006/relationships/image" Target="../media/image310.png"/><Relationship Id="rId43" Type="http://schemas.openxmlformats.org/officeDocument/2006/relationships/image" Target="../media/image192.png"/><Relationship Id="rId139" Type="http://schemas.openxmlformats.org/officeDocument/2006/relationships/image" Target="../media/image240.png"/><Relationship Id="rId290" Type="http://schemas.openxmlformats.org/officeDocument/2006/relationships/customXml" Target="../ink/ink288.xml"/><Relationship Id="rId85" Type="http://schemas.openxmlformats.org/officeDocument/2006/relationships/image" Target="../media/image213.png"/><Relationship Id="rId150" Type="http://schemas.openxmlformats.org/officeDocument/2006/relationships/customXml" Target="../ink/ink218.xml"/><Relationship Id="rId192" Type="http://schemas.openxmlformats.org/officeDocument/2006/relationships/customXml" Target="../ink/ink239.xml"/><Relationship Id="rId206" Type="http://schemas.openxmlformats.org/officeDocument/2006/relationships/customXml" Target="../ink/ink246.xml"/><Relationship Id="rId248" Type="http://schemas.openxmlformats.org/officeDocument/2006/relationships/customXml" Target="../ink/ink267.xml"/><Relationship Id="rId12" Type="http://schemas.openxmlformats.org/officeDocument/2006/relationships/customXml" Target="../ink/ink149.xml"/><Relationship Id="rId108" Type="http://schemas.openxmlformats.org/officeDocument/2006/relationships/customXml" Target="../ink/ink197.xml"/><Relationship Id="rId54" Type="http://schemas.openxmlformats.org/officeDocument/2006/relationships/customXml" Target="../ink/ink170.xml"/><Relationship Id="rId75" Type="http://schemas.openxmlformats.org/officeDocument/2006/relationships/image" Target="../media/image208.png"/><Relationship Id="rId96" Type="http://schemas.openxmlformats.org/officeDocument/2006/relationships/customXml" Target="../ink/ink191.xml"/><Relationship Id="rId140" Type="http://schemas.openxmlformats.org/officeDocument/2006/relationships/customXml" Target="../ink/ink213.xml"/><Relationship Id="rId161" Type="http://schemas.openxmlformats.org/officeDocument/2006/relationships/image" Target="../media/image251.png"/><Relationship Id="rId182" Type="http://schemas.openxmlformats.org/officeDocument/2006/relationships/customXml" Target="../ink/ink234.xml"/><Relationship Id="rId217" Type="http://schemas.openxmlformats.org/officeDocument/2006/relationships/image" Target="../media/image279.png"/><Relationship Id="rId6" Type="http://schemas.openxmlformats.org/officeDocument/2006/relationships/customXml" Target="../ink/ink146.xml"/><Relationship Id="rId238" Type="http://schemas.openxmlformats.org/officeDocument/2006/relationships/customXml" Target="../ink/ink262.xml"/><Relationship Id="rId259" Type="http://schemas.openxmlformats.org/officeDocument/2006/relationships/image" Target="../media/image300.png"/><Relationship Id="rId23" Type="http://schemas.openxmlformats.org/officeDocument/2006/relationships/image" Target="../media/image182.png"/><Relationship Id="rId119" Type="http://schemas.openxmlformats.org/officeDocument/2006/relationships/image" Target="../media/image230.png"/><Relationship Id="rId270" Type="http://schemas.openxmlformats.org/officeDocument/2006/relationships/customXml" Target="../ink/ink278.xml"/><Relationship Id="rId291" Type="http://schemas.openxmlformats.org/officeDocument/2006/relationships/image" Target="../media/image316.png"/><Relationship Id="rId44" Type="http://schemas.openxmlformats.org/officeDocument/2006/relationships/customXml" Target="../ink/ink165.xml"/><Relationship Id="rId65" Type="http://schemas.openxmlformats.org/officeDocument/2006/relationships/image" Target="../media/image203.png"/><Relationship Id="rId86" Type="http://schemas.openxmlformats.org/officeDocument/2006/relationships/customXml" Target="../ink/ink186.xml"/><Relationship Id="rId130" Type="http://schemas.openxmlformats.org/officeDocument/2006/relationships/customXml" Target="../ink/ink208.xml"/><Relationship Id="rId151" Type="http://schemas.openxmlformats.org/officeDocument/2006/relationships/image" Target="../media/image246.png"/><Relationship Id="rId172" Type="http://schemas.openxmlformats.org/officeDocument/2006/relationships/customXml" Target="../ink/ink229.xml"/><Relationship Id="rId193" Type="http://schemas.openxmlformats.org/officeDocument/2006/relationships/image" Target="../media/image267.png"/><Relationship Id="rId207" Type="http://schemas.openxmlformats.org/officeDocument/2006/relationships/image" Target="../media/image274.png"/><Relationship Id="rId228" Type="http://schemas.openxmlformats.org/officeDocument/2006/relationships/customXml" Target="../ink/ink257.xml"/><Relationship Id="rId249" Type="http://schemas.openxmlformats.org/officeDocument/2006/relationships/image" Target="../media/image295.png"/><Relationship Id="rId13" Type="http://schemas.openxmlformats.org/officeDocument/2006/relationships/image" Target="../media/image177.png"/><Relationship Id="rId109" Type="http://schemas.openxmlformats.org/officeDocument/2006/relationships/image" Target="../media/image225.png"/><Relationship Id="rId260" Type="http://schemas.openxmlformats.org/officeDocument/2006/relationships/customXml" Target="../ink/ink273.xml"/><Relationship Id="rId281" Type="http://schemas.openxmlformats.org/officeDocument/2006/relationships/image" Target="../media/image311.png"/><Relationship Id="rId34" Type="http://schemas.openxmlformats.org/officeDocument/2006/relationships/customXml" Target="../ink/ink160.xml"/><Relationship Id="rId55" Type="http://schemas.openxmlformats.org/officeDocument/2006/relationships/image" Target="../media/image198.png"/><Relationship Id="rId76" Type="http://schemas.openxmlformats.org/officeDocument/2006/relationships/customXml" Target="../ink/ink181.xml"/><Relationship Id="rId97" Type="http://schemas.openxmlformats.org/officeDocument/2006/relationships/image" Target="../media/image219.png"/><Relationship Id="rId120" Type="http://schemas.openxmlformats.org/officeDocument/2006/relationships/customXml" Target="../ink/ink203.xml"/><Relationship Id="rId141" Type="http://schemas.openxmlformats.org/officeDocument/2006/relationships/image" Target="../media/image241.png"/><Relationship Id="rId7" Type="http://schemas.openxmlformats.org/officeDocument/2006/relationships/image" Target="../media/image174.png"/><Relationship Id="rId162" Type="http://schemas.openxmlformats.org/officeDocument/2006/relationships/customXml" Target="../ink/ink224.xml"/><Relationship Id="rId183" Type="http://schemas.openxmlformats.org/officeDocument/2006/relationships/image" Target="../media/image262.png"/><Relationship Id="rId218" Type="http://schemas.openxmlformats.org/officeDocument/2006/relationships/customXml" Target="../ink/ink252.xml"/><Relationship Id="rId239" Type="http://schemas.openxmlformats.org/officeDocument/2006/relationships/image" Target="../media/image290.png"/><Relationship Id="rId250" Type="http://schemas.openxmlformats.org/officeDocument/2006/relationships/customXml" Target="../ink/ink268.xml"/><Relationship Id="rId271" Type="http://schemas.openxmlformats.org/officeDocument/2006/relationships/image" Target="../media/image306.png"/><Relationship Id="rId292" Type="http://schemas.openxmlformats.org/officeDocument/2006/relationships/customXml" Target="../ink/ink289.xml"/><Relationship Id="rId24" Type="http://schemas.openxmlformats.org/officeDocument/2006/relationships/customXml" Target="../ink/ink155.xml"/><Relationship Id="rId45" Type="http://schemas.openxmlformats.org/officeDocument/2006/relationships/image" Target="../media/image193.png"/><Relationship Id="rId66" Type="http://schemas.openxmlformats.org/officeDocument/2006/relationships/customXml" Target="../ink/ink176.xml"/><Relationship Id="rId87" Type="http://schemas.openxmlformats.org/officeDocument/2006/relationships/image" Target="../media/image214.png"/><Relationship Id="rId110" Type="http://schemas.openxmlformats.org/officeDocument/2006/relationships/customXml" Target="../ink/ink198.xml"/><Relationship Id="rId131" Type="http://schemas.openxmlformats.org/officeDocument/2006/relationships/image" Target="../media/image236.png"/><Relationship Id="rId152" Type="http://schemas.openxmlformats.org/officeDocument/2006/relationships/customXml" Target="../ink/ink219.xml"/><Relationship Id="rId173" Type="http://schemas.openxmlformats.org/officeDocument/2006/relationships/image" Target="../media/image257.png"/><Relationship Id="rId194" Type="http://schemas.openxmlformats.org/officeDocument/2006/relationships/customXml" Target="../ink/ink240.xml"/><Relationship Id="rId208" Type="http://schemas.openxmlformats.org/officeDocument/2006/relationships/customXml" Target="../ink/ink247.xml"/><Relationship Id="rId229" Type="http://schemas.openxmlformats.org/officeDocument/2006/relationships/image" Target="../media/image285.png"/><Relationship Id="rId240" Type="http://schemas.openxmlformats.org/officeDocument/2006/relationships/customXml" Target="../ink/ink263.xml"/><Relationship Id="rId261" Type="http://schemas.openxmlformats.org/officeDocument/2006/relationships/image" Target="../media/image301.png"/><Relationship Id="rId14" Type="http://schemas.openxmlformats.org/officeDocument/2006/relationships/customXml" Target="../ink/ink150.xml"/><Relationship Id="rId35" Type="http://schemas.openxmlformats.org/officeDocument/2006/relationships/image" Target="../media/image188.png"/><Relationship Id="rId56" Type="http://schemas.openxmlformats.org/officeDocument/2006/relationships/customXml" Target="../ink/ink171.xml"/><Relationship Id="rId77" Type="http://schemas.openxmlformats.org/officeDocument/2006/relationships/image" Target="../media/image209.png"/><Relationship Id="rId100" Type="http://schemas.openxmlformats.org/officeDocument/2006/relationships/customXml" Target="../ink/ink193.xml"/><Relationship Id="rId282" Type="http://schemas.openxmlformats.org/officeDocument/2006/relationships/customXml" Target="../ink/ink284.xml"/><Relationship Id="rId8" Type="http://schemas.openxmlformats.org/officeDocument/2006/relationships/customXml" Target="../ink/ink147.xml"/><Relationship Id="rId98" Type="http://schemas.openxmlformats.org/officeDocument/2006/relationships/customXml" Target="../ink/ink192.xml"/><Relationship Id="rId121" Type="http://schemas.openxmlformats.org/officeDocument/2006/relationships/image" Target="../media/image231.png"/><Relationship Id="rId142" Type="http://schemas.openxmlformats.org/officeDocument/2006/relationships/customXml" Target="../ink/ink214.xml"/><Relationship Id="rId163" Type="http://schemas.openxmlformats.org/officeDocument/2006/relationships/image" Target="../media/image252.png"/><Relationship Id="rId184" Type="http://schemas.openxmlformats.org/officeDocument/2006/relationships/customXml" Target="../ink/ink235.xml"/><Relationship Id="rId219" Type="http://schemas.openxmlformats.org/officeDocument/2006/relationships/image" Target="../media/image280.png"/><Relationship Id="rId230" Type="http://schemas.openxmlformats.org/officeDocument/2006/relationships/customXml" Target="../ink/ink258.xml"/><Relationship Id="rId251" Type="http://schemas.openxmlformats.org/officeDocument/2006/relationships/image" Target="../media/image296.png"/><Relationship Id="rId25" Type="http://schemas.openxmlformats.org/officeDocument/2006/relationships/image" Target="../media/image183.png"/><Relationship Id="rId46" Type="http://schemas.openxmlformats.org/officeDocument/2006/relationships/customXml" Target="../ink/ink166.xml"/><Relationship Id="rId67" Type="http://schemas.openxmlformats.org/officeDocument/2006/relationships/image" Target="../media/image204.png"/><Relationship Id="rId272" Type="http://schemas.openxmlformats.org/officeDocument/2006/relationships/customXml" Target="../ink/ink279.xml"/><Relationship Id="rId293" Type="http://schemas.openxmlformats.org/officeDocument/2006/relationships/image" Target="../media/image317.png"/><Relationship Id="rId88" Type="http://schemas.openxmlformats.org/officeDocument/2006/relationships/customXml" Target="../ink/ink187.xml"/><Relationship Id="rId111" Type="http://schemas.openxmlformats.org/officeDocument/2006/relationships/image" Target="../media/image226.png"/><Relationship Id="rId132" Type="http://schemas.openxmlformats.org/officeDocument/2006/relationships/customXml" Target="../ink/ink209.xml"/><Relationship Id="rId153" Type="http://schemas.openxmlformats.org/officeDocument/2006/relationships/image" Target="../media/image247.png"/><Relationship Id="rId174" Type="http://schemas.openxmlformats.org/officeDocument/2006/relationships/customXml" Target="../ink/ink230.xml"/><Relationship Id="rId195" Type="http://schemas.openxmlformats.org/officeDocument/2006/relationships/image" Target="../media/image268.png"/><Relationship Id="rId209" Type="http://schemas.openxmlformats.org/officeDocument/2006/relationships/image" Target="../media/image275.png"/><Relationship Id="rId220" Type="http://schemas.openxmlformats.org/officeDocument/2006/relationships/customXml" Target="../ink/ink253.xml"/><Relationship Id="rId241" Type="http://schemas.openxmlformats.org/officeDocument/2006/relationships/image" Target="../media/image291.png"/><Relationship Id="rId15" Type="http://schemas.openxmlformats.org/officeDocument/2006/relationships/image" Target="../media/image178.png"/><Relationship Id="rId36" Type="http://schemas.openxmlformats.org/officeDocument/2006/relationships/customXml" Target="../ink/ink161.xml"/><Relationship Id="rId57" Type="http://schemas.openxmlformats.org/officeDocument/2006/relationships/image" Target="../media/image199.png"/><Relationship Id="rId262" Type="http://schemas.openxmlformats.org/officeDocument/2006/relationships/customXml" Target="../ink/ink274.xml"/><Relationship Id="rId283" Type="http://schemas.openxmlformats.org/officeDocument/2006/relationships/image" Target="../media/image312.png"/><Relationship Id="rId78" Type="http://schemas.openxmlformats.org/officeDocument/2006/relationships/customXml" Target="../ink/ink182.xml"/><Relationship Id="rId99" Type="http://schemas.openxmlformats.org/officeDocument/2006/relationships/image" Target="../media/image220.png"/><Relationship Id="rId101" Type="http://schemas.openxmlformats.org/officeDocument/2006/relationships/image" Target="../media/image221.png"/><Relationship Id="rId122" Type="http://schemas.openxmlformats.org/officeDocument/2006/relationships/customXml" Target="../ink/ink204.xml"/><Relationship Id="rId143" Type="http://schemas.openxmlformats.org/officeDocument/2006/relationships/image" Target="../media/image242.png"/><Relationship Id="rId164" Type="http://schemas.openxmlformats.org/officeDocument/2006/relationships/customXml" Target="../ink/ink225.xml"/><Relationship Id="rId185" Type="http://schemas.openxmlformats.org/officeDocument/2006/relationships/image" Target="../media/image263.png"/><Relationship Id="rId9" Type="http://schemas.openxmlformats.org/officeDocument/2006/relationships/image" Target="../media/image175.png"/><Relationship Id="rId210" Type="http://schemas.openxmlformats.org/officeDocument/2006/relationships/customXml" Target="../ink/ink248.xml"/><Relationship Id="rId26" Type="http://schemas.openxmlformats.org/officeDocument/2006/relationships/customXml" Target="../ink/ink156.xml"/><Relationship Id="rId231" Type="http://schemas.openxmlformats.org/officeDocument/2006/relationships/image" Target="../media/image286.png"/><Relationship Id="rId252" Type="http://schemas.openxmlformats.org/officeDocument/2006/relationships/customXml" Target="../ink/ink269.xml"/><Relationship Id="rId273" Type="http://schemas.openxmlformats.org/officeDocument/2006/relationships/image" Target="../media/image307.png"/><Relationship Id="rId294" Type="http://schemas.openxmlformats.org/officeDocument/2006/relationships/customXml" Target="../ink/ink290.xml"/><Relationship Id="rId47" Type="http://schemas.openxmlformats.org/officeDocument/2006/relationships/image" Target="../media/image194.png"/><Relationship Id="rId68" Type="http://schemas.openxmlformats.org/officeDocument/2006/relationships/customXml" Target="../ink/ink177.xml"/><Relationship Id="rId89" Type="http://schemas.openxmlformats.org/officeDocument/2006/relationships/image" Target="../media/image215.png"/><Relationship Id="rId112" Type="http://schemas.openxmlformats.org/officeDocument/2006/relationships/customXml" Target="../ink/ink199.xml"/><Relationship Id="rId133" Type="http://schemas.openxmlformats.org/officeDocument/2006/relationships/image" Target="../media/image237.png"/><Relationship Id="rId154" Type="http://schemas.openxmlformats.org/officeDocument/2006/relationships/customXml" Target="../ink/ink220.xml"/><Relationship Id="rId175" Type="http://schemas.openxmlformats.org/officeDocument/2006/relationships/image" Target="../media/image258.png"/><Relationship Id="rId196" Type="http://schemas.openxmlformats.org/officeDocument/2006/relationships/customXml" Target="../ink/ink241.xml"/><Relationship Id="rId200" Type="http://schemas.openxmlformats.org/officeDocument/2006/relationships/customXml" Target="../ink/ink243.xml"/><Relationship Id="rId16" Type="http://schemas.openxmlformats.org/officeDocument/2006/relationships/customXml" Target="../ink/ink151.xml"/><Relationship Id="rId221" Type="http://schemas.openxmlformats.org/officeDocument/2006/relationships/image" Target="../media/image281.png"/><Relationship Id="rId242" Type="http://schemas.openxmlformats.org/officeDocument/2006/relationships/customXml" Target="../ink/ink264.xml"/><Relationship Id="rId263" Type="http://schemas.openxmlformats.org/officeDocument/2006/relationships/image" Target="../media/image302.png"/><Relationship Id="rId284" Type="http://schemas.openxmlformats.org/officeDocument/2006/relationships/customXml" Target="../ink/ink285.xml"/><Relationship Id="rId37" Type="http://schemas.openxmlformats.org/officeDocument/2006/relationships/image" Target="../media/image189.png"/><Relationship Id="rId58" Type="http://schemas.openxmlformats.org/officeDocument/2006/relationships/customXml" Target="../ink/ink172.xml"/><Relationship Id="rId79" Type="http://schemas.openxmlformats.org/officeDocument/2006/relationships/image" Target="../media/image210.png"/><Relationship Id="rId102" Type="http://schemas.openxmlformats.org/officeDocument/2006/relationships/customXml" Target="../ink/ink194.xml"/><Relationship Id="rId123" Type="http://schemas.openxmlformats.org/officeDocument/2006/relationships/image" Target="../media/image232.png"/><Relationship Id="rId144" Type="http://schemas.openxmlformats.org/officeDocument/2006/relationships/customXml" Target="../ink/ink215.xml"/><Relationship Id="rId90" Type="http://schemas.openxmlformats.org/officeDocument/2006/relationships/customXml" Target="../ink/ink188.xml"/><Relationship Id="rId165" Type="http://schemas.openxmlformats.org/officeDocument/2006/relationships/image" Target="../media/image253.png"/><Relationship Id="rId186" Type="http://schemas.openxmlformats.org/officeDocument/2006/relationships/customXml" Target="../ink/ink236.xml"/><Relationship Id="rId211" Type="http://schemas.openxmlformats.org/officeDocument/2006/relationships/image" Target="../media/image276.png"/><Relationship Id="rId232" Type="http://schemas.openxmlformats.org/officeDocument/2006/relationships/customXml" Target="../ink/ink259.xml"/><Relationship Id="rId253" Type="http://schemas.openxmlformats.org/officeDocument/2006/relationships/image" Target="../media/image297.png"/><Relationship Id="rId274" Type="http://schemas.openxmlformats.org/officeDocument/2006/relationships/customXml" Target="../ink/ink280.xml"/><Relationship Id="rId295" Type="http://schemas.openxmlformats.org/officeDocument/2006/relationships/image" Target="../media/image318.png"/><Relationship Id="rId27" Type="http://schemas.openxmlformats.org/officeDocument/2006/relationships/image" Target="../media/image184.png"/><Relationship Id="rId48" Type="http://schemas.openxmlformats.org/officeDocument/2006/relationships/customXml" Target="../ink/ink167.xml"/><Relationship Id="rId69" Type="http://schemas.openxmlformats.org/officeDocument/2006/relationships/image" Target="../media/image205.png"/><Relationship Id="rId113" Type="http://schemas.openxmlformats.org/officeDocument/2006/relationships/image" Target="../media/image227.png"/><Relationship Id="rId134" Type="http://schemas.openxmlformats.org/officeDocument/2006/relationships/customXml" Target="../ink/ink210.xml"/><Relationship Id="rId80" Type="http://schemas.openxmlformats.org/officeDocument/2006/relationships/customXml" Target="../ink/ink183.xml"/><Relationship Id="rId155" Type="http://schemas.openxmlformats.org/officeDocument/2006/relationships/image" Target="../media/image248.png"/><Relationship Id="rId176" Type="http://schemas.openxmlformats.org/officeDocument/2006/relationships/customXml" Target="../ink/ink231.xml"/><Relationship Id="rId197" Type="http://schemas.openxmlformats.org/officeDocument/2006/relationships/image" Target="../media/image269.png"/><Relationship Id="rId201" Type="http://schemas.openxmlformats.org/officeDocument/2006/relationships/image" Target="../media/image271.png"/><Relationship Id="rId222" Type="http://schemas.openxmlformats.org/officeDocument/2006/relationships/customXml" Target="../ink/ink254.xml"/><Relationship Id="rId243" Type="http://schemas.openxmlformats.org/officeDocument/2006/relationships/image" Target="../media/image292.png"/><Relationship Id="rId264" Type="http://schemas.openxmlformats.org/officeDocument/2006/relationships/customXml" Target="../ink/ink275.xml"/><Relationship Id="rId285" Type="http://schemas.openxmlformats.org/officeDocument/2006/relationships/image" Target="../media/image313.png"/><Relationship Id="rId17" Type="http://schemas.openxmlformats.org/officeDocument/2006/relationships/image" Target="../media/image179.png"/><Relationship Id="rId38" Type="http://schemas.openxmlformats.org/officeDocument/2006/relationships/customXml" Target="../ink/ink162.xml"/><Relationship Id="rId59" Type="http://schemas.openxmlformats.org/officeDocument/2006/relationships/image" Target="../media/image200.png"/><Relationship Id="rId103" Type="http://schemas.openxmlformats.org/officeDocument/2006/relationships/image" Target="../media/image222.png"/><Relationship Id="rId124" Type="http://schemas.openxmlformats.org/officeDocument/2006/relationships/customXml" Target="../ink/ink205.xml"/><Relationship Id="rId70" Type="http://schemas.openxmlformats.org/officeDocument/2006/relationships/customXml" Target="../ink/ink178.xml"/><Relationship Id="rId91" Type="http://schemas.openxmlformats.org/officeDocument/2006/relationships/image" Target="../media/image216.png"/><Relationship Id="rId145" Type="http://schemas.openxmlformats.org/officeDocument/2006/relationships/image" Target="../media/image243.png"/><Relationship Id="rId166" Type="http://schemas.openxmlformats.org/officeDocument/2006/relationships/customXml" Target="../ink/ink226.xml"/><Relationship Id="rId187" Type="http://schemas.openxmlformats.org/officeDocument/2006/relationships/image" Target="../media/image264.png"/><Relationship Id="rId1" Type="http://schemas.openxmlformats.org/officeDocument/2006/relationships/slideLayout" Target="../slideLayouts/slideLayout7.xml"/><Relationship Id="rId212" Type="http://schemas.openxmlformats.org/officeDocument/2006/relationships/customXml" Target="../ink/ink249.xml"/><Relationship Id="rId233" Type="http://schemas.openxmlformats.org/officeDocument/2006/relationships/image" Target="../media/image287.png"/><Relationship Id="rId254" Type="http://schemas.openxmlformats.org/officeDocument/2006/relationships/customXml" Target="../ink/ink270.xml"/><Relationship Id="rId28" Type="http://schemas.openxmlformats.org/officeDocument/2006/relationships/customXml" Target="../ink/ink157.xml"/><Relationship Id="rId49" Type="http://schemas.openxmlformats.org/officeDocument/2006/relationships/image" Target="../media/image195.png"/><Relationship Id="rId114" Type="http://schemas.openxmlformats.org/officeDocument/2006/relationships/customXml" Target="../ink/ink200.xml"/><Relationship Id="rId275" Type="http://schemas.openxmlformats.org/officeDocument/2006/relationships/image" Target="../media/image308.png"/><Relationship Id="rId296" Type="http://schemas.openxmlformats.org/officeDocument/2006/relationships/customXml" Target="../ink/ink291.xml"/><Relationship Id="rId60" Type="http://schemas.openxmlformats.org/officeDocument/2006/relationships/customXml" Target="../ink/ink173.xml"/><Relationship Id="rId81" Type="http://schemas.openxmlformats.org/officeDocument/2006/relationships/image" Target="../media/image211.png"/><Relationship Id="rId135" Type="http://schemas.openxmlformats.org/officeDocument/2006/relationships/image" Target="../media/image238.png"/><Relationship Id="rId156" Type="http://schemas.openxmlformats.org/officeDocument/2006/relationships/customXml" Target="../ink/ink221.xml"/><Relationship Id="rId177" Type="http://schemas.openxmlformats.org/officeDocument/2006/relationships/image" Target="../media/image259.png"/><Relationship Id="rId198" Type="http://schemas.openxmlformats.org/officeDocument/2006/relationships/customXml" Target="../ink/ink242.xml"/><Relationship Id="rId202" Type="http://schemas.openxmlformats.org/officeDocument/2006/relationships/customXml" Target="../ink/ink244.xml"/><Relationship Id="rId223" Type="http://schemas.openxmlformats.org/officeDocument/2006/relationships/image" Target="../media/image282.png"/><Relationship Id="rId244" Type="http://schemas.openxmlformats.org/officeDocument/2006/relationships/customXml" Target="../ink/ink265.xml"/><Relationship Id="rId18" Type="http://schemas.openxmlformats.org/officeDocument/2006/relationships/customXml" Target="../ink/ink152.xml"/><Relationship Id="rId39" Type="http://schemas.openxmlformats.org/officeDocument/2006/relationships/image" Target="../media/image190.png"/><Relationship Id="rId265" Type="http://schemas.openxmlformats.org/officeDocument/2006/relationships/image" Target="../media/image303.png"/><Relationship Id="rId286" Type="http://schemas.openxmlformats.org/officeDocument/2006/relationships/customXml" Target="../ink/ink286.xml"/><Relationship Id="rId50" Type="http://schemas.openxmlformats.org/officeDocument/2006/relationships/customXml" Target="../ink/ink168.xml"/><Relationship Id="rId104" Type="http://schemas.openxmlformats.org/officeDocument/2006/relationships/customXml" Target="../ink/ink195.xml"/><Relationship Id="rId125" Type="http://schemas.openxmlformats.org/officeDocument/2006/relationships/image" Target="../media/image233.png"/><Relationship Id="rId146" Type="http://schemas.openxmlformats.org/officeDocument/2006/relationships/customXml" Target="../ink/ink216.xml"/><Relationship Id="rId167" Type="http://schemas.openxmlformats.org/officeDocument/2006/relationships/image" Target="../media/image254.png"/><Relationship Id="rId188" Type="http://schemas.openxmlformats.org/officeDocument/2006/relationships/customXml" Target="../ink/ink237.xml"/><Relationship Id="rId71" Type="http://schemas.openxmlformats.org/officeDocument/2006/relationships/image" Target="../media/image206.png"/><Relationship Id="rId92" Type="http://schemas.openxmlformats.org/officeDocument/2006/relationships/customXml" Target="../ink/ink189.xml"/><Relationship Id="rId213" Type="http://schemas.openxmlformats.org/officeDocument/2006/relationships/image" Target="../media/image277.png"/><Relationship Id="rId234" Type="http://schemas.openxmlformats.org/officeDocument/2006/relationships/customXml" Target="../ink/ink260.xml"/><Relationship Id="rId2" Type="http://schemas.openxmlformats.org/officeDocument/2006/relationships/customXml" Target="../ink/ink144.xml"/><Relationship Id="rId29" Type="http://schemas.openxmlformats.org/officeDocument/2006/relationships/image" Target="../media/image185.png"/><Relationship Id="rId255" Type="http://schemas.openxmlformats.org/officeDocument/2006/relationships/image" Target="../media/image298.png"/><Relationship Id="rId276" Type="http://schemas.openxmlformats.org/officeDocument/2006/relationships/customXml" Target="../ink/ink281.xml"/><Relationship Id="rId297" Type="http://schemas.openxmlformats.org/officeDocument/2006/relationships/image" Target="../media/image319.png"/><Relationship Id="rId40" Type="http://schemas.openxmlformats.org/officeDocument/2006/relationships/customXml" Target="../ink/ink163.xml"/><Relationship Id="rId115" Type="http://schemas.openxmlformats.org/officeDocument/2006/relationships/image" Target="../media/image228.png"/><Relationship Id="rId136" Type="http://schemas.openxmlformats.org/officeDocument/2006/relationships/customXml" Target="../ink/ink211.xml"/><Relationship Id="rId157" Type="http://schemas.openxmlformats.org/officeDocument/2006/relationships/image" Target="../media/image249.png"/><Relationship Id="rId178" Type="http://schemas.openxmlformats.org/officeDocument/2006/relationships/customXml" Target="../ink/ink232.xml"/><Relationship Id="rId61" Type="http://schemas.openxmlformats.org/officeDocument/2006/relationships/image" Target="../media/image201.png"/><Relationship Id="rId82" Type="http://schemas.openxmlformats.org/officeDocument/2006/relationships/customXml" Target="../ink/ink184.xml"/><Relationship Id="rId199" Type="http://schemas.openxmlformats.org/officeDocument/2006/relationships/image" Target="../media/image270.png"/><Relationship Id="rId203" Type="http://schemas.openxmlformats.org/officeDocument/2006/relationships/image" Target="../media/image272.png"/><Relationship Id="rId19" Type="http://schemas.openxmlformats.org/officeDocument/2006/relationships/image" Target="../media/image180.png"/><Relationship Id="rId224" Type="http://schemas.openxmlformats.org/officeDocument/2006/relationships/customXml" Target="../ink/ink255.xml"/><Relationship Id="rId245" Type="http://schemas.openxmlformats.org/officeDocument/2006/relationships/image" Target="../media/image293.png"/><Relationship Id="rId266" Type="http://schemas.openxmlformats.org/officeDocument/2006/relationships/customXml" Target="../ink/ink276.xml"/><Relationship Id="rId287" Type="http://schemas.openxmlformats.org/officeDocument/2006/relationships/image" Target="../media/image314.png"/><Relationship Id="rId30" Type="http://schemas.openxmlformats.org/officeDocument/2006/relationships/customXml" Target="../ink/ink158.xml"/><Relationship Id="rId105" Type="http://schemas.openxmlformats.org/officeDocument/2006/relationships/image" Target="../media/image223.png"/><Relationship Id="rId126" Type="http://schemas.openxmlformats.org/officeDocument/2006/relationships/customXml" Target="../ink/ink206.xml"/><Relationship Id="rId147" Type="http://schemas.openxmlformats.org/officeDocument/2006/relationships/image" Target="../media/image244.png"/><Relationship Id="rId168" Type="http://schemas.openxmlformats.org/officeDocument/2006/relationships/customXml" Target="../ink/ink227.xml"/><Relationship Id="rId51" Type="http://schemas.openxmlformats.org/officeDocument/2006/relationships/image" Target="../media/image196.png"/><Relationship Id="rId72" Type="http://schemas.openxmlformats.org/officeDocument/2006/relationships/customXml" Target="../ink/ink179.xml"/><Relationship Id="rId93" Type="http://schemas.openxmlformats.org/officeDocument/2006/relationships/image" Target="../media/image217.png"/><Relationship Id="rId189" Type="http://schemas.openxmlformats.org/officeDocument/2006/relationships/image" Target="../media/image265.png"/><Relationship Id="rId3" Type="http://schemas.openxmlformats.org/officeDocument/2006/relationships/image" Target="../media/image172.png"/><Relationship Id="rId214" Type="http://schemas.openxmlformats.org/officeDocument/2006/relationships/customXml" Target="../ink/ink250.xml"/><Relationship Id="rId235" Type="http://schemas.openxmlformats.org/officeDocument/2006/relationships/image" Target="../media/image288.png"/><Relationship Id="rId256" Type="http://schemas.openxmlformats.org/officeDocument/2006/relationships/customXml" Target="../ink/ink271.xml"/><Relationship Id="rId277" Type="http://schemas.openxmlformats.org/officeDocument/2006/relationships/image" Target="../media/image309.png"/><Relationship Id="rId116" Type="http://schemas.openxmlformats.org/officeDocument/2006/relationships/customXml" Target="../ink/ink201.xml"/><Relationship Id="rId137" Type="http://schemas.openxmlformats.org/officeDocument/2006/relationships/image" Target="../media/image239.png"/><Relationship Id="rId158" Type="http://schemas.openxmlformats.org/officeDocument/2006/relationships/customXml" Target="../ink/ink222.xml"/><Relationship Id="rId20" Type="http://schemas.openxmlformats.org/officeDocument/2006/relationships/customXml" Target="../ink/ink153.xml"/><Relationship Id="rId41" Type="http://schemas.openxmlformats.org/officeDocument/2006/relationships/image" Target="../media/image191.png"/><Relationship Id="rId62" Type="http://schemas.openxmlformats.org/officeDocument/2006/relationships/customXml" Target="../ink/ink174.xml"/><Relationship Id="rId83" Type="http://schemas.openxmlformats.org/officeDocument/2006/relationships/image" Target="../media/image212.png"/><Relationship Id="rId179" Type="http://schemas.openxmlformats.org/officeDocument/2006/relationships/image" Target="../media/image260.png"/><Relationship Id="rId190" Type="http://schemas.openxmlformats.org/officeDocument/2006/relationships/customXml" Target="../ink/ink238.xml"/><Relationship Id="rId204" Type="http://schemas.openxmlformats.org/officeDocument/2006/relationships/customXml" Target="../ink/ink245.xml"/><Relationship Id="rId225" Type="http://schemas.openxmlformats.org/officeDocument/2006/relationships/image" Target="../media/image283.png"/><Relationship Id="rId246" Type="http://schemas.openxmlformats.org/officeDocument/2006/relationships/customXml" Target="../ink/ink266.xml"/><Relationship Id="rId267" Type="http://schemas.openxmlformats.org/officeDocument/2006/relationships/image" Target="../media/image304.png"/><Relationship Id="rId288" Type="http://schemas.openxmlformats.org/officeDocument/2006/relationships/customXml" Target="../ink/ink287.xml"/><Relationship Id="rId106" Type="http://schemas.openxmlformats.org/officeDocument/2006/relationships/customXml" Target="../ink/ink196.xml"/><Relationship Id="rId127" Type="http://schemas.openxmlformats.org/officeDocument/2006/relationships/image" Target="../media/image234.png"/><Relationship Id="rId10" Type="http://schemas.openxmlformats.org/officeDocument/2006/relationships/customXml" Target="../ink/ink148.xml"/><Relationship Id="rId31" Type="http://schemas.openxmlformats.org/officeDocument/2006/relationships/image" Target="../media/image186.png"/><Relationship Id="rId52" Type="http://schemas.openxmlformats.org/officeDocument/2006/relationships/customXml" Target="../ink/ink169.xml"/><Relationship Id="rId73" Type="http://schemas.openxmlformats.org/officeDocument/2006/relationships/image" Target="../media/image207.png"/><Relationship Id="rId94" Type="http://schemas.openxmlformats.org/officeDocument/2006/relationships/customXml" Target="../ink/ink190.xml"/><Relationship Id="rId148" Type="http://schemas.openxmlformats.org/officeDocument/2006/relationships/customXml" Target="../ink/ink217.xml"/><Relationship Id="rId169" Type="http://schemas.openxmlformats.org/officeDocument/2006/relationships/image" Target="../media/image255.png"/><Relationship Id="rId4" Type="http://schemas.openxmlformats.org/officeDocument/2006/relationships/customXml" Target="../ink/ink145.xml"/><Relationship Id="rId180" Type="http://schemas.openxmlformats.org/officeDocument/2006/relationships/customXml" Target="../ink/ink233.xml"/><Relationship Id="rId215" Type="http://schemas.openxmlformats.org/officeDocument/2006/relationships/image" Target="../media/image278.png"/><Relationship Id="rId236" Type="http://schemas.openxmlformats.org/officeDocument/2006/relationships/customXml" Target="../ink/ink261.xml"/><Relationship Id="rId257" Type="http://schemas.openxmlformats.org/officeDocument/2006/relationships/image" Target="../media/image299.png"/><Relationship Id="rId278" Type="http://schemas.openxmlformats.org/officeDocument/2006/relationships/customXml" Target="../ink/ink282.xml"/><Relationship Id="rId42" Type="http://schemas.openxmlformats.org/officeDocument/2006/relationships/customXml" Target="../ink/ink164.xml"/><Relationship Id="rId84" Type="http://schemas.openxmlformats.org/officeDocument/2006/relationships/customXml" Target="../ink/ink185.xml"/><Relationship Id="rId138" Type="http://schemas.openxmlformats.org/officeDocument/2006/relationships/customXml" Target="../ink/ink212.xml"/><Relationship Id="rId191" Type="http://schemas.openxmlformats.org/officeDocument/2006/relationships/image" Target="../media/image266.png"/><Relationship Id="rId205" Type="http://schemas.openxmlformats.org/officeDocument/2006/relationships/image" Target="../media/image273.png"/><Relationship Id="rId247" Type="http://schemas.openxmlformats.org/officeDocument/2006/relationships/image" Target="../media/image294.png"/><Relationship Id="rId107" Type="http://schemas.openxmlformats.org/officeDocument/2006/relationships/image" Target="../media/image224.png"/><Relationship Id="rId289" Type="http://schemas.openxmlformats.org/officeDocument/2006/relationships/image" Target="../media/image315.png"/><Relationship Id="rId11" Type="http://schemas.openxmlformats.org/officeDocument/2006/relationships/image" Target="../media/image176.png"/><Relationship Id="rId53" Type="http://schemas.openxmlformats.org/officeDocument/2006/relationships/image" Target="../media/image197.png"/><Relationship Id="rId149" Type="http://schemas.openxmlformats.org/officeDocument/2006/relationships/image" Target="../media/image245.png"/><Relationship Id="rId95" Type="http://schemas.openxmlformats.org/officeDocument/2006/relationships/image" Target="../media/image218.png"/><Relationship Id="rId160" Type="http://schemas.openxmlformats.org/officeDocument/2006/relationships/customXml" Target="../ink/ink223.xml"/><Relationship Id="rId216" Type="http://schemas.openxmlformats.org/officeDocument/2006/relationships/customXml" Target="../ink/ink251.xml"/><Relationship Id="rId258" Type="http://schemas.openxmlformats.org/officeDocument/2006/relationships/customXml" Target="../ink/ink272.xml"/><Relationship Id="rId22" Type="http://schemas.openxmlformats.org/officeDocument/2006/relationships/customXml" Target="../ink/ink154.xml"/><Relationship Id="rId64" Type="http://schemas.openxmlformats.org/officeDocument/2006/relationships/customXml" Target="../ink/ink175.xml"/><Relationship Id="rId118" Type="http://schemas.openxmlformats.org/officeDocument/2006/relationships/customXml" Target="../ink/ink202.xml"/><Relationship Id="rId171" Type="http://schemas.openxmlformats.org/officeDocument/2006/relationships/image" Target="../media/image256.png"/><Relationship Id="rId227" Type="http://schemas.openxmlformats.org/officeDocument/2006/relationships/image" Target="../media/image284.png"/><Relationship Id="rId269" Type="http://schemas.openxmlformats.org/officeDocument/2006/relationships/image" Target="../media/image305.png"/><Relationship Id="rId33" Type="http://schemas.openxmlformats.org/officeDocument/2006/relationships/image" Target="../media/image187.png"/><Relationship Id="rId129" Type="http://schemas.openxmlformats.org/officeDocument/2006/relationships/image" Target="../media/image235.png"/><Relationship Id="rId280" Type="http://schemas.openxmlformats.org/officeDocument/2006/relationships/customXml" Target="../ink/ink283.xml"/></Relationships>
</file>

<file path=ppt/slides/_rels/slide49.xml.rels><?xml version="1.0" encoding="UTF-8" standalone="yes"?>
<Relationships xmlns="http://schemas.openxmlformats.org/package/2006/relationships"><Relationship Id="rId26" Type="http://schemas.openxmlformats.org/officeDocument/2006/relationships/image" Target="../media/image323.png"/><Relationship Id="rId21" Type="http://schemas.openxmlformats.org/officeDocument/2006/relationships/customXml" Target="../ink/ink301.xml"/><Relationship Id="rId42" Type="http://schemas.openxmlformats.org/officeDocument/2006/relationships/image" Target="../media/image331.png"/><Relationship Id="rId47" Type="http://schemas.openxmlformats.org/officeDocument/2006/relationships/customXml" Target="../ink/ink314.xml"/><Relationship Id="rId63" Type="http://schemas.openxmlformats.org/officeDocument/2006/relationships/customXml" Target="../ink/ink322.xml"/><Relationship Id="rId68" Type="http://schemas.openxmlformats.org/officeDocument/2006/relationships/image" Target="../media/image344.png"/><Relationship Id="rId84" Type="http://schemas.openxmlformats.org/officeDocument/2006/relationships/image" Target="../media/image352.png"/><Relationship Id="rId16" Type="http://schemas.openxmlformats.org/officeDocument/2006/relationships/image" Target="../media/image2710.png"/><Relationship Id="rId11" Type="http://schemas.openxmlformats.org/officeDocument/2006/relationships/customXml" Target="../ink/ink296.xml"/><Relationship Id="rId32" Type="http://schemas.openxmlformats.org/officeDocument/2006/relationships/image" Target="../media/image326.png"/><Relationship Id="rId37" Type="http://schemas.openxmlformats.org/officeDocument/2006/relationships/customXml" Target="../ink/ink309.xml"/><Relationship Id="rId53" Type="http://schemas.openxmlformats.org/officeDocument/2006/relationships/customXml" Target="../ink/ink317.xml"/><Relationship Id="rId58" Type="http://schemas.openxmlformats.org/officeDocument/2006/relationships/image" Target="../media/image339.png"/><Relationship Id="rId74" Type="http://schemas.openxmlformats.org/officeDocument/2006/relationships/image" Target="../media/image347.png"/><Relationship Id="rId79" Type="http://schemas.openxmlformats.org/officeDocument/2006/relationships/customXml" Target="../ink/ink330.xml"/><Relationship Id="rId5" Type="http://schemas.openxmlformats.org/officeDocument/2006/relationships/customXml" Target="../ink/ink293.xml"/><Relationship Id="rId19" Type="http://schemas.openxmlformats.org/officeDocument/2006/relationships/customXml" Target="../ink/ink300.xml"/><Relationship Id="rId14" Type="http://schemas.openxmlformats.org/officeDocument/2006/relationships/image" Target="../media/image2610.png"/><Relationship Id="rId22" Type="http://schemas.openxmlformats.org/officeDocument/2006/relationships/image" Target="../media/image321.png"/><Relationship Id="rId27" Type="http://schemas.openxmlformats.org/officeDocument/2006/relationships/customXml" Target="../ink/ink304.xml"/><Relationship Id="rId30" Type="http://schemas.openxmlformats.org/officeDocument/2006/relationships/image" Target="../media/image325.png"/><Relationship Id="rId35" Type="http://schemas.openxmlformats.org/officeDocument/2006/relationships/customXml" Target="../ink/ink308.xml"/><Relationship Id="rId43" Type="http://schemas.openxmlformats.org/officeDocument/2006/relationships/customXml" Target="../ink/ink312.xml"/><Relationship Id="rId48" Type="http://schemas.openxmlformats.org/officeDocument/2006/relationships/image" Target="../media/image334.png"/><Relationship Id="rId56" Type="http://schemas.openxmlformats.org/officeDocument/2006/relationships/image" Target="../media/image338.png"/><Relationship Id="rId64" Type="http://schemas.openxmlformats.org/officeDocument/2006/relationships/image" Target="../media/image342.png"/><Relationship Id="rId69" Type="http://schemas.openxmlformats.org/officeDocument/2006/relationships/customXml" Target="../ink/ink325.xml"/><Relationship Id="rId77" Type="http://schemas.openxmlformats.org/officeDocument/2006/relationships/customXml" Target="../ink/ink329.xml"/><Relationship Id="rId8" Type="http://schemas.openxmlformats.org/officeDocument/2006/relationships/image" Target="../media/image2310.png"/><Relationship Id="rId51" Type="http://schemas.openxmlformats.org/officeDocument/2006/relationships/customXml" Target="../ink/ink316.xml"/><Relationship Id="rId72" Type="http://schemas.openxmlformats.org/officeDocument/2006/relationships/image" Target="../media/image346.png"/><Relationship Id="rId80" Type="http://schemas.openxmlformats.org/officeDocument/2006/relationships/image" Target="../media/image350.png"/><Relationship Id="rId85" Type="http://schemas.openxmlformats.org/officeDocument/2006/relationships/customXml" Target="../ink/ink333.xml"/><Relationship Id="rId3" Type="http://schemas.openxmlformats.org/officeDocument/2006/relationships/customXml" Target="../ink/ink292.xml"/><Relationship Id="rId12" Type="http://schemas.openxmlformats.org/officeDocument/2006/relationships/image" Target="../media/image2510.png"/><Relationship Id="rId17" Type="http://schemas.openxmlformats.org/officeDocument/2006/relationships/customXml" Target="../ink/ink299.xml"/><Relationship Id="rId25" Type="http://schemas.openxmlformats.org/officeDocument/2006/relationships/customXml" Target="../ink/ink303.xml"/><Relationship Id="rId33" Type="http://schemas.openxmlformats.org/officeDocument/2006/relationships/customXml" Target="../ink/ink307.xml"/><Relationship Id="rId38" Type="http://schemas.openxmlformats.org/officeDocument/2006/relationships/image" Target="../media/image329.png"/><Relationship Id="rId46" Type="http://schemas.openxmlformats.org/officeDocument/2006/relationships/image" Target="../media/image333.png"/><Relationship Id="rId59" Type="http://schemas.openxmlformats.org/officeDocument/2006/relationships/customXml" Target="../ink/ink320.xml"/><Relationship Id="rId67" Type="http://schemas.openxmlformats.org/officeDocument/2006/relationships/customXml" Target="../ink/ink324.xml"/><Relationship Id="rId20" Type="http://schemas.openxmlformats.org/officeDocument/2006/relationships/image" Target="../media/image320.png"/><Relationship Id="rId41" Type="http://schemas.openxmlformats.org/officeDocument/2006/relationships/customXml" Target="../ink/ink311.xml"/><Relationship Id="rId54" Type="http://schemas.openxmlformats.org/officeDocument/2006/relationships/image" Target="../media/image337.png"/><Relationship Id="rId62" Type="http://schemas.openxmlformats.org/officeDocument/2006/relationships/image" Target="../media/image341.png"/><Relationship Id="rId70" Type="http://schemas.openxmlformats.org/officeDocument/2006/relationships/image" Target="../media/image345.png"/><Relationship Id="rId75" Type="http://schemas.openxmlformats.org/officeDocument/2006/relationships/customXml" Target="../ink/ink328.xml"/><Relationship Id="rId83" Type="http://schemas.openxmlformats.org/officeDocument/2006/relationships/customXml" Target="../ink/ink332.xml"/><Relationship Id="rId1" Type="http://schemas.openxmlformats.org/officeDocument/2006/relationships/slideLayout" Target="../slideLayouts/slideLayout7.xml"/><Relationship Id="rId6" Type="http://schemas.openxmlformats.org/officeDocument/2006/relationships/image" Target="../media/image2210.png"/><Relationship Id="rId15" Type="http://schemas.openxmlformats.org/officeDocument/2006/relationships/customXml" Target="../ink/ink298.xml"/><Relationship Id="rId23" Type="http://schemas.openxmlformats.org/officeDocument/2006/relationships/customXml" Target="../ink/ink302.xml"/><Relationship Id="rId28" Type="http://schemas.openxmlformats.org/officeDocument/2006/relationships/image" Target="../media/image324.png"/><Relationship Id="rId36" Type="http://schemas.openxmlformats.org/officeDocument/2006/relationships/image" Target="../media/image328.png"/><Relationship Id="rId49" Type="http://schemas.openxmlformats.org/officeDocument/2006/relationships/customXml" Target="../ink/ink315.xml"/><Relationship Id="rId57" Type="http://schemas.openxmlformats.org/officeDocument/2006/relationships/customXml" Target="../ink/ink319.xml"/><Relationship Id="rId10" Type="http://schemas.openxmlformats.org/officeDocument/2006/relationships/image" Target="../media/image2410.png"/><Relationship Id="rId31" Type="http://schemas.openxmlformats.org/officeDocument/2006/relationships/customXml" Target="../ink/ink306.xml"/><Relationship Id="rId44" Type="http://schemas.openxmlformats.org/officeDocument/2006/relationships/image" Target="../media/image332.png"/><Relationship Id="rId52" Type="http://schemas.openxmlformats.org/officeDocument/2006/relationships/image" Target="../media/image336.png"/><Relationship Id="rId60" Type="http://schemas.openxmlformats.org/officeDocument/2006/relationships/image" Target="../media/image340.png"/><Relationship Id="rId65" Type="http://schemas.openxmlformats.org/officeDocument/2006/relationships/customXml" Target="../ink/ink323.xml"/><Relationship Id="rId73" Type="http://schemas.openxmlformats.org/officeDocument/2006/relationships/customXml" Target="../ink/ink327.xml"/><Relationship Id="rId78" Type="http://schemas.openxmlformats.org/officeDocument/2006/relationships/image" Target="../media/image349.png"/><Relationship Id="rId81" Type="http://schemas.openxmlformats.org/officeDocument/2006/relationships/customXml" Target="../ink/ink331.xml"/><Relationship Id="rId86" Type="http://schemas.openxmlformats.org/officeDocument/2006/relationships/image" Target="../media/image353.png"/><Relationship Id="rId4" Type="http://schemas.openxmlformats.org/officeDocument/2006/relationships/image" Target="../media/image2110.png"/><Relationship Id="rId9" Type="http://schemas.openxmlformats.org/officeDocument/2006/relationships/customXml" Target="../ink/ink295.xml"/><Relationship Id="rId13" Type="http://schemas.openxmlformats.org/officeDocument/2006/relationships/customXml" Target="../ink/ink297.xml"/><Relationship Id="rId18" Type="http://schemas.openxmlformats.org/officeDocument/2006/relationships/image" Target="../media/image2810.png"/><Relationship Id="rId39" Type="http://schemas.openxmlformats.org/officeDocument/2006/relationships/customXml" Target="../ink/ink310.xml"/><Relationship Id="rId34" Type="http://schemas.openxmlformats.org/officeDocument/2006/relationships/image" Target="../media/image327.png"/><Relationship Id="rId50" Type="http://schemas.openxmlformats.org/officeDocument/2006/relationships/image" Target="../media/image335.png"/><Relationship Id="rId55" Type="http://schemas.openxmlformats.org/officeDocument/2006/relationships/customXml" Target="../ink/ink318.xml"/><Relationship Id="rId76" Type="http://schemas.openxmlformats.org/officeDocument/2006/relationships/image" Target="../media/image348.png"/><Relationship Id="rId7" Type="http://schemas.openxmlformats.org/officeDocument/2006/relationships/customXml" Target="../ink/ink294.xml"/><Relationship Id="rId71" Type="http://schemas.openxmlformats.org/officeDocument/2006/relationships/customXml" Target="../ink/ink326.xml"/><Relationship Id="rId2" Type="http://schemas.openxmlformats.org/officeDocument/2006/relationships/image" Target="../media/image20.png"/><Relationship Id="rId29" Type="http://schemas.openxmlformats.org/officeDocument/2006/relationships/customXml" Target="../ink/ink305.xml"/><Relationship Id="rId24" Type="http://schemas.openxmlformats.org/officeDocument/2006/relationships/image" Target="../media/image322.png"/><Relationship Id="rId40" Type="http://schemas.openxmlformats.org/officeDocument/2006/relationships/image" Target="../media/image330.png"/><Relationship Id="rId45" Type="http://schemas.openxmlformats.org/officeDocument/2006/relationships/customXml" Target="../ink/ink313.xml"/><Relationship Id="rId66" Type="http://schemas.openxmlformats.org/officeDocument/2006/relationships/image" Target="../media/image343.png"/><Relationship Id="rId61" Type="http://schemas.openxmlformats.org/officeDocument/2006/relationships/customXml" Target="../ink/ink321.xml"/><Relationship Id="rId82" Type="http://schemas.openxmlformats.org/officeDocument/2006/relationships/image" Target="../media/image35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17" Type="http://schemas.openxmlformats.org/officeDocument/2006/relationships/image" Target="../media/image411.png"/><Relationship Id="rId21" Type="http://schemas.openxmlformats.org/officeDocument/2006/relationships/image" Target="../media/image363.png"/><Relationship Id="rId42" Type="http://schemas.openxmlformats.org/officeDocument/2006/relationships/customXml" Target="../ink/ink353.xml"/><Relationship Id="rId63" Type="http://schemas.openxmlformats.org/officeDocument/2006/relationships/image" Target="../media/image384.png"/><Relationship Id="rId84" Type="http://schemas.openxmlformats.org/officeDocument/2006/relationships/customXml" Target="../ink/ink374.xml"/><Relationship Id="rId138" Type="http://schemas.openxmlformats.org/officeDocument/2006/relationships/image" Target="../media/image421.png"/><Relationship Id="rId159" Type="http://schemas.openxmlformats.org/officeDocument/2006/relationships/customXml" Target="../ink/ink412.xml"/><Relationship Id="rId170" Type="http://schemas.openxmlformats.org/officeDocument/2006/relationships/image" Target="../media/image437.png"/><Relationship Id="rId107" Type="http://schemas.openxmlformats.org/officeDocument/2006/relationships/image" Target="../media/image406.png"/><Relationship Id="rId11" Type="http://schemas.openxmlformats.org/officeDocument/2006/relationships/image" Target="../media/image358.png"/><Relationship Id="rId32" Type="http://schemas.openxmlformats.org/officeDocument/2006/relationships/customXml" Target="../ink/ink348.xml"/><Relationship Id="rId53" Type="http://schemas.openxmlformats.org/officeDocument/2006/relationships/image" Target="../media/image379.png"/><Relationship Id="rId74" Type="http://schemas.openxmlformats.org/officeDocument/2006/relationships/customXml" Target="../ink/ink369.xml"/><Relationship Id="rId128" Type="http://schemas.openxmlformats.org/officeDocument/2006/relationships/customXml" Target="../ink/ink396.xml"/><Relationship Id="rId149" Type="http://schemas.openxmlformats.org/officeDocument/2006/relationships/customXml" Target="../ink/ink407.xml"/><Relationship Id="rId5" Type="http://schemas.openxmlformats.org/officeDocument/2006/relationships/image" Target="../media/image356.png"/><Relationship Id="rId95" Type="http://schemas.openxmlformats.org/officeDocument/2006/relationships/image" Target="../media/image400.png"/><Relationship Id="rId160" Type="http://schemas.openxmlformats.org/officeDocument/2006/relationships/image" Target="../media/image432.png"/><Relationship Id="rId22" Type="http://schemas.openxmlformats.org/officeDocument/2006/relationships/customXml" Target="../ink/ink343.xml"/><Relationship Id="rId43" Type="http://schemas.openxmlformats.org/officeDocument/2006/relationships/image" Target="../media/image374.png"/><Relationship Id="rId64" Type="http://schemas.openxmlformats.org/officeDocument/2006/relationships/customXml" Target="../ink/ink364.xml"/><Relationship Id="rId118" Type="http://schemas.openxmlformats.org/officeDocument/2006/relationships/customXml" Target="../ink/ink391.xml"/><Relationship Id="rId139" Type="http://schemas.openxmlformats.org/officeDocument/2006/relationships/customXml" Target="../ink/ink402.xml"/><Relationship Id="rId85" Type="http://schemas.openxmlformats.org/officeDocument/2006/relationships/image" Target="../media/image395.png"/><Relationship Id="rId150" Type="http://schemas.openxmlformats.org/officeDocument/2006/relationships/image" Target="../media/image427.png"/><Relationship Id="rId171" Type="http://schemas.openxmlformats.org/officeDocument/2006/relationships/customXml" Target="../ink/ink418.xml"/><Relationship Id="rId12" Type="http://schemas.openxmlformats.org/officeDocument/2006/relationships/customXml" Target="../ink/ink338.xml"/><Relationship Id="rId33" Type="http://schemas.openxmlformats.org/officeDocument/2006/relationships/image" Target="../media/image369.png"/><Relationship Id="rId108" Type="http://schemas.openxmlformats.org/officeDocument/2006/relationships/customXml" Target="../ink/ink386.xml"/><Relationship Id="rId129" Type="http://schemas.openxmlformats.org/officeDocument/2006/relationships/image" Target="../media/image417.png"/><Relationship Id="rId54" Type="http://schemas.openxmlformats.org/officeDocument/2006/relationships/customXml" Target="../ink/ink359.xml"/><Relationship Id="rId75" Type="http://schemas.openxmlformats.org/officeDocument/2006/relationships/image" Target="../media/image390.png"/><Relationship Id="rId96" Type="http://schemas.openxmlformats.org/officeDocument/2006/relationships/customXml" Target="../ink/ink380.xml"/><Relationship Id="rId140" Type="http://schemas.openxmlformats.org/officeDocument/2006/relationships/image" Target="../media/image422.png"/><Relationship Id="rId161" Type="http://schemas.openxmlformats.org/officeDocument/2006/relationships/customXml" Target="../ink/ink413.xml"/><Relationship Id="rId6" Type="http://schemas.openxmlformats.org/officeDocument/2006/relationships/customXml" Target="../ink/ink335.xml"/><Relationship Id="rId23" Type="http://schemas.openxmlformats.org/officeDocument/2006/relationships/image" Target="../media/image364.png"/><Relationship Id="rId28" Type="http://schemas.openxmlformats.org/officeDocument/2006/relationships/customXml" Target="../ink/ink346.xml"/><Relationship Id="rId49" Type="http://schemas.openxmlformats.org/officeDocument/2006/relationships/image" Target="../media/image377.png"/><Relationship Id="rId114" Type="http://schemas.openxmlformats.org/officeDocument/2006/relationships/customXml" Target="../ink/ink389.xml"/><Relationship Id="rId119" Type="http://schemas.openxmlformats.org/officeDocument/2006/relationships/image" Target="../media/image412.png"/><Relationship Id="rId44" Type="http://schemas.openxmlformats.org/officeDocument/2006/relationships/customXml" Target="../ink/ink354.xml"/><Relationship Id="rId60" Type="http://schemas.openxmlformats.org/officeDocument/2006/relationships/customXml" Target="../ink/ink362.xml"/><Relationship Id="rId65" Type="http://schemas.openxmlformats.org/officeDocument/2006/relationships/image" Target="../media/image385.png"/><Relationship Id="rId81" Type="http://schemas.openxmlformats.org/officeDocument/2006/relationships/image" Target="../media/image393.png"/><Relationship Id="rId86" Type="http://schemas.openxmlformats.org/officeDocument/2006/relationships/customXml" Target="../ink/ink375.xml"/><Relationship Id="rId130" Type="http://schemas.openxmlformats.org/officeDocument/2006/relationships/customXml" Target="../ink/ink397.xml"/><Relationship Id="rId135" Type="http://schemas.openxmlformats.org/officeDocument/2006/relationships/customXml" Target="../ink/ink400.xml"/><Relationship Id="rId151" Type="http://schemas.openxmlformats.org/officeDocument/2006/relationships/customXml" Target="../ink/ink408.xml"/><Relationship Id="rId156" Type="http://schemas.openxmlformats.org/officeDocument/2006/relationships/image" Target="../media/image430.png"/><Relationship Id="rId177" Type="http://schemas.openxmlformats.org/officeDocument/2006/relationships/customXml" Target="../ink/ink421.xml"/><Relationship Id="rId172" Type="http://schemas.openxmlformats.org/officeDocument/2006/relationships/image" Target="../media/image438.png"/><Relationship Id="rId13" Type="http://schemas.openxmlformats.org/officeDocument/2006/relationships/image" Target="../media/image359.png"/><Relationship Id="rId18" Type="http://schemas.openxmlformats.org/officeDocument/2006/relationships/customXml" Target="../ink/ink341.xml"/><Relationship Id="rId39" Type="http://schemas.openxmlformats.org/officeDocument/2006/relationships/image" Target="../media/image372.png"/><Relationship Id="rId109" Type="http://schemas.openxmlformats.org/officeDocument/2006/relationships/image" Target="../media/image407.png"/><Relationship Id="rId34" Type="http://schemas.openxmlformats.org/officeDocument/2006/relationships/customXml" Target="../ink/ink349.xml"/><Relationship Id="rId50" Type="http://schemas.openxmlformats.org/officeDocument/2006/relationships/customXml" Target="../ink/ink357.xml"/><Relationship Id="rId55" Type="http://schemas.openxmlformats.org/officeDocument/2006/relationships/image" Target="../media/image380.png"/><Relationship Id="rId76" Type="http://schemas.openxmlformats.org/officeDocument/2006/relationships/customXml" Target="../ink/ink370.xml"/><Relationship Id="rId97" Type="http://schemas.openxmlformats.org/officeDocument/2006/relationships/image" Target="../media/image401.png"/><Relationship Id="rId104" Type="http://schemas.openxmlformats.org/officeDocument/2006/relationships/customXml" Target="../ink/ink384.xml"/><Relationship Id="rId120" Type="http://schemas.openxmlformats.org/officeDocument/2006/relationships/customXml" Target="../ink/ink392.xml"/><Relationship Id="rId125" Type="http://schemas.openxmlformats.org/officeDocument/2006/relationships/image" Target="../media/image415.png"/><Relationship Id="rId141" Type="http://schemas.openxmlformats.org/officeDocument/2006/relationships/customXml" Target="../ink/ink403.xml"/><Relationship Id="rId146" Type="http://schemas.openxmlformats.org/officeDocument/2006/relationships/image" Target="../media/image425.png"/><Relationship Id="rId167" Type="http://schemas.openxmlformats.org/officeDocument/2006/relationships/customXml" Target="../ink/ink416.xml"/><Relationship Id="rId7" Type="http://schemas.openxmlformats.org/officeDocument/2006/relationships/image" Target="../media/image357.png"/><Relationship Id="rId71" Type="http://schemas.openxmlformats.org/officeDocument/2006/relationships/image" Target="../media/image388.png"/><Relationship Id="rId92" Type="http://schemas.openxmlformats.org/officeDocument/2006/relationships/customXml" Target="../ink/ink378.xml"/><Relationship Id="rId162" Type="http://schemas.openxmlformats.org/officeDocument/2006/relationships/image" Target="../media/image433.png"/><Relationship Id="rId2" Type="http://schemas.openxmlformats.org/officeDocument/2006/relationships/image" Target="../media/image354.png"/><Relationship Id="rId29" Type="http://schemas.openxmlformats.org/officeDocument/2006/relationships/image" Target="../media/image367.png"/><Relationship Id="rId24" Type="http://schemas.openxmlformats.org/officeDocument/2006/relationships/customXml" Target="../ink/ink344.xml"/><Relationship Id="rId40" Type="http://schemas.openxmlformats.org/officeDocument/2006/relationships/customXml" Target="../ink/ink352.xml"/><Relationship Id="rId45" Type="http://schemas.openxmlformats.org/officeDocument/2006/relationships/image" Target="../media/image375.png"/><Relationship Id="rId66" Type="http://schemas.openxmlformats.org/officeDocument/2006/relationships/customXml" Target="../ink/ink365.xml"/><Relationship Id="rId87" Type="http://schemas.openxmlformats.org/officeDocument/2006/relationships/image" Target="../media/image396.png"/><Relationship Id="rId110" Type="http://schemas.openxmlformats.org/officeDocument/2006/relationships/customXml" Target="../ink/ink387.xml"/><Relationship Id="rId115" Type="http://schemas.openxmlformats.org/officeDocument/2006/relationships/image" Target="../media/image410.png"/><Relationship Id="rId131" Type="http://schemas.openxmlformats.org/officeDocument/2006/relationships/image" Target="../media/image418.png"/><Relationship Id="rId136" Type="http://schemas.openxmlformats.org/officeDocument/2006/relationships/image" Target="../media/image420.png"/><Relationship Id="rId157" Type="http://schemas.openxmlformats.org/officeDocument/2006/relationships/customXml" Target="../ink/ink411.xml"/><Relationship Id="rId178" Type="http://schemas.openxmlformats.org/officeDocument/2006/relationships/image" Target="../media/image441.png"/><Relationship Id="rId61" Type="http://schemas.openxmlformats.org/officeDocument/2006/relationships/image" Target="../media/image383.png"/><Relationship Id="rId82" Type="http://schemas.openxmlformats.org/officeDocument/2006/relationships/customXml" Target="../ink/ink373.xml"/><Relationship Id="rId152" Type="http://schemas.openxmlformats.org/officeDocument/2006/relationships/image" Target="../media/image428.png"/><Relationship Id="rId173" Type="http://schemas.openxmlformats.org/officeDocument/2006/relationships/customXml" Target="../ink/ink419.xml"/><Relationship Id="rId19" Type="http://schemas.openxmlformats.org/officeDocument/2006/relationships/image" Target="../media/image362.png"/><Relationship Id="rId14" Type="http://schemas.openxmlformats.org/officeDocument/2006/relationships/customXml" Target="../ink/ink339.xml"/><Relationship Id="rId30" Type="http://schemas.openxmlformats.org/officeDocument/2006/relationships/customXml" Target="../ink/ink347.xml"/><Relationship Id="rId35" Type="http://schemas.openxmlformats.org/officeDocument/2006/relationships/image" Target="../media/image370.png"/><Relationship Id="rId56" Type="http://schemas.openxmlformats.org/officeDocument/2006/relationships/customXml" Target="../ink/ink360.xml"/><Relationship Id="rId77" Type="http://schemas.openxmlformats.org/officeDocument/2006/relationships/image" Target="../media/image391.png"/><Relationship Id="rId100" Type="http://schemas.openxmlformats.org/officeDocument/2006/relationships/customXml" Target="../ink/ink382.xml"/><Relationship Id="rId105" Type="http://schemas.openxmlformats.org/officeDocument/2006/relationships/image" Target="../media/image405.png"/><Relationship Id="rId126" Type="http://schemas.openxmlformats.org/officeDocument/2006/relationships/customXml" Target="../ink/ink395.xml"/><Relationship Id="rId147" Type="http://schemas.openxmlformats.org/officeDocument/2006/relationships/customXml" Target="../ink/ink406.xml"/><Relationship Id="rId168" Type="http://schemas.openxmlformats.org/officeDocument/2006/relationships/image" Target="../media/image436.png"/><Relationship Id="rId8" Type="http://schemas.openxmlformats.org/officeDocument/2006/relationships/customXml" Target="../ink/ink336.xml"/><Relationship Id="rId51" Type="http://schemas.openxmlformats.org/officeDocument/2006/relationships/image" Target="../media/image378.png"/><Relationship Id="rId72" Type="http://schemas.openxmlformats.org/officeDocument/2006/relationships/customXml" Target="../ink/ink368.xml"/><Relationship Id="rId93" Type="http://schemas.openxmlformats.org/officeDocument/2006/relationships/image" Target="../media/image399.png"/><Relationship Id="rId98" Type="http://schemas.openxmlformats.org/officeDocument/2006/relationships/customXml" Target="../ink/ink381.xml"/><Relationship Id="rId121" Type="http://schemas.openxmlformats.org/officeDocument/2006/relationships/image" Target="../media/image413.png"/><Relationship Id="rId142" Type="http://schemas.openxmlformats.org/officeDocument/2006/relationships/image" Target="../media/image423.png"/><Relationship Id="rId163" Type="http://schemas.openxmlformats.org/officeDocument/2006/relationships/customXml" Target="../ink/ink414.xml"/><Relationship Id="rId3" Type="http://schemas.openxmlformats.org/officeDocument/2006/relationships/image" Target="../media/image355.tiff"/><Relationship Id="rId25" Type="http://schemas.openxmlformats.org/officeDocument/2006/relationships/image" Target="../media/image365.png"/><Relationship Id="rId46" Type="http://schemas.openxmlformats.org/officeDocument/2006/relationships/customXml" Target="../ink/ink355.xml"/><Relationship Id="rId67" Type="http://schemas.openxmlformats.org/officeDocument/2006/relationships/image" Target="../media/image386.png"/><Relationship Id="rId116" Type="http://schemas.openxmlformats.org/officeDocument/2006/relationships/customXml" Target="../ink/ink390.xml"/><Relationship Id="rId137" Type="http://schemas.openxmlformats.org/officeDocument/2006/relationships/customXml" Target="../ink/ink401.xml"/><Relationship Id="rId158" Type="http://schemas.openxmlformats.org/officeDocument/2006/relationships/image" Target="../media/image431.png"/><Relationship Id="rId20" Type="http://schemas.openxmlformats.org/officeDocument/2006/relationships/customXml" Target="../ink/ink342.xml"/><Relationship Id="rId41" Type="http://schemas.openxmlformats.org/officeDocument/2006/relationships/image" Target="../media/image373.png"/><Relationship Id="rId62" Type="http://schemas.openxmlformats.org/officeDocument/2006/relationships/customXml" Target="../ink/ink363.xml"/><Relationship Id="rId83" Type="http://schemas.openxmlformats.org/officeDocument/2006/relationships/image" Target="../media/image394.png"/><Relationship Id="rId88" Type="http://schemas.openxmlformats.org/officeDocument/2006/relationships/customXml" Target="../ink/ink376.xml"/><Relationship Id="rId111" Type="http://schemas.openxmlformats.org/officeDocument/2006/relationships/image" Target="../media/image408.png"/><Relationship Id="rId132" Type="http://schemas.openxmlformats.org/officeDocument/2006/relationships/customXml" Target="../ink/ink398.xml"/><Relationship Id="rId153" Type="http://schemas.openxmlformats.org/officeDocument/2006/relationships/customXml" Target="../ink/ink409.xml"/><Relationship Id="rId174" Type="http://schemas.openxmlformats.org/officeDocument/2006/relationships/image" Target="../media/image439.png"/><Relationship Id="rId15" Type="http://schemas.openxmlformats.org/officeDocument/2006/relationships/image" Target="../media/image360.png"/><Relationship Id="rId36" Type="http://schemas.openxmlformats.org/officeDocument/2006/relationships/customXml" Target="../ink/ink350.xml"/><Relationship Id="rId57" Type="http://schemas.openxmlformats.org/officeDocument/2006/relationships/image" Target="../media/image381.png"/><Relationship Id="rId106" Type="http://schemas.openxmlformats.org/officeDocument/2006/relationships/customXml" Target="../ink/ink385.xml"/><Relationship Id="rId127" Type="http://schemas.openxmlformats.org/officeDocument/2006/relationships/image" Target="../media/image416.png"/><Relationship Id="rId10" Type="http://schemas.openxmlformats.org/officeDocument/2006/relationships/customXml" Target="../ink/ink337.xml"/><Relationship Id="rId31" Type="http://schemas.openxmlformats.org/officeDocument/2006/relationships/image" Target="../media/image368.png"/><Relationship Id="rId52" Type="http://schemas.openxmlformats.org/officeDocument/2006/relationships/customXml" Target="../ink/ink358.xml"/><Relationship Id="rId73" Type="http://schemas.openxmlformats.org/officeDocument/2006/relationships/image" Target="../media/image389.png"/><Relationship Id="rId78" Type="http://schemas.openxmlformats.org/officeDocument/2006/relationships/customXml" Target="../ink/ink371.xml"/><Relationship Id="rId94" Type="http://schemas.openxmlformats.org/officeDocument/2006/relationships/customXml" Target="../ink/ink379.xml"/><Relationship Id="rId99" Type="http://schemas.openxmlformats.org/officeDocument/2006/relationships/image" Target="../media/image402.png"/><Relationship Id="rId101" Type="http://schemas.openxmlformats.org/officeDocument/2006/relationships/image" Target="../media/image403.png"/><Relationship Id="rId122" Type="http://schemas.openxmlformats.org/officeDocument/2006/relationships/customXml" Target="../ink/ink393.xml"/><Relationship Id="rId143" Type="http://schemas.openxmlformats.org/officeDocument/2006/relationships/customXml" Target="../ink/ink404.xml"/><Relationship Id="rId148" Type="http://schemas.openxmlformats.org/officeDocument/2006/relationships/image" Target="../media/image426.png"/><Relationship Id="rId164" Type="http://schemas.openxmlformats.org/officeDocument/2006/relationships/image" Target="../media/image434.png"/><Relationship Id="rId169" Type="http://schemas.openxmlformats.org/officeDocument/2006/relationships/customXml" Target="../ink/ink417.xml"/><Relationship Id="rId4" Type="http://schemas.openxmlformats.org/officeDocument/2006/relationships/customXml" Target="../ink/ink334.xml"/><Relationship Id="rId9" Type="http://schemas.openxmlformats.org/officeDocument/2006/relationships/image" Target="../media/image152.png"/><Relationship Id="rId26" Type="http://schemas.openxmlformats.org/officeDocument/2006/relationships/customXml" Target="../ink/ink345.xml"/><Relationship Id="rId47" Type="http://schemas.openxmlformats.org/officeDocument/2006/relationships/image" Target="../media/image376.png"/><Relationship Id="rId68" Type="http://schemas.openxmlformats.org/officeDocument/2006/relationships/customXml" Target="../ink/ink366.xml"/><Relationship Id="rId89" Type="http://schemas.openxmlformats.org/officeDocument/2006/relationships/image" Target="../media/image397.png"/><Relationship Id="rId112" Type="http://schemas.openxmlformats.org/officeDocument/2006/relationships/customXml" Target="../ink/ink388.xml"/><Relationship Id="rId133" Type="http://schemas.openxmlformats.org/officeDocument/2006/relationships/customXml" Target="../ink/ink399.xml"/><Relationship Id="rId154" Type="http://schemas.openxmlformats.org/officeDocument/2006/relationships/image" Target="../media/image429.png"/><Relationship Id="rId175" Type="http://schemas.openxmlformats.org/officeDocument/2006/relationships/customXml" Target="../ink/ink420.xml"/><Relationship Id="rId16" Type="http://schemas.openxmlformats.org/officeDocument/2006/relationships/customXml" Target="../ink/ink340.xml"/><Relationship Id="rId37" Type="http://schemas.openxmlformats.org/officeDocument/2006/relationships/image" Target="../media/image371.png"/><Relationship Id="rId58" Type="http://schemas.openxmlformats.org/officeDocument/2006/relationships/customXml" Target="../ink/ink361.xml"/><Relationship Id="rId79" Type="http://schemas.openxmlformats.org/officeDocument/2006/relationships/image" Target="../media/image392.png"/><Relationship Id="rId102" Type="http://schemas.openxmlformats.org/officeDocument/2006/relationships/customXml" Target="../ink/ink383.xml"/><Relationship Id="rId123" Type="http://schemas.openxmlformats.org/officeDocument/2006/relationships/image" Target="../media/image414.png"/><Relationship Id="rId144" Type="http://schemas.openxmlformats.org/officeDocument/2006/relationships/image" Target="../media/image424.png"/><Relationship Id="rId90" Type="http://schemas.openxmlformats.org/officeDocument/2006/relationships/customXml" Target="../ink/ink377.xml"/><Relationship Id="rId165" Type="http://schemas.openxmlformats.org/officeDocument/2006/relationships/customXml" Target="../ink/ink415.xml"/><Relationship Id="rId27" Type="http://schemas.openxmlformats.org/officeDocument/2006/relationships/image" Target="../media/image366.png"/><Relationship Id="rId48" Type="http://schemas.openxmlformats.org/officeDocument/2006/relationships/customXml" Target="../ink/ink356.xml"/><Relationship Id="rId69" Type="http://schemas.openxmlformats.org/officeDocument/2006/relationships/image" Target="../media/image387.png"/><Relationship Id="rId113" Type="http://schemas.openxmlformats.org/officeDocument/2006/relationships/image" Target="../media/image409.png"/><Relationship Id="rId134" Type="http://schemas.openxmlformats.org/officeDocument/2006/relationships/image" Target="../media/image419.png"/><Relationship Id="rId80" Type="http://schemas.openxmlformats.org/officeDocument/2006/relationships/customXml" Target="../ink/ink372.xml"/><Relationship Id="rId155" Type="http://schemas.openxmlformats.org/officeDocument/2006/relationships/customXml" Target="../ink/ink410.xml"/><Relationship Id="rId176" Type="http://schemas.openxmlformats.org/officeDocument/2006/relationships/image" Target="../media/image440.png"/><Relationship Id="rId17" Type="http://schemas.openxmlformats.org/officeDocument/2006/relationships/image" Target="../media/image361.png"/><Relationship Id="rId38" Type="http://schemas.openxmlformats.org/officeDocument/2006/relationships/customXml" Target="../ink/ink351.xml"/><Relationship Id="rId59" Type="http://schemas.openxmlformats.org/officeDocument/2006/relationships/image" Target="../media/image382.png"/><Relationship Id="rId103" Type="http://schemas.openxmlformats.org/officeDocument/2006/relationships/image" Target="../media/image404.png"/><Relationship Id="rId124" Type="http://schemas.openxmlformats.org/officeDocument/2006/relationships/customXml" Target="../ink/ink394.xml"/><Relationship Id="rId70" Type="http://schemas.openxmlformats.org/officeDocument/2006/relationships/customXml" Target="../ink/ink367.xml"/><Relationship Id="rId91" Type="http://schemas.openxmlformats.org/officeDocument/2006/relationships/image" Target="../media/image398.png"/><Relationship Id="rId145" Type="http://schemas.openxmlformats.org/officeDocument/2006/relationships/customXml" Target="../ink/ink405.xml"/><Relationship Id="rId166" Type="http://schemas.openxmlformats.org/officeDocument/2006/relationships/image" Target="../media/image435.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17" Type="http://schemas.openxmlformats.org/officeDocument/2006/relationships/image" Target="../media/image499.png"/><Relationship Id="rId299" Type="http://schemas.openxmlformats.org/officeDocument/2006/relationships/customXml" Target="../ink/ink571.xml"/><Relationship Id="rId21" Type="http://schemas.openxmlformats.org/officeDocument/2006/relationships/image" Target="../media/image451.png"/><Relationship Id="rId63" Type="http://schemas.openxmlformats.org/officeDocument/2006/relationships/image" Target="../media/image472.png"/><Relationship Id="rId159" Type="http://schemas.openxmlformats.org/officeDocument/2006/relationships/image" Target="../media/image519.png"/><Relationship Id="rId170" Type="http://schemas.openxmlformats.org/officeDocument/2006/relationships/customXml" Target="../ink/ink506.xml"/><Relationship Id="rId226" Type="http://schemas.openxmlformats.org/officeDocument/2006/relationships/customXml" Target="../ink/ink534.xml"/><Relationship Id="rId268" Type="http://schemas.openxmlformats.org/officeDocument/2006/relationships/customXml" Target="../ink/ink555.xml"/><Relationship Id="rId32" Type="http://schemas.openxmlformats.org/officeDocument/2006/relationships/customXml" Target="../ink/ink437.xml"/><Relationship Id="rId74" Type="http://schemas.openxmlformats.org/officeDocument/2006/relationships/customXml" Target="../ink/ink458.xml"/><Relationship Id="rId128" Type="http://schemas.openxmlformats.org/officeDocument/2006/relationships/customXml" Target="../ink/ink485.xml"/><Relationship Id="rId5" Type="http://schemas.openxmlformats.org/officeDocument/2006/relationships/image" Target="../media/image443.png"/><Relationship Id="rId181" Type="http://schemas.openxmlformats.org/officeDocument/2006/relationships/image" Target="../media/image530.png"/><Relationship Id="rId237" Type="http://schemas.openxmlformats.org/officeDocument/2006/relationships/image" Target="../media/image558.png"/><Relationship Id="rId279" Type="http://schemas.openxmlformats.org/officeDocument/2006/relationships/customXml" Target="../ink/ink561.xml"/><Relationship Id="rId43" Type="http://schemas.openxmlformats.org/officeDocument/2006/relationships/image" Target="../media/image462.png"/><Relationship Id="rId139" Type="http://schemas.openxmlformats.org/officeDocument/2006/relationships/image" Target="../media/image510.png"/><Relationship Id="rId290" Type="http://schemas.openxmlformats.org/officeDocument/2006/relationships/image" Target="../media/image584.png"/><Relationship Id="rId304" Type="http://schemas.openxmlformats.org/officeDocument/2006/relationships/image" Target="../media/image591.png"/><Relationship Id="rId85" Type="http://schemas.openxmlformats.org/officeDocument/2006/relationships/image" Target="../media/image483.png"/><Relationship Id="rId150" Type="http://schemas.openxmlformats.org/officeDocument/2006/relationships/customXml" Target="../ink/ink496.xml"/><Relationship Id="rId192" Type="http://schemas.openxmlformats.org/officeDocument/2006/relationships/customXml" Target="../ink/ink517.xml"/><Relationship Id="rId206" Type="http://schemas.openxmlformats.org/officeDocument/2006/relationships/customXml" Target="../ink/ink524.xml"/><Relationship Id="rId248" Type="http://schemas.openxmlformats.org/officeDocument/2006/relationships/customXml" Target="../ink/ink545.xml"/><Relationship Id="rId12" Type="http://schemas.openxmlformats.org/officeDocument/2006/relationships/customXml" Target="../ink/ink427.xml"/><Relationship Id="rId108" Type="http://schemas.openxmlformats.org/officeDocument/2006/relationships/customXml" Target="../ink/ink475.xml"/><Relationship Id="rId54" Type="http://schemas.openxmlformats.org/officeDocument/2006/relationships/customXml" Target="../ink/ink448.xml"/><Relationship Id="rId96" Type="http://schemas.openxmlformats.org/officeDocument/2006/relationships/customXml" Target="../ink/ink469.xml"/><Relationship Id="rId161" Type="http://schemas.openxmlformats.org/officeDocument/2006/relationships/image" Target="../media/image520.png"/><Relationship Id="rId217" Type="http://schemas.openxmlformats.org/officeDocument/2006/relationships/image" Target="../media/image548.png"/><Relationship Id="rId259" Type="http://schemas.openxmlformats.org/officeDocument/2006/relationships/image" Target="../media/image569.png"/><Relationship Id="rId23" Type="http://schemas.openxmlformats.org/officeDocument/2006/relationships/image" Target="../media/image452.png"/><Relationship Id="rId119" Type="http://schemas.openxmlformats.org/officeDocument/2006/relationships/image" Target="../media/image500.png"/><Relationship Id="rId270" Type="http://schemas.openxmlformats.org/officeDocument/2006/relationships/customXml" Target="../ink/ink556.xml"/><Relationship Id="rId291" Type="http://schemas.openxmlformats.org/officeDocument/2006/relationships/customXml" Target="../ink/ink567.xml"/><Relationship Id="rId305" Type="http://schemas.openxmlformats.org/officeDocument/2006/relationships/customXml" Target="../ink/ink574.xml"/><Relationship Id="rId44" Type="http://schemas.openxmlformats.org/officeDocument/2006/relationships/customXml" Target="../ink/ink443.xml"/><Relationship Id="rId65" Type="http://schemas.openxmlformats.org/officeDocument/2006/relationships/image" Target="../media/image473.png"/><Relationship Id="rId86" Type="http://schemas.openxmlformats.org/officeDocument/2006/relationships/customXml" Target="../ink/ink464.xml"/><Relationship Id="rId130" Type="http://schemas.openxmlformats.org/officeDocument/2006/relationships/customXml" Target="../ink/ink486.xml"/><Relationship Id="rId151" Type="http://schemas.openxmlformats.org/officeDocument/2006/relationships/image" Target="../media/image516.png"/><Relationship Id="rId172" Type="http://schemas.openxmlformats.org/officeDocument/2006/relationships/customXml" Target="../ink/ink507.xml"/><Relationship Id="rId193" Type="http://schemas.openxmlformats.org/officeDocument/2006/relationships/image" Target="../media/image536.png"/><Relationship Id="rId207" Type="http://schemas.openxmlformats.org/officeDocument/2006/relationships/image" Target="../media/image543.png"/><Relationship Id="rId228" Type="http://schemas.openxmlformats.org/officeDocument/2006/relationships/customXml" Target="../ink/ink535.xml"/><Relationship Id="rId249" Type="http://schemas.openxmlformats.org/officeDocument/2006/relationships/image" Target="../media/image564.png"/><Relationship Id="rId13" Type="http://schemas.openxmlformats.org/officeDocument/2006/relationships/image" Target="../media/image447.png"/><Relationship Id="rId109" Type="http://schemas.openxmlformats.org/officeDocument/2006/relationships/image" Target="../media/image495.png"/><Relationship Id="rId260" Type="http://schemas.openxmlformats.org/officeDocument/2006/relationships/customXml" Target="../ink/ink551.xml"/><Relationship Id="rId281" Type="http://schemas.openxmlformats.org/officeDocument/2006/relationships/customXml" Target="../ink/ink562.xml"/><Relationship Id="rId34" Type="http://schemas.openxmlformats.org/officeDocument/2006/relationships/customXml" Target="../ink/ink438.xml"/><Relationship Id="rId55" Type="http://schemas.openxmlformats.org/officeDocument/2006/relationships/image" Target="../media/image468.png"/><Relationship Id="rId76" Type="http://schemas.openxmlformats.org/officeDocument/2006/relationships/customXml" Target="../ink/ink459.xml"/><Relationship Id="rId97" Type="http://schemas.openxmlformats.org/officeDocument/2006/relationships/image" Target="../media/image489.png"/><Relationship Id="rId120" Type="http://schemas.openxmlformats.org/officeDocument/2006/relationships/customXml" Target="../ink/ink481.xml"/><Relationship Id="rId141" Type="http://schemas.openxmlformats.org/officeDocument/2006/relationships/image" Target="../media/image511.png"/><Relationship Id="rId7" Type="http://schemas.openxmlformats.org/officeDocument/2006/relationships/image" Target="../media/image444.png"/><Relationship Id="rId162" Type="http://schemas.openxmlformats.org/officeDocument/2006/relationships/customXml" Target="../ink/ink502.xml"/><Relationship Id="rId183" Type="http://schemas.openxmlformats.org/officeDocument/2006/relationships/image" Target="../media/image531.png"/><Relationship Id="rId218" Type="http://schemas.openxmlformats.org/officeDocument/2006/relationships/customXml" Target="../ink/ink530.xml"/><Relationship Id="rId239" Type="http://schemas.openxmlformats.org/officeDocument/2006/relationships/image" Target="../media/image559.png"/><Relationship Id="rId250" Type="http://schemas.openxmlformats.org/officeDocument/2006/relationships/customXml" Target="../ink/ink546.xml"/><Relationship Id="rId271" Type="http://schemas.openxmlformats.org/officeDocument/2006/relationships/image" Target="../media/image575.png"/><Relationship Id="rId292" Type="http://schemas.openxmlformats.org/officeDocument/2006/relationships/image" Target="../media/image585.png"/><Relationship Id="rId306" Type="http://schemas.openxmlformats.org/officeDocument/2006/relationships/image" Target="../media/image592.png"/><Relationship Id="rId24" Type="http://schemas.openxmlformats.org/officeDocument/2006/relationships/customXml" Target="../ink/ink433.xml"/><Relationship Id="rId45" Type="http://schemas.openxmlformats.org/officeDocument/2006/relationships/image" Target="../media/image463.png"/><Relationship Id="rId66" Type="http://schemas.openxmlformats.org/officeDocument/2006/relationships/customXml" Target="../ink/ink454.xml"/><Relationship Id="rId87" Type="http://schemas.openxmlformats.org/officeDocument/2006/relationships/image" Target="../media/image484.png"/><Relationship Id="rId110" Type="http://schemas.openxmlformats.org/officeDocument/2006/relationships/customXml" Target="../ink/ink476.xml"/><Relationship Id="rId131" Type="http://schemas.openxmlformats.org/officeDocument/2006/relationships/image" Target="../media/image506.png"/><Relationship Id="rId152" Type="http://schemas.openxmlformats.org/officeDocument/2006/relationships/customXml" Target="../ink/ink497.xml"/><Relationship Id="rId173" Type="http://schemas.openxmlformats.org/officeDocument/2006/relationships/image" Target="../media/image526.png"/><Relationship Id="rId194" Type="http://schemas.openxmlformats.org/officeDocument/2006/relationships/customXml" Target="../ink/ink518.xml"/><Relationship Id="rId208" Type="http://schemas.openxmlformats.org/officeDocument/2006/relationships/customXml" Target="../ink/ink525.xml"/><Relationship Id="rId229" Type="http://schemas.openxmlformats.org/officeDocument/2006/relationships/image" Target="../media/image554.png"/><Relationship Id="rId240" Type="http://schemas.openxmlformats.org/officeDocument/2006/relationships/customXml" Target="../ink/ink541.xml"/><Relationship Id="rId261" Type="http://schemas.openxmlformats.org/officeDocument/2006/relationships/image" Target="../media/image570.png"/><Relationship Id="rId14" Type="http://schemas.openxmlformats.org/officeDocument/2006/relationships/customXml" Target="../ink/ink428.xml"/><Relationship Id="rId35" Type="http://schemas.openxmlformats.org/officeDocument/2006/relationships/image" Target="../media/image458.png"/><Relationship Id="rId56" Type="http://schemas.openxmlformats.org/officeDocument/2006/relationships/customXml" Target="../ink/ink449.xml"/><Relationship Id="rId77" Type="http://schemas.openxmlformats.org/officeDocument/2006/relationships/image" Target="../media/image479.png"/><Relationship Id="rId100" Type="http://schemas.openxmlformats.org/officeDocument/2006/relationships/customXml" Target="../ink/ink471.xml"/><Relationship Id="rId282" Type="http://schemas.openxmlformats.org/officeDocument/2006/relationships/image" Target="../media/image580.png"/><Relationship Id="rId8" Type="http://schemas.openxmlformats.org/officeDocument/2006/relationships/customXml" Target="../ink/ink425.xml"/><Relationship Id="rId98" Type="http://schemas.openxmlformats.org/officeDocument/2006/relationships/customXml" Target="../ink/ink470.xml"/><Relationship Id="rId121" Type="http://schemas.openxmlformats.org/officeDocument/2006/relationships/image" Target="../media/image501.png"/><Relationship Id="rId142" Type="http://schemas.openxmlformats.org/officeDocument/2006/relationships/customXml" Target="../ink/ink492.xml"/><Relationship Id="rId163" Type="http://schemas.openxmlformats.org/officeDocument/2006/relationships/image" Target="../media/image521.png"/><Relationship Id="rId184" Type="http://schemas.openxmlformats.org/officeDocument/2006/relationships/customXml" Target="../ink/ink513.xml"/><Relationship Id="rId219" Type="http://schemas.openxmlformats.org/officeDocument/2006/relationships/image" Target="../media/image549.png"/><Relationship Id="rId230" Type="http://schemas.openxmlformats.org/officeDocument/2006/relationships/customXml" Target="../ink/ink536.xml"/><Relationship Id="rId251" Type="http://schemas.openxmlformats.org/officeDocument/2006/relationships/image" Target="../media/image565.png"/><Relationship Id="rId25" Type="http://schemas.openxmlformats.org/officeDocument/2006/relationships/image" Target="../media/image453.png"/><Relationship Id="rId46" Type="http://schemas.openxmlformats.org/officeDocument/2006/relationships/customXml" Target="../ink/ink444.xml"/><Relationship Id="rId67" Type="http://schemas.openxmlformats.org/officeDocument/2006/relationships/image" Target="../media/image474.png"/><Relationship Id="rId272" Type="http://schemas.openxmlformats.org/officeDocument/2006/relationships/customXml" Target="../ink/ink557.xml"/><Relationship Id="rId293" Type="http://schemas.openxmlformats.org/officeDocument/2006/relationships/customXml" Target="../ink/ink568.xml"/><Relationship Id="rId307" Type="http://schemas.openxmlformats.org/officeDocument/2006/relationships/customXml" Target="../ink/ink575.xml"/><Relationship Id="rId88" Type="http://schemas.openxmlformats.org/officeDocument/2006/relationships/customXml" Target="../ink/ink465.xml"/><Relationship Id="rId111" Type="http://schemas.openxmlformats.org/officeDocument/2006/relationships/image" Target="../media/image496.png"/><Relationship Id="rId132" Type="http://schemas.openxmlformats.org/officeDocument/2006/relationships/customXml" Target="../ink/ink487.xml"/><Relationship Id="rId153" Type="http://schemas.openxmlformats.org/officeDocument/2006/relationships/image" Target="../media/image517.png"/><Relationship Id="rId174" Type="http://schemas.openxmlformats.org/officeDocument/2006/relationships/customXml" Target="../ink/ink508.xml"/><Relationship Id="rId195" Type="http://schemas.openxmlformats.org/officeDocument/2006/relationships/image" Target="../media/image537.png"/><Relationship Id="rId209" Type="http://schemas.openxmlformats.org/officeDocument/2006/relationships/image" Target="../media/image544.png"/><Relationship Id="rId220" Type="http://schemas.openxmlformats.org/officeDocument/2006/relationships/customXml" Target="../ink/ink531.xml"/><Relationship Id="rId241" Type="http://schemas.openxmlformats.org/officeDocument/2006/relationships/image" Target="../media/image560.png"/><Relationship Id="rId15" Type="http://schemas.openxmlformats.org/officeDocument/2006/relationships/image" Target="../media/image448.png"/><Relationship Id="rId36" Type="http://schemas.openxmlformats.org/officeDocument/2006/relationships/customXml" Target="../ink/ink439.xml"/><Relationship Id="rId57" Type="http://schemas.openxmlformats.org/officeDocument/2006/relationships/image" Target="../media/image469.png"/><Relationship Id="rId262" Type="http://schemas.openxmlformats.org/officeDocument/2006/relationships/customXml" Target="../ink/ink552.xml"/><Relationship Id="rId283" Type="http://schemas.openxmlformats.org/officeDocument/2006/relationships/customXml" Target="../ink/ink563.xml"/><Relationship Id="rId78" Type="http://schemas.openxmlformats.org/officeDocument/2006/relationships/customXml" Target="../ink/ink460.xml"/><Relationship Id="rId99" Type="http://schemas.openxmlformats.org/officeDocument/2006/relationships/image" Target="../media/image490.png"/><Relationship Id="rId101" Type="http://schemas.openxmlformats.org/officeDocument/2006/relationships/image" Target="../media/image491.png"/><Relationship Id="rId122" Type="http://schemas.openxmlformats.org/officeDocument/2006/relationships/customXml" Target="../ink/ink482.xml"/><Relationship Id="rId143" Type="http://schemas.openxmlformats.org/officeDocument/2006/relationships/image" Target="../media/image512.png"/><Relationship Id="rId164" Type="http://schemas.openxmlformats.org/officeDocument/2006/relationships/customXml" Target="../ink/ink503.xml"/><Relationship Id="rId185" Type="http://schemas.openxmlformats.org/officeDocument/2006/relationships/image" Target="../media/image532.png"/><Relationship Id="rId9" Type="http://schemas.openxmlformats.org/officeDocument/2006/relationships/image" Target="../media/image445.png"/><Relationship Id="rId210" Type="http://schemas.openxmlformats.org/officeDocument/2006/relationships/customXml" Target="../ink/ink526.xml"/><Relationship Id="rId26" Type="http://schemas.openxmlformats.org/officeDocument/2006/relationships/customXml" Target="../ink/ink434.xml"/><Relationship Id="rId231" Type="http://schemas.openxmlformats.org/officeDocument/2006/relationships/image" Target="../media/image555.png"/><Relationship Id="rId252" Type="http://schemas.openxmlformats.org/officeDocument/2006/relationships/customXml" Target="../ink/ink547.xml"/><Relationship Id="rId273" Type="http://schemas.openxmlformats.org/officeDocument/2006/relationships/image" Target="../media/image576.png"/><Relationship Id="rId294" Type="http://schemas.openxmlformats.org/officeDocument/2006/relationships/image" Target="../media/image586.png"/><Relationship Id="rId308" Type="http://schemas.openxmlformats.org/officeDocument/2006/relationships/image" Target="../media/image593.png"/><Relationship Id="rId47" Type="http://schemas.openxmlformats.org/officeDocument/2006/relationships/image" Target="../media/image464.png"/><Relationship Id="rId68" Type="http://schemas.openxmlformats.org/officeDocument/2006/relationships/customXml" Target="../ink/ink455.xml"/><Relationship Id="rId89" Type="http://schemas.openxmlformats.org/officeDocument/2006/relationships/image" Target="../media/image485.png"/><Relationship Id="rId112" Type="http://schemas.openxmlformats.org/officeDocument/2006/relationships/customXml" Target="../ink/ink477.xml"/><Relationship Id="rId133" Type="http://schemas.openxmlformats.org/officeDocument/2006/relationships/image" Target="../media/image507.png"/><Relationship Id="rId154" Type="http://schemas.openxmlformats.org/officeDocument/2006/relationships/customXml" Target="../ink/ink498.xml"/><Relationship Id="rId175" Type="http://schemas.openxmlformats.org/officeDocument/2006/relationships/image" Target="../media/image527.png"/><Relationship Id="rId196" Type="http://schemas.openxmlformats.org/officeDocument/2006/relationships/customXml" Target="../ink/ink519.xml"/><Relationship Id="rId200" Type="http://schemas.openxmlformats.org/officeDocument/2006/relationships/customXml" Target="../ink/ink521.xml"/><Relationship Id="rId16" Type="http://schemas.openxmlformats.org/officeDocument/2006/relationships/customXml" Target="../ink/ink429.xml"/><Relationship Id="rId221" Type="http://schemas.openxmlformats.org/officeDocument/2006/relationships/image" Target="../media/image550.png"/><Relationship Id="rId242" Type="http://schemas.openxmlformats.org/officeDocument/2006/relationships/customXml" Target="../ink/ink542.xml"/><Relationship Id="rId263" Type="http://schemas.openxmlformats.org/officeDocument/2006/relationships/image" Target="../media/image571.png"/><Relationship Id="rId284" Type="http://schemas.openxmlformats.org/officeDocument/2006/relationships/image" Target="../media/image581.png"/><Relationship Id="rId37" Type="http://schemas.openxmlformats.org/officeDocument/2006/relationships/image" Target="../media/image459.png"/><Relationship Id="rId58" Type="http://schemas.openxmlformats.org/officeDocument/2006/relationships/customXml" Target="../ink/ink450.xml"/><Relationship Id="rId79" Type="http://schemas.openxmlformats.org/officeDocument/2006/relationships/image" Target="../media/image480.png"/><Relationship Id="rId102" Type="http://schemas.openxmlformats.org/officeDocument/2006/relationships/customXml" Target="../ink/ink472.xml"/><Relationship Id="rId123" Type="http://schemas.openxmlformats.org/officeDocument/2006/relationships/image" Target="../media/image502.png"/><Relationship Id="rId144" Type="http://schemas.openxmlformats.org/officeDocument/2006/relationships/customXml" Target="../ink/ink493.xml"/><Relationship Id="rId90" Type="http://schemas.openxmlformats.org/officeDocument/2006/relationships/customXml" Target="../ink/ink466.xml"/><Relationship Id="rId165" Type="http://schemas.openxmlformats.org/officeDocument/2006/relationships/image" Target="../media/image522.png"/><Relationship Id="rId186" Type="http://schemas.openxmlformats.org/officeDocument/2006/relationships/customXml" Target="../ink/ink514.xml"/><Relationship Id="rId211" Type="http://schemas.openxmlformats.org/officeDocument/2006/relationships/image" Target="../media/image545.png"/><Relationship Id="rId232" Type="http://schemas.openxmlformats.org/officeDocument/2006/relationships/customXml" Target="../ink/ink537.xml"/><Relationship Id="rId253" Type="http://schemas.openxmlformats.org/officeDocument/2006/relationships/image" Target="../media/image566.png"/><Relationship Id="rId274" Type="http://schemas.openxmlformats.org/officeDocument/2006/relationships/customXml" Target="../ink/ink558.xml"/><Relationship Id="rId295" Type="http://schemas.openxmlformats.org/officeDocument/2006/relationships/customXml" Target="../ink/ink569.xml"/><Relationship Id="rId27" Type="http://schemas.openxmlformats.org/officeDocument/2006/relationships/image" Target="../media/image454.png"/><Relationship Id="rId48" Type="http://schemas.openxmlformats.org/officeDocument/2006/relationships/customXml" Target="../ink/ink445.xml"/><Relationship Id="rId69" Type="http://schemas.openxmlformats.org/officeDocument/2006/relationships/image" Target="../media/image475.png"/><Relationship Id="rId113" Type="http://schemas.openxmlformats.org/officeDocument/2006/relationships/image" Target="../media/image497.png"/><Relationship Id="rId134" Type="http://schemas.openxmlformats.org/officeDocument/2006/relationships/customXml" Target="../ink/ink488.xml"/><Relationship Id="rId80" Type="http://schemas.openxmlformats.org/officeDocument/2006/relationships/customXml" Target="../ink/ink461.xml"/><Relationship Id="rId155" Type="http://schemas.openxmlformats.org/officeDocument/2006/relationships/image" Target="../media/image345.png"/><Relationship Id="rId176" Type="http://schemas.openxmlformats.org/officeDocument/2006/relationships/customXml" Target="../ink/ink509.xml"/><Relationship Id="rId197" Type="http://schemas.openxmlformats.org/officeDocument/2006/relationships/image" Target="../media/image538.png"/><Relationship Id="rId201" Type="http://schemas.openxmlformats.org/officeDocument/2006/relationships/image" Target="../media/image540.png"/><Relationship Id="rId222" Type="http://schemas.openxmlformats.org/officeDocument/2006/relationships/customXml" Target="../ink/ink532.xml"/><Relationship Id="rId243" Type="http://schemas.openxmlformats.org/officeDocument/2006/relationships/image" Target="../media/image561.png"/><Relationship Id="rId264" Type="http://schemas.openxmlformats.org/officeDocument/2006/relationships/customXml" Target="../ink/ink553.xml"/><Relationship Id="rId285" Type="http://schemas.openxmlformats.org/officeDocument/2006/relationships/customXml" Target="../ink/ink564.xml"/><Relationship Id="rId17" Type="http://schemas.openxmlformats.org/officeDocument/2006/relationships/image" Target="../media/image449.png"/><Relationship Id="rId38" Type="http://schemas.openxmlformats.org/officeDocument/2006/relationships/customXml" Target="../ink/ink440.xml"/><Relationship Id="rId59" Type="http://schemas.openxmlformats.org/officeDocument/2006/relationships/image" Target="../media/image470.png"/><Relationship Id="rId103" Type="http://schemas.openxmlformats.org/officeDocument/2006/relationships/image" Target="../media/image492.png"/><Relationship Id="rId124" Type="http://schemas.openxmlformats.org/officeDocument/2006/relationships/customXml" Target="../ink/ink483.xml"/><Relationship Id="rId70" Type="http://schemas.openxmlformats.org/officeDocument/2006/relationships/customXml" Target="../ink/ink456.xml"/><Relationship Id="rId91" Type="http://schemas.openxmlformats.org/officeDocument/2006/relationships/image" Target="../media/image486.png"/><Relationship Id="rId145" Type="http://schemas.openxmlformats.org/officeDocument/2006/relationships/image" Target="../media/image513.png"/><Relationship Id="rId166" Type="http://schemas.openxmlformats.org/officeDocument/2006/relationships/customXml" Target="../ink/ink504.xml"/><Relationship Id="rId187" Type="http://schemas.openxmlformats.org/officeDocument/2006/relationships/image" Target="../media/image533.png"/><Relationship Id="rId1" Type="http://schemas.openxmlformats.org/officeDocument/2006/relationships/slideLayout" Target="../slideLayouts/slideLayout7.xml"/><Relationship Id="rId212" Type="http://schemas.openxmlformats.org/officeDocument/2006/relationships/customXml" Target="../ink/ink527.xml"/><Relationship Id="rId233" Type="http://schemas.openxmlformats.org/officeDocument/2006/relationships/image" Target="../media/image556.png"/><Relationship Id="rId254" Type="http://schemas.openxmlformats.org/officeDocument/2006/relationships/customXml" Target="../ink/ink548.xml"/><Relationship Id="rId28" Type="http://schemas.openxmlformats.org/officeDocument/2006/relationships/customXml" Target="../ink/ink435.xml"/><Relationship Id="rId49" Type="http://schemas.openxmlformats.org/officeDocument/2006/relationships/image" Target="../media/image465.png"/><Relationship Id="rId114" Type="http://schemas.openxmlformats.org/officeDocument/2006/relationships/customXml" Target="../ink/ink478.xml"/><Relationship Id="rId275" Type="http://schemas.openxmlformats.org/officeDocument/2006/relationships/customXml" Target="../ink/ink559.xml"/><Relationship Id="rId296" Type="http://schemas.openxmlformats.org/officeDocument/2006/relationships/image" Target="../media/image587.png"/><Relationship Id="rId300" Type="http://schemas.openxmlformats.org/officeDocument/2006/relationships/image" Target="../media/image589.png"/><Relationship Id="rId60" Type="http://schemas.openxmlformats.org/officeDocument/2006/relationships/customXml" Target="../ink/ink451.xml"/><Relationship Id="rId81" Type="http://schemas.openxmlformats.org/officeDocument/2006/relationships/image" Target="../media/image481.png"/><Relationship Id="rId135" Type="http://schemas.openxmlformats.org/officeDocument/2006/relationships/image" Target="../media/image508.png"/><Relationship Id="rId156" Type="http://schemas.openxmlformats.org/officeDocument/2006/relationships/customXml" Target="../ink/ink499.xml"/><Relationship Id="rId177" Type="http://schemas.openxmlformats.org/officeDocument/2006/relationships/image" Target="../media/image528.png"/><Relationship Id="rId198" Type="http://schemas.openxmlformats.org/officeDocument/2006/relationships/customXml" Target="../ink/ink520.xml"/><Relationship Id="rId202" Type="http://schemas.openxmlformats.org/officeDocument/2006/relationships/customXml" Target="../ink/ink522.xml"/><Relationship Id="rId223" Type="http://schemas.openxmlformats.org/officeDocument/2006/relationships/image" Target="../media/image551.png"/><Relationship Id="rId244" Type="http://schemas.openxmlformats.org/officeDocument/2006/relationships/customXml" Target="../ink/ink543.xml"/><Relationship Id="rId18" Type="http://schemas.openxmlformats.org/officeDocument/2006/relationships/customXml" Target="../ink/ink430.xml"/><Relationship Id="rId39" Type="http://schemas.openxmlformats.org/officeDocument/2006/relationships/image" Target="../media/image460.png"/><Relationship Id="rId265" Type="http://schemas.openxmlformats.org/officeDocument/2006/relationships/image" Target="../media/image572.png"/><Relationship Id="rId286" Type="http://schemas.openxmlformats.org/officeDocument/2006/relationships/image" Target="../media/image582.png"/><Relationship Id="rId50" Type="http://schemas.openxmlformats.org/officeDocument/2006/relationships/customXml" Target="../ink/ink446.xml"/><Relationship Id="rId104" Type="http://schemas.openxmlformats.org/officeDocument/2006/relationships/customXml" Target="../ink/ink473.xml"/><Relationship Id="rId125" Type="http://schemas.openxmlformats.org/officeDocument/2006/relationships/image" Target="../media/image503.png"/><Relationship Id="rId146" Type="http://schemas.openxmlformats.org/officeDocument/2006/relationships/customXml" Target="../ink/ink494.xml"/><Relationship Id="rId167" Type="http://schemas.openxmlformats.org/officeDocument/2006/relationships/image" Target="../media/image523.png"/><Relationship Id="rId188" Type="http://schemas.openxmlformats.org/officeDocument/2006/relationships/customXml" Target="../ink/ink515.xml"/><Relationship Id="rId71" Type="http://schemas.openxmlformats.org/officeDocument/2006/relationships/image" Target="../media/image476.png"/><Relationship Id="rId92" Type="http://schemas.openxmlformats.org/officeDocument/2006/relationships/customXml" Target="../ink/ink467.xml"/><Relationship Id="rId213" Type="http://schemas.openxmlformats.org/officeDocument/2006/relationships/image" Target="../media/image546.png"/><Relationship Id="rId234" Type="http://schemas.openxmlformats.org/officeDocument/2006/relationships/customXml" Target="../ink/ink538.xml"/><Relationship Id="rId2" Type="http://schemas.openxmlformats.org/officeDocument/2006/relationships/customXml" Target="../ink/ink422.xml"/><Relationship Id="rId29" Type="http://schemas.openxmlformats.org/officeDocument/2006/relationships/image" Target="../media/image455.png"/><Relationship Id="rId255" Type="http://schemas.openxmlformats.org/officeDocument/2006/relationships/image" Target="../media/image567.png"/><Relationship Id="rId276" Type="http://schemas.openxmlformats.org/officeDocument/2006/relationships/image" Target="../media/image577.png"/><Relationship Id="rId297" Type="http://schemas.openxmlformats.org/officeDocument/2006/relationships/customXml" Target="../ink/ink570.xml"/><Relationship Id="rId40" Type="http://schemas.openxmlformats.org/officeDocument/2006/relationships/customXml" Target="../ink/ink441.xml"/><Relationship Id="rId115" Type="http://schemas.openxmlformats.org/officeDocument/2006/relationships/image" Target="../media/image498.png"/><Relationship Id="rId136" Type="http://schemas.openxmlformats.org/officeDocument/2006/relationships/customXml" Target="../ink/ink489.xml"/><Relationship Id="rId157" Type="http://schemas.openxmlformats.org/officeDocument/2006/relationships/image" Target="../media/image518.png"/><Relationship Id="rId178" Type="http://schemas.openxmlformats.org/officeDocument/2006/relationships/customXml" Target="../ink/ink510.xml"/><Relationship Id="rId301" Type="http://schemas.openxmlformats.org/officeDocument/2006/relationships/customXml" Target="../ink/ink572.xml"/><Relationship Id="rId61" Type="http://schemas.openxmlformats.org/officeDocument/2006/relationships/image" Target="../media/image471.png"/><Relationship Id="rId82" Type="http://schemas.openxmlformats.org/officeDocument/2006/relationships/customXml" Target="../ink/ink462.xml"/><Relationship Id="rId199" Type="http://schemas.openxmlformats.org/officeDocument/2006/relationships/image" Target="../media/image539.png"/><Relationship Id="rId203" Type="http://schemas.openxmlformats.org/officeDocument/2006/relationships/image" Target="../media/image541.png"/><Relationship Id="rId19" Type="http://schemas.openxmlformats.org/officeDocument/2006/relationships/image" Target="../media/image450.png"/><Relationship Id="rId224" Type="http://schemas.openxmlformats.org/officeDocument/2006/relationships/customXml" Target="../ink/ink533.xml"/><Relationship Id="rId245" Type="http://schemas.openxmlformats.org/officeDocument/2006/relationships/image" Target="../media/image562.png"/><Relationship Id="rId266" Type="http://schemas.openxmlformats.org/officeDocument/2006/relationships/customXml" Target="../ink/ink554.xml"/><Relationship Id="rId287" Type="http://schemas.openxmlformats.org/officeDocument/2006/relationships/customXml" Target="../ink/ink565.xml"/><Relationship Id="rId30" Type="http://schemas.openxmlformats.org/officeDocument/2006/relationships/customXml" Target="../ink/ink436.xml"/><Relationship Id="rId105" Type="http://schemas.openxmlformats.org/officeDocument/2006/relationships/image" Target="../media/image493.png"/><Relationship Id="rId126" Type="http://schemas.openxmlformats.org/officeDocument/2006/relationships/customXml" Target="../ink/ink484.xml"/><Relationship Id="rId147" Type="http://schemas.openxmlformats.org/officeDocument/2006/relationships/image" Target="../media/image514.png"/><Relationship Id="rId168" Type="http://schemas.openxmlformats.org/officeDocument/2006/relationships/customXml" Target="../ink/ink505.xml"/><Relationship Id="rId51" Type="http://schemas.openxmlformats.org/officeDocument/2006/relationships/image" Target="../media/image466.png"/><Relationship Id="rId72" Type="http://schemas.openxmlformats.org/officeDocument/2006/relationships/customXml" Target="../ink/ink457.xml"/><Relationship Id="rId93" Type="http://schemas.openxmlformats.org/officeDocument/2006/relationships/image" Target="../media/image487.png"/><Relationship Id="rId189" Type="http://schemas.openxmlformats.org/officeDocument/2006/relationships/image" Target="../media/image534.png"/><Relationship Id="rId3" Type="http://schemas.openxmlformats.org/officeDocument/2006/relationships/image" Target="../media/image442.png"/><Relationship Id="rId214" Type="http://schemas.openxmlformats.org/officeDocument/2006/relationships/customXml" Target="../ink/ink528.xml"/><Relationship Id="rId235" Type="http://schemas.openxmlformats.org/officeDocument/2006/relationships/image" Target="../media/image557.png"/><Relationship Id="rId256" Type="http://schemas.openxmlformats.org/officeDocument/2006/relationships/customXml" Target="../ink/ink549.xml"/><Relationship Id="rId277" Type="http://schemas.openxmlformats.org/officeDocument/2006/relationships/customXml" Target="../ink/ink560.xml"/><Relationship Id="rId298" Type="http://schemas.openxmlformats.org/officeDocument/2006/relationships/image" Target="../media/image588.png"/><Relationship Id="rId116" Type="http://schemas.openxmlformats.org/officeDocument/2006/relationships/customXml" Target="../ink/ink479.xml"/><Relationship Id="rId137" Type="http://schemas.openxmlformats.org/officeDocument/2006/relationships/image" Target="../media/image509.png"/><Relationship Id="rId158" Type="http://schemas.openxmlformats.org/officeDocument/2006/relationships/customXml" Target="../ink/ink500.xml"/><Relationship Id="rId302" Type="http://schemas.openxmlformats.org/officeDocument/2006/relationships/image" Target="../media/image590.png"/><Relationship Id="rId20" Type="http://schemas.openxmlformats.org/officeDocument/2006/relationships/customXml" Target="../ink/ink431.xml"/><Relationship Id="rId41" Type="http://schemas.openxmlformats.org/officeDocument/2006/relationships/image" Target="../media/image461.png"/><Relationship Id="rId62" Type="http://schemas.openxmlformats.org/officeDocument/2006/relationships/customXml" Target="../ink/ink452.xml"/><Relationship Id="rId83" Type="http://schemas.openxmlformats.org/officeDocument/2006/relationships/image" Target="../media/image482.png"/><Relationship Id="rId179" Type="http://schemas.openxmlformats.org/officeDocument/2006/relationships/image" Target="../media/image529.png"/><Relationship Id="rId190" Type="http://schemas.openxmlformats.org/officeDocument/2006/relationships/customXml" Target="../ink/ink516.xml"/><Relationship Id="rId204" Type="http://schemas.openxmlformats.org/officeDocument/2006/relationships/customXml" Target="../ink/ink523.xml"/><Relationship Id="rId225" Type="http://schemas.openxmlformats.org/officeDocument/2006/relationships/image" Target="../media/image552.png"/><Relationship Id="rId246" Type="http://schemas.openxmlformats.org/officeDocument/2006/relationships/customXml" Target="../ink/ink544.xml"/><Relationship Id="rId267" Type="http://schemas.openxmlformats.org/officeDocument/2006/relationships/image" Target="../media/image573.png"/><Relationship Id="rId288" Type="http://schemas.openxmlformats.org/officeDocument/2006/relationships/image" Target="../media/image583.png"/><Relationship Id="rId106" Type="http://schemas.openxmlformats.org/officeDocument/2006/relationships/customXml" Target="../ink/ink474.xml"/><Relationship Id="rId127" Type="http://schemas.openxmlformats.org/officeDocument/2006/relationships/image" Target="../media/image504.png"/><Relationship Id="rId10" Type="http://schemas.openxmlformats.org/officeDocument/2006/relationships/customXml" Target="../ink/ink426.xml"/><Relationship Id="rId31" Type="http://schemas.openxmlformats.org/officeDocument/2006/relationships/image" Target="../media/image456.png"/><Relationship Id="rId52" Type="http://schemas.openxmlformats.org/officeDocument/2006/relationships/customXml" Target="../ink/ink447.xml"/><Relationship Id="rId73" Type="http://schemas.openxmlformats.org/officeDocument/2006/relationships/image" Target="../media/image477.png"/><Relationship Id="rId94" Type="http://schemas.openxmlformats.org/officeDocument/2006/relationships/customXml" Target="../ink/ink468.xml"/><Relationship Id="rId148" Type="http://schemas.openxmlformats.org/officeDocument/2006/relationships/customXml" Target="../ink/ink495.xml"/><Relationship Id="rId169" Type="http://schemas.openxmlformats.org/officeDocument/2006/relationships/image" Target="../media/image524.png"/><Relationship Id="rId4" Type="http://schemas.openxmlformats.org/officeDocument/2006/relationships/customXml" Target="../ink/ink423.xml"/><Relationship Id="rId180" Type="http://schemas.openxmlformats.org/officeDocument/2006/relationships/customXml" Target="../ink/ink511.xml"/><Relationship Id="rId215" Type="http://schemas.openxmlformats.org/officeDocument/2006/relationships/image" Target="../media/image547.png"/><Relationship Id="rId236" Type="http://schemas.openxmlformats.org/officeDocument/2006/relationships/customXml" Target="../ink/ink539.xml"/><Relationship Id="rId257" Type="http://schemas.openxmlformats.org/officeDocument/2006/relationships/image" Target="../media/image568.png"/><Relationship Id="rId278" Type="http://schemas.openxmlformats.org/officeDocument/2006/relationships/image" Target="../media/image578.png"/><Relationship Id="rId303" Type="http://schemas.openxmlformats.org/officeDocument/2006/relationships/customXml" Target="../ink/ink573.xml"/><Relationship Id="rId42" Type="http://schemas.openxmlformats.org/officeDocument/2006/relationships/customXml" Target="../ink/ink442.xml"/><Relationship Id="rId84" Type="http://schemas.openxmlformats.org/officeDocument/2006/relationships/customXml" Target="../ink/ink463.xml"/><Relationship Id="rId138" Type="http://schemas.openxmlformats.org/officeDocument/2006/relationships/customXml" Target="../ink/ink490.xml"/><Relationship Id="rId191" Type="http://schemas.openxmlformats.org/officeDocument/2006/relationships/image" Target="../media/image535.png"/><Relationship Id="rId205" Type="http://schemas.openxmlformats.org/officeDocument/2006/relationships/image" Target="../media/image542.png"/><Relationship Id="rId247" Type="http://schemas.openxmlformats.org/officeDocument/2006/relationships/image" Target="../media/image563.png"/><Relationship Id="rId107" Type="http://schemas.openxmlformats.org/officeDocument/2006/relationships/image" Target="../media/image494.png"/><Relationship Id="rId289" Type="http://schemas.openxmlformats.org/officeDocument/2006/relationships/customXml" Target="../ink/ink566.xml"/><Relationship Id="rId11" Type="http://schemas.openxmlformats.org/officeDocument/2006/relationships/image" Target="../media/image446.png"/><Relationship Id="rId53" Type="http://schemas.openxmlformats.org/officeDocument/2006/relationships/image" Target="../media/image467.png"/><Relationship Id="rId149" Type="http://schemas.openxmlformats.org/officeDocument/2006/relationships/image" Target="../media/image515.png"/><Relationship Id="rId95" Type="http://schemas.openxmlformats.org/officeDocument/2006/relationships/image" Target="../media/image488.png"/><Relationship Id="rId160" Type="http://schemas.openxmlformats.org/officeDocument/2006/relationships/customXml" Target="../ink/ink501.xml"/><Relationship Id="rId216" Type="http://schemas.openxmlformats.org/officeDocument/2006/relationships/customXml" Target="../ink/ink529.xml"/><Relationship Id="rId258" Type="http://schemas.openxmlformats.org/officeDocument/2006/relationships/customXml" Target="../ink/ink550.xml"/><Relationship Id="rId22" Type="http://schemas.openxmlformats.org/officeDocument/2006/relationships/customXml" Target="../ink/ink432.xml"/><Relationship Id="rId64" Type="http://schemas.openxmlformats.org/officeDocument/2006/relationships/customXml" Target="../ink/ink453.xml"/><Relationship Id="rId118" Type="http://schemas.openxmlformats.org/officeDocument/2006/relationships/customXml" Target="../ink/ink480.xml"/><Relationship Id="rId171" Type="http://schemas.openxmlformats.org/officeDocument/2006/relationships/image" Target="../media/image525.png"/><Relationship Id="rId227" Type="http://schemas.openxmlformats.org/officeDocument/2006/relationships/image" Target="../media/image553.png"/><Relationship Id="rId269" Type="http://schemas.openxmlformats.org/officeDocument/2006/relationships/image" Target="../media/image574.png"/><Relationship Id="rId33" Type="http://schemas.openxmlformats.org/officeDocument/2006/relationships/image" Target="../media/image457.png"/><Relationship Id="rId129" Type="http://schemas.openxmlformats.org/officeDocument/2006/relationships/image" Target="../media/image505.png"/><Relationship Id="rId280" Type="http://schemas.openxmlformats.org/officeDocument/2006/relationships/image" Target="../media/image579.png"/><Relationship Id="rId75" Type="http://schemas.openxmlformats.org/officeDocument/2006/relationships/image" Target="../media/image478.png"/><Relationship Id="rId140" Type="http://schemas.openxmlformats.org/officeDocument/2006/relationships/customXml" Target="../ink/ink491.xml"/><Relationship Id="rId182" Type="http://schemas.openxmlformats.org/officeDocument/2006/relationships/customXml" Target="../ink/ink512.xml"/><Relationship Id="rId6" Type="http://schemas.openxmlformats.org/officeDocument/2006/relationships/customXml" Target="../ink/ink424.xml"/><Relationship Id="rId238" Type="http://schemas.openxmlformats.org/officeDocument/2006/relationships/customXml" Target="../ink/ink540.xml"/></Relationships>
</file>

<file path=ppt/slides/_rels/slide52.xml.rels><?xml version="1.0" encoding="UTF-8" standalone="yes"?>
<Relationships xmlns="http://schemas.openxmlformats.org/package/2006/relationships"><Relationship Id="rId117" Type="http://schemas.openxmlformats.org/officeDocument/2006/relationships/image" Target="../media/image650.png"/><Relationship Id="rId21" Type="http://schemas.openxmlformats.org/officeDocument/2006/relationships/image" Target="../media/image602.png"/><Relationship Id="rId63" Type="http://schemas.openxmlformats.org/officeDocument/2006/relationships/image" Target="../media/image623.png"/><Relationship Id="rId159" Type="http://schemas.openxmlformats.org/officeDocument/2006/relationships/image" Target="../media/image671.png"/><Relationship Id="rId170" Type="http://schemas.openxmlformats.org/officeDocument/2006/relationships/customXml" Target="../ink/ink660.xml"/><Relationship Id="rId191" Type="http://schemas.openxmlformats.org/officeDocument/2006/relationships/image" Target="../media/image687.png"/><Relationship Id="rId205" Type="http://schemas.openxmlformats.org/officeDocument/2006/relationships/image" Target="../media/image694.png"/><Relationship Id="rId226" Type="http://schemas.openxmlformats.org/officeDocument/2006/relationships/customXml" Target="../ink/ink688.xml"/><Relationship Id="rId247" Type="http://schemas.openxmlformats.org/officeDocument/2006/relationships/image" Target="../media/image715.png"/><Relationship Id="rId107" Type="http://schemas.openxmlformats.org/officeDocument/2006/relationships/image" Target="../media/image645.png"/><Relationship Id="rId11" Type="http://schemas.openxmlformats.org/officeDocument/2006/relationships/image" Target="../media/image598.png"/><Relationship Id="rId32" Type="http://schemas.openxmlformats.org/officeDocument/2006/relationships/customXml" Target="../ink/ink591.xml"/><Relationship Id="rId53" Type="http://schemas.openxmlformats.org/officeDocument/2006/relationships/image" Target="../media/image618.png"/><Relationship Id="rId74" Type="http://schemas.openxmlformats.org/officeDocument/2006/relationships/customXml" Target="../ink/ink612.xml"/><Relationship Id="rId128" Type="http://schemas.openxmlformats.org/officeDocument/2006/relationships/customXml" Target="../ink/ink639.xml"/><Relationship Id="rId149" Type="http://schemas.openxmlformats.org/officeDocument/2006/relationships/image" Target="../media/image666.png"/><Relationship Id="rId5" Type="http://schemas.openxmlformats.org/officeDocument/2006/relationships/image" Target="../media/image595.png"/><Relationship Id="rId95" Type="http://schemas.openxmlformats.org/officeDocument/2006/relationships/image" Target="../media/image639.png"/><Relationship Id="rId160" Type="http://schemas.openxmlformats.org/officeDocument/2006/relationships/customXml" Target="../ink/ink655.xml"/><Relationship Id="rId181" Type="http://schemas.openxmlformats.org/officeDocument/2006/relationships/image" Target="../media/image682.png"/><Relationship Id="rId216" Type="http://schemas.openxmlformats.org/officeDocument/2006/relationships/customXml" Target="../ink/ink683.xml"/><Relationship Id="rId237" Type="http://schemas.openxmlformats.org/officeDocument/2006/relationships/image" Target="../media/image710.png"/><Relationship Id="rId258" Type="http://schemas.openxmlformats.org/officeDocument/2006/relationships/customXml" Target="../ink/ink704.xml"/><Relationship Id="rId22" Type="http://schemas.openxmlformats.org/officeDocument/2006/relationships/customXml" Target="../ink/ink586.xml"/><Relationship Id="rId43" Type="http://schemas.openxmlformats.org/officeDocument/2006/relationships/image" Target="../media/image613.png"/><Relationship Id="rId64" Type="http://schemas.openxmlformats.org/officeDocument/2006/relationships/customXml" Target="../ink/ink607.xml"/><Relationship Id="rId118" Type="http://schemas.openxmlformats.org/officeDocument/2006/relationships/customXml" Target="../ink/ink634.xml"/><Relationship Id="rId139" Type="http://schemas.openxmlformats.org/officeDocument/2006/relationships/image" Target="../media/image661.png"/><Relationship Id="rId85" Type="http://schemas.openxmlformats.org/officeDocument/2006/relationships/image" Target="../media/image634.png"/><Relationship Id="rId150" Type="http://schemas.openxmlformats.org/officeDocument/2006/relationships/customXml" Target="../ink/ink650.xml"/><Relationship Id="rId171" Type="http://schemas.openxmlformats.org/officeDocument/2006/relationships/image" Target="../media/image677.png"/><Relationship Id="rId192" Type="http://schemas.openxmlformats.org/officeDocument/2006/relationships/customXml" Target="../ink/ink671.xml"/><Relationship Id="rId206" Type="http://schemas.openxmlformats.org/officeDocument/2006/relationships/customXml" Target="../ink/ink678.xml"/><Relationship Id="rId227" Type="http://schemas.openxmlformats.org/officeDocument/2006/relationships/image" Target="../media/image705.png"/><Relationship Id="rId248" Type="http://schemas.openxmlformats.org/officeDocument/2006/relationships/customXml" Target="../ink/ink699.xml"/><Relationship Id="rId12" Type="http://schemas.openxmlformats.org/officeDocument/2006/relationships/customXml" Target="../ink/ink581.xml"/><Relationship Id="rId33" Type="http://schemas.openxmlformats.org/officeDocument/2006/relationships/image" Target="../media/image608.png"/><Relationship Id="rId108" Type="http://schemas.openxmlformats.org/officeDocument/2006/relationships/customXml" Target="../ink/ink629.xml"/><Relationship Id="rId129" Type="http://schemas.openxmlformats.org/officeDocument/2006/relationships/image" Target="../media/image656.png"/><Relationship Id="rId54" Type="http://schemas.openxmlformats.org/officeDocument/2006/relationships/customXml" Target="../ink/ink602.xml"/><Relationship Id="rId75" Type="http://schemas.openxmlformats.org/officeDocument/2006/relationships/image" Target="../media/image629.png"/><Relationship Id="rId96" Type="http://schemas.openxmlformats.org/officeDocument/2006/relationships/customXml" Target="../ink/ink623.xml"/><Relationship Id="rId140" Type="http://schemas.openxmlformats.org/officeDocument/2006/relationships/customXml" Target="../ink/ink645.xml"/><Relationship Id="rId161" Type="http://schemas.openxmlformats.org/officeDocument/2006/relationships/image" Target="../media/image672.png"/><Relationship Id="rId182" Type="http://schemas.openxmlformats.org/officeDocument/2006/relationships/customXml" Target="../ink/ink666.xml"/><Relationship Id="rId217" Type="http://schemas.openxmlformats.org/officeDocument/2006/relationships/image" Target="../media/image700.png"/><Relationship Id="rId6" Type="http://schemas.openxmlformats.org/officeDocument/2006/relationships/customXml" Target="../ink/ink578.xml"/><Relationship Id="rId238" Type="http://schemas.openxmlformats.org/officeDocument/2006/relationships/customXml" Target="../ink/ink694.xml"/><Relationship Id="rId259" Type="http://schemas.openxmlformats.org/officeDocument/2006/relationships/image" Target="../media/image721.png"/><Relationship Id="rId23" Type="http://schemas.openxmlformats.org/officeDocument/2006/relationships/image" Target="../media/image603.png"/><Relationship Id="rId119" Type="http://schemas.openxmlformats.org/officeDocument/2006/relationships/image" Target="../media/image651.png"/><Relationship Id="rId44" Type="http://schemas.openxmlformats.org/officeDocument/2006/relationships/customXml" Target="../ink/ink597.xml"/><Relationship Id="rId65" Type="http://schemas.openxmlformats.org/officeDocument/2006/relationships/image" Target="../media/image624.png"/><Relationship Id="rId86" Type="http://schemas.openxmlformats.org/officeDocument/2006/relationships/customXml" Target="../ink/ink618.xml"/><Relationship Id="rId130" Type="http://schemas.openxmlformats.org/officeDocument/2006/relationships/customXml" Target="../ink/ink640.xml"/><Relationship Id="rId151" Type="http://schemas.openxmlformats.org/officeDocument/2006/relationships/image" Target="../media/image667.png"/><Relationship Id="rId172" Type="http://schemas.openxmlformats.org/officeDocument/2006/relationships/customXml" Target="../ink/ink661.xml"/><Relationship Id="rId193" Type="http://schemas.openxmlformats.org/officeDocument/2006/relationships/image" Target="../media/image688.png"/><Relationship Id="rId207" Type="http://schemas.openxmlformats.org/officeDocument/2006/relationships/image" Target="../media/image695.png"/><Relationship Id="rId228" Type="http://schemas.openxmlformats.org/officeDocument/2006/relationships/customXml" Target="../ink/ink689.xml"/><Relationship Id="rId249" Type="http://schemas.openxmlformats.org/officeDocument/2006/relationships/image" Target="../media/image716.png"/><Relationship Id="rId13" Type="http://schemas.openxmlformats.org/officeDocument/2006/relationships/image" Target="../media/image152.png"/><Relationship Id="rId109" Type="http://schemas.openxmlformats.org/officeDocument/2006/relationships/image" Target="../media/image646.png"/><Relationship Id="rId260" Type="http://schemas.openxmlformats.org/officeDocument/2006/relationships/customXml" Target="../ink/ink705.xml"/><Relationship Id="rId34" Type="http://schemas.openxmlformats.org/officeDocument/2006/relationships/customXml" Target="../ink/ink592.xml"/><Relationship Id="rId55" Type="http://schemas.openxmlformats.org/officeDocument/2006/relationships/image" Target="../media/image619.png"/><Relationship Id="rId76" Type="http://schemas.openxmlformats.org/officeDocument/2006/relationships/customXml" Target="../ink/ink613.xml"/><Relationship Id="rId97" Type="http://schemas.openxmlformats.org/officeDocument/2006/relationships/image" Target="../media/image640.png"/><Relationship Id="rId120" Type="http://schemas.openxmlformats.org/officeDocument/2006/relationships/customXml" Target="../ink/ink635.xml"/><Relationship Id="rId141" Type="http://schemas.openxmlformats.org/officeDocument/2006/relationships/image" Target="../media/image662.png"/><Relationship Id="rId7" Type="http://schemas.openxmlformats.org/officeDocument/2006/relationships/image" Target="../media/image596.png"/><Relationship Id="rId162" Type="http://schemas.openxmlformats.org/officeDocument/2006/relationships/customXml" Target="../ink/ink656.xml"/><Relationship Id="rId183" Type="http://schemas.openxmlformats.org/officeDocument/2006/relationships/image" Target="../media/image683.png"/><Relationship Id="rId218" Type="http://schemas.openxmlformats.org/officeDocument/2006/relationships/customXml" Target="../ink/ink684.xml"/><Relationship Id="rId239" Type="http://schemas.openxmlformats.org/officeDocument/2006/relationships/image" Target="../media/image711.png"/><Relationship Id="rId250" Type="http://schemas.openxmlformats.org/officeDocument/2006/relationships/customXml" Target="../ink/ink700.xml"/><Relationship Id="rId24" Type="http://schemas.openxmlformats.org/officeDocument/2006/relationships/customXml" Target="../ink/ink587.xml"/><Relationship Id="rId45" Type="http://schemas.openxmlformats.org/officeDocument/2006/relationships/image" Target="../media/image614.png"/><Relationship Id="rId66" Type="http://schemas.openxmlformats.org/officeDocument/2006/relationships/customXml" Target="../ink/ink608.xml"/><Relationship Id="rId87" Type="http://schemas.openxmlformats.org/officeDocument/2006/relationships/image" Target="../media/image635.png"/><Relationship Id="rId110" Type="http://schemas.openxmlformats.org/officeDocument/2006/relationships/customXml" Target="../ink/ink630.xml"/><Relationship Id="rId131" Type="http://schemas.openxmlformats.org/officeDocument/2006/relationships/image" Target="../media/image657.png"/><Relationship Id="rId152" Type="http://schemas.openxmlformats.org/officeDocument/2006/relationships/customXml" Target="../ink/ink651.xml"/><Relationship Id="rId173" Type="http://schemas.openxmlformats.org/officeDocument/2006/relationships/image" Target="../media/image678.png"/><Relationship Id="rId194" Type="http://schemas.openxmlformats.org/officeDocument/2006/relationships/customXml" Target="../ink/ink672.xml"/><Relationship Id="rId208" Type="http://schemas.openxmlformats.org/officeDocument/2006/relationships/customXml" Target="../ink/ink679.xml"/><Relationship Id="rId229" Type="http://schemas.openxmlformats.org/officeDocument/2006/relationships/image" Target="../media/image706.png"/><Relationship Id="rId240" Type="http://schemas.openxmlformats.org/officeDocument/2006/relationships/customXml" Target="../ink/ink695.xml"/><Relationship Id="rId261" Type="http://schemas.openxmlformats.org/officeDocument/2006/relationships/image" Target="../media/image722.png"/><Relationship Id="rId14" Type="http://schemas.openxmlformats.org/officeDocument/2006/relationships/customXml" Target="../ink/ink582.xml"/><Relationship Id="rId35" Type="http://schemas.openxmlformats.org/officeDocument/2006/relationships/image" Target="../media/image609.png"/><Relationship Id="rId56" Type="http://schemas.openxmlformats.org/officeDocument/2006/relationships/customXml" Target="../ink/ink603.xml"/><Relationship Id="rId77" Type="http://schemas.openxmlformats.org/officeDocument/2006/relationships/image" Target="../media/image630.png"/><Relationship Id="rId100" Type="http://schemas.openxmlformats.org/officeDocument/2006/relationships/customXml" Target="../ink/ink625.xml"/><Relationship Id="rId8" Type="http://schemas.openxmlformats.org/officeDocument/2006/relationships/customXml" Target="../ink/ink579.xml"/><Relationship Id="rId98" Type="http://schemas.openxmlformats.org/officeDocument/2006/relationships/customXml" Target="../ink/ink624.xml"/><Relationship Id="rId121" Type="http://schemas.openxmlformats.org/officeDocument/2006/relationships/image" Target="../media/image652.png"/><Relationship Id="rId142" Type="http://schemas.openxmlformats.org/officeDocument/2006/relationships/customXml" Target="../ink/ink646.xml"/><Relationship Id="rId163" Type="http://schemas.openxmlformats.org/officeDocument/2006/relationships/image" Target="../media/image673.png"/><Relationship Id="rId184" Type="http://schemas.openxmlformats.org/officeDocument/2006/relationships/customXml" Target="../ink/ink667.xml"/><Relationship Id="rId219" Type="http://schemas.openxmlformats.org/officeDocument/2006/relationships/image" Target="../media/image701.png"/><Relationship Id="rId230" Type="http://schemas.openxmlformats.org/officeDocument/2006/relationships/customXml" Target="../ink/ink690.xml"/><Relationship Id="rId251" Type="http://schemas.openxmlformats.org/officeDocument/2006/relationships/image" Target="../media/image717.png"/><Relationship Id="rId25" Type="http://schemas.openxmlformats.org/officeDocument/2006/relationships/image" Target="../media/image604.png"/><Relationship Id="rId46" Type="http://schemas.openxmlformats.org/officeDocument/2006/relationships/customXml" Target="../ink/ink598.xml"/><Relationship Id="rId67" Type="http://schemas.openxmlformats.org/officeDocument/2006/relationships/image" Target="../media/image625.png"/><Relationship Id="rId88" Type="http://schemas.openxmlformats.org/officeDocument/2006/relationships/customXml" Target="../ink/ink619.xml"/><Relationship Id="rId111" Type="http://schemas.openxmlformats.org/officeDocument/2006/relationships/image" Target="../media/image647.png"/><Relationship Id="rId132" Type="http://schemas.openxmlformats.org/officeDocument/2006/relationships/customXml" Target="../ink/ink641.xml"/><Relationship Id="rId153" Type="http://schemas.openxmlformats.org/officeDocument/2006/relationships/image" Target="../media/image668.png"/><Relationship Id="rId174" Type="http://schemas.openxmlformats.org/officeDocument/2006/relationships/customXml" Target="../ink/ink662.xml"/><Relationship Id="rId195" Type="http://schemas.openxmlformats.org/officeDocument/2006/relationships/image" Target="../media/image689.png"/><Relationship Id="rId209" Type="http://schemas.openxmlformats.org/officeDocument/2006/relationships/image" Target="../media/image696.png"/><Relationship Id="rId220" Type="http://schemas.openxmlformats.org/officeDocument/2006/relationships/customXml" Target="../ink/ink685.xml"/><Relationship Id="rId241" Type="http://schemas.openxmlformats.org/officeDocument/2006/relationships/image" Target="../media/image712.png"/><Relationship Id="rId15" Type="http://schemas.openxmlformats.org/officeDocument/2006/relationships/image" Target="../media/image599.png"/><Relationship Id="rId36" Type="http://schemas.openxmlformats.org/officeDocument/2006/relationships/customXml" Target="../ink/ink593.xml"/><Relationship Id="rId57" Type="http://schemas.openxmlformats.org/officeDocument/2006/relationships/image" Target="../media/image620.png"/><Relationship Id="rId78" Type="http://schemas.openxmlformats.org/officeDocument/2006/relationships/customXml" Target="../ink/ink614.xml"/><Relationship Id="rId99" Type="http://schemas.openxmlformats.org/officeDocument/2006/relationships/image" Target="../media/image641.png"/><Relationship Id="rId101" Type="http://schemas.openxmlformats.org/officeDocument/2006/relationships/image" Target="../media/image642.png"/><Relationship Id="rId122" Type="http://schemas.openxmlformats.org/officeDocument/2006/relationships/customXml" Target="../ink/ink636.xml"/><Relationship Id="rId143" Type="http://schemas.openxmlformats.org/officeDocument/2006/relationships/image" Target="../media/image663.png"/><Relationship Id="rId164" Type="http://schemas.openxmlformats.org/officeDocument/2006/relationships/customXml" Target="../ink/ink657.xml"/><Relationship Id="rId185" Type="http://schemas.openxmlformats.org/officeDocument/2006/relationships/image" Target="../media/image684.png"/><Relationship Id="rId9" Type="http://schemas.openxmlformats.org/officeDocument/2006/relationships/image" Target="../media/image597.png"/><Relationship Id="rId210" Type="http://schemas.openxmlformats.org/officeDocument/2006/relationships/customXml" Target="../ink/ink680.xml"/><Relationship Id="rId26" Type="http://schemas.openxmlformats.org/officeDocument/2006/relationships/customXml" Target="../ink/ink588.xml"/><Relationship Id="rId231" Type="http://schemas.openxmlformats.org/officeDocument/2006/relationships/image" Target="../media/image707.png"/><Relationship Id="rId252" Type="http://schemas.openxmlformats.org/officeDocument/2006/relationships/customXml" Target="../ink/ink701.xml"/><Relationship Id="rId47" Type="http://schemas.openxmlformats.org/officeDocument/2006/relationships/image" Target="../media/image615.png"/><Relationship Id="rId68" Type="http://schemas.openxmlformats.org/officeDocument/2006/relationships/customXml" Target="../ink/ink609.xml"/><Relationship Id="rId89" Type="http://schemas.openxmlformats.org/officeDocument/2006/relationships/image" Target="../media/image636.png"/><Relationship Id="rId112" Type="http://schemas.openxmlformats.org/officeDocument/2006/relationships/customXml" Target="../ink/ink631.xml"/><Relationship Id="rId133" Type="http://schemas.openxmlformats.org/officeDocument/2006/relationships/image" Target="../media/image658.png"/><Relationship Id="rId154" Type="http://schemas.openxmlformats.org/officeDocument/2006/relationships/customXml" Target="../ink/ink652.xml"/><Relationship Id="rId175" Type="http://schemas.openxmlformats.org/officeDocument/2006/relationships/image" Target="../media/image679.png"/><Relationship Id="rId196" Type="http://schemas.openxmlformats.org/officeDocument/2006/relationships/customXml" Target="../ink/ink673.xml"/><Relationship Id="rId200" Type="http://schemas.openxmlformats.org/officeDocument/2006/relationships/customXml" Target="../ink/ink675.xml"/><Relationship Id="rId16" Type="http://schemas.openxmlformats.org/officeDocument/2006/relationships/customXml" Target="../ink/ink583.xml"/><Relationship Id="rId221" Type="http://schemas.openxmlformats.org/officeDocument/2006/relationships/image" Target="../media/image702.png"/><Relationship Id="rId242" Type="http://schemas.openxmlformats.org/officeDocument/2006/relationships/customXml" Target="../ink/ink696.xml"/><Relationship Id="rId37" Type="http://schemas.openxmlformats.org/officeDocument/2006/relationships/image" Target="../media/image610.png"/><Relationship Id="rId58" Type="http://schemas.openxmlformats.org/officeDocument/2006/relationships/customXml" Target="../ink/ink604.xml"/><Relationship Id="rId79" Type="http://schemas.openxmlformats.org/officeDocument/2006/relationships/image" Target="../media/image631.png"/><Relationship Id="rId102" Type="http://schemas.openxmlformats.org/officeDocument/2006/relationships/customXml" Target="../ink/ink626.xml"/><Relationship Id="rId123" Type="http://schemas.openxmlformats.org/officeDocument/2006/relationships/image" Target="../media/image653.png"/><Relationship Id="rId144" Type="http://schemas.openxmlformats.org/officeDocument/2006/relationships/customXml" Target="../ink/ink647.xml"/><Relationship Id="rId90" Type="http://schemas.openxmlformats.org/officeDocument/2006/relationships/customXml" Target="../ink/ink620.xml"/><Relationship Id="rId165" Type="http://schemas.openxmlformats.org/officeDocument/2006/relationships/image" Target="../media/image674.png"/><Relationship Id="rId186" Type="http://schemas.openxmlformats.org/officeDocument/2006/relationships/customXml" Target="../ink/ink668.xml"/><Relationship Id="rId211" Type="http://schemas.openxmlformats.org/officeDocument/2006/relationships/image" Target="../media/image697.png"/><Relationship Id="rId232" Type="http://schemas.openxmlformats.org/officeDocument/2006/relationships/customXml" Target="../ink/ink691.xml"/><Relationship Id="rId253" Type="http://schemas.openxmlformats.org/officeDocument/2006/relationships/image" Target="../media/image718.png"/><Relationship Id="rId27" Type="http://schemas.openxmlformats.org/officeDocument/2006/relationships/image" Target="../media/image605.png"/><Relationship Id="rId48" Type="http://schemas.openxmlformats.org/officeDocument/2006/relationships/customXml" Target="../ink/ink599.xml"/><Relationship Id="rId69" Type="http://schemas.openxmlformats.org/officeDocument/2006/relationships/image" Target="../media/image626.png"/><Relationship Id="rId113" Type="http://schemas.openxmlformats.org/officeDocument/2006/relationships/image" Target="../media/image648.png"/><Relationship Id="rId134" Type="http://schemas.openxmlformats.org/officeDocument/2006/relationships/customXml" Target="../ink/ink642.xml"/><Relationship Id="rId80" Type="http://schemas.openxmlformats.org/officeDocument/2006/relationships/customXml" Target="../ink/ink615.xml"/><Relationship Id="rId155" Type="http://schemas.openxmlformats.org/officeDocument/2006/relationships/image" Target="../media/image669.png"/><Relationship Id="rId176" Type="http://schemas.openxmlformats.org/officeDocument/2006/relationships/customXml" Target="../ink/ink663.xml"/><Relationship Id="rId197" Type="http://schemas.openxmlformats.org/officeDocument/2006/relationships/image" Target="../media/image690.png"/><Relationship Id="rId201" Type="http://schemas.openxmlformats.org/officeDocument/2006/relationships/image" Target="../media/image692.png"/><Relationship Id="rId222" Type="http://schemas.openxmlformats.org/officeDocument/2006/relationships/customXml" Target="../ink/ink686.xml"/><Relationship Id="rId243" Type="http://schemas.openxmlformats.org/officeDocument/2006/relationships/image" Target="../media/image713.png"/><Relationship Id="rId17" Type="http://schemas.openxmlformats.org/officeDocument/2006/relationships/image" Target="../media/image600.png"/><Relationship Id="rId38" Type="http://schemas.openxmlformats.org/officeDocument/2006/relationships/customXml" Target="../ink/ink594.xml"/><Relationship Id="rId59" Type="http://schemas.openxmlformats.org/officeDocument/2006/relationships/image" Target="../media/image621.png"/><Relationship Id="rId103" Type="http://schemas.openxmlformats.org/officeDocument/2006/relationships/image" Target="../media/image643.png"/><Relationship Id="rId124" Type="http://schemas.openxmlformats.org/officeDocument/2006/relationships/customXml" Target="../ink/ink637.xml"/><Relationship Id="rId70" Type="http://schemas.openxmlformats.org/officeDocument/2006/relationships/customXml" Target="../ink/ink610.xml"/><Relationship Id="rId91" Type="http://schemas.openxmlformats.org/officeDocument/2006/relationships/image" Target="../media/image637.png"/><Relationship Id="rId145" Type="http://schemas.openxmlformats.org/officeDocument/2006/relationships/image" Target="../media/image664.png"/><Relationship Id="rId166" Type="http://schemas.openxmlformats.org/officeDocument/2006/relationships/customXml" Target="../ink/ink658.xml"/><Relationship Id="rId187" Type="http://schemas.openxmlformats.org/officeDocument/2006/relationships/image" Target="../media/image685.png"/><Relationship Id="rId1" Type="http://schemas.openxmlformats.org/officeDocument/2006/relationships/slideLayout" Target="../slideLayouts/slideLayout7.xml"/><Relationship Id="rId212" Type="http://schemas.openxmlformats.org/officeDocument/2006/relationships/customXml" Target="../ink/ink681.xml"/><Relationship Id="rId233" Type="http://schemas.openxmlformats.org/officeDocument/2006/relationships/image" Target="../media/image708.png"/><Relationship Id="rId254" Type="http://schemas.openxmlformats.org/officeDocument/2006/relationships/customXml" Target="../ink/ink702.xml"/><Relationship Id="rId28" Type="http://schemas.openxmlformats.org/officeDocument/2006/relationships/customXml" Target="../ink/ink589.xml"/><Relationship Id="rId49" Type="http://schemas.openxmlformats.org/officeDocument/2006/relationships/image" Target="../media/image616.png"/><Relationship Id="rId114" Type="http://schemas.openxmlformats.org/officeDocument/2006/relationships/customXml" Target="../ink/ink632.xml"/><Relationship Id="rId60" Type="http://schemas.openxmlformats.org/officeDocument/2006/relationships/customXml" Target="../ink/ink605.xml"/><Relationship Id="rId81" Type="http://schemas.openxmlformats.org/officeDocument/2006/relationships/image" Target="../media/image632.png"/><Relationship Id="rId135" Type="http://schemas.openxmlformats.org/officeDocument/2006/relationships/image" Target="../media/image659.png"/><Relationship Id="rId156" Type="http://schemas.openxmlformats.org/officeDocument/2006/relationships/customXml" Target="../ink/ink653.xml"/><Relationship Id="rId177" Type="http://schemas.openxmlformats.org/officeDocument/2006/relationships/image" Target="../media/image680.png"/><Relationship Id="rId198" Type="http://schemas.openxmlformats.org/officeDocument/2006/relationships/customXml" Target="../ink/ink674.xml"/><Relationship Id="rId202" Type="http://schemas.openxmlformats.org/officeDocument/2006/relationships/customXml" Target="../ink/ink676.xml"/><Relationship Id="rId223" Type="http://schemas.openxmlformats.org/officeDocument/2006/relationships/image" Target="../media/image703.png"/><Relationship Id="rId244" Type="http://schemas.openxmlformats.org/officeDocument/2006/relationships/customXml" Target="../ink/ink697.xml"/><Relationship Id="rId18" Type="http://schemas.openxmlformats.org/officeDocument/2006/relationships/customXml" Target="../ink/ink584.xml"/><Relationship Id="rId39" Type="http://schemas.openxmlformats.org/officeDocument/2006/relationships/image" Target="../media/image611.png"/><Relationship Id="rId50" Type="http://schemas.openxmlformats.org/officeDocument/2006/relationships/customXml" Target="../ink/ink600.xml"/><Relationship Id="rId104" Type="http://schemas.openxmlformats.org/officeDocument/2006/relationships/customXml" Target="../ink/ink627.xml"/><Relationship Id="rId125" Type="http://schemas.openxmlformats.org/officeDocument/2006/relationships/image" Target="../media/image654.png"/><Relationship Id="rId146" Type="http://schemas.openxmlformats.org/officeDocument/2006/relationships/customXml" Target="../ink/ink648.xml"/><Relationship Id="rId167" Type="http://schemas.openxmlformats.org/officeDocument/2006/relationships/image" Target="../media/image675.png"/><Relationship Id="rId188" Type="http://schemas.openxmlformats.org/officeDocument/2006/relationships/customXml" Target="../ink/ink669.xml"/><Relationship Id="rId71" Type="http://schemas.openxmlformats.org/officeDocument/2006/relationships/image" Target="../media/image627.png"/><Relationship Id="rId92" Type="http://schemas.openxmlformats.org/officeDocument/2006/relationships/customXml" Target="../ink/ink621.xml"/><Relationship Id="rId213" Type="http://schemas.openxmlformats.org/officeDocument/2006/relationships/image" Target="../media/image698.png"/><Relationship Id="rId234" Type="http://schemas.openxmlformats.org/officeDocument/2006/relationships/customXml" Target="../ink/ink692.xml"/><Relationship Id="rId2" Type="http://schemas.openxmlformats.org/officeDocument/2006/relationships/customXml" Target="../ink/ink576.xml"/><Relationship Id="rId29" Type="http://schemas.openxmlformats.org/officeDocument/2006/relationships/image" Target="../media/image606.png"/><Relationship Id="rId255" Type="http://schemas.openxmlformats.org/officeDocument/2006/relationships/image" Target="../media/image719.png"/><Relationship Id="rId40" Type="http://schemas.openxmlformats.org/officeDocument/2006/relationships/customXml" Target="../ink/ink595.xml"/><Relationship Id="rId115" Type="http://schemas.openxmlformats.org/officeDocument/2006/relationships/image" Target="../media/image649.png"/><Relationship Id="rId136" Type="http://schemas.openxmlformats.org/officeDocument/2006/relationships/customXml" Target="../ink/ink643.xml"/><Relationship Id="rId157" Type="http://schemas.openxmlformats.org/officeDocument/2006/relationships/image" Target="../media/image670.png"/><Relationship Id="rId178" Type="http://schemas.openxmlformats.org/officeDocument/2006/relationships/customXml" Target="../ink/ink664.xml"/><Relationship Id="rId61" Type="http://schemas.openxmlformats.org/officeDocument/2006/relationships/image" Target="../media/image622.png"/><Relationship Id="rId82" Type="http://schemas.openxmlformats.org/officeDocument/2006/relationships/customXml" Target="../ink/ink616.xml"/><Relationship Id="rId199" Type="http://schemas.openxmlformats.org/officeDocument/2006/relationships/image" Target="../media/image691.png"/><Relationship Id="rId203" Type="http://schemas.openxmlformats.org/officeDocument/2006/relationships/image" Target="../media/image693.png"/><Relationship Id="rId19" Type="http://schemas.openxmlformats.org/officeDocument/2006/relationships/image" Target="../media/image601.png"/><Relationship Id="rId224" Type="http://schemas.openxmlformats.org/officeDocument/2006/relationships/customXml" Target="../ink/ink687.xml"/><Relationship Id="rId245" Type="http://schemas.openxmlformats.org/officeDocument/2006/relationships/image" Target="../media/image714.png"/><Relationship Id="rId30" Type="http://schemas.openxmlformats.org/officeDocument/2006/relationships/customXml" Target="../ink/ink590.xml"/><Relationship Id="rId105" Type="http://schemas.openxmlformats.org/officeDocument/2006/relationships/image" Target="../media/image644.png"/><Relationship Id="rId126" Type="http://schemas.openxmlformats.org/officeDocument/2006/relationships/customXml" Target="../ink/ink638.xml"/><Relationship Id="rId147" Type="http://schemas.openxmlformats.org/officeDocument/2006/relationships/image" Target="../media/image665.png"/><Relationship Id="rId168" Type="http://schemas.openxmlformats.org/officeDocument/2006/relationships/customXml" Target="../ink/ink659.xml"/><Relationship Id="rId51" Type="http://schemas.openxmlformats.org/officeDocument/2006/relationships/image" Target="../media/image617.png"/><Relationship Id="rId72" Type="http://schemas.openxmlformats.org/officeDocument/2006/relationships/customXml" Target="../ink/ink611.xml"/><Relationship Id="rId93" Type="http://schemas.openxmlformats.org/officeDocument/2006/relationships/image" Target="../media/image638.png"/><Relationship Id="rId189" Type="http://schemas.openxmlformats.org/officeDocument/2006/relationships/image" Target="../media/image686.png"/><Relationship Id="rId3" Type="http://schemas.openxmlformats.org/officeDocument/2006/relationships/image" Target="../media/image594.png"/><Relationship Id="rId214" Type="http://schemas.openxmlformats.org/officeDocument/2006/relationships/customXml" Target="../ink/ink682.xml"/><Relationship Id="rId235" Type="http://schemas.openxmlformats.org/officeDocument/2006/relationships/image" Target="../media/image709.png"/><Relationship Id="rId256" Type="http://schemas.openxmlformats.org/officeDocument/2006/relationships/customXml" Target="../ink/ink703.xml"/><Relationship Id="rId116" Type="http://schemas.openxmlformats.org/officeDocument/2006/relationships/customXml" Target="../ink/ink633.xml"/><Relationship Id="rId137" Type="http://schemas.openxmlformats.org/officeDocument/2006/relationships/image" Target="../media/image660.png"/><Relationship Id="rId158" Type="http://schemas.openxmlformats.org/officeDocument/2006/relationships/customXml" Target="../ink/ink654.xml"/><Relationship Id="rId20" Type="http://schemas.openxmlformats.org/officeDocument/2006/relationships/customXml" Target="../ink/ink585.xml"/><Relationship Id="rId41" Type="http://schemas.openxmlformats.org/officeDocument/2006/relationships/image" Target="../media/image612.png"/><Relationship Id="rId62" Type="http://schemas.openxmlformats.org/officeDocument/2006/relationships/customXml" Target="../ink/ink606.xml"/><Relationship Id="rId83" Type="http://schemas.openxmlformats.org/officeDocument/2006/relationships/image" Target="../media/image633.png"/><Relationship Id="rId179" Type="http://schemas.openxmlformats.org/officeDocument/2006/relationships/image" Target="../media/image681.png"/><Relationship Id="rId190" Type="http://schemas.openxmlformats.org/officeDocument/2006/relationships/customXml" Target="../ink/ink670.xml"/><Relationship Id="rId204" Type="http://schemas.openxmlformats.org/officeDocument/2006/relationships/customXml" Target="../ink/ink677.xml"/><Relationship Id="rId225" Type="http://schemas.openxmlformats.org/officeDocument/2006/relationships/image" Target="../media/image704.png"/><Relationship Id="rId246" Type="http://schemas.openxmlformats.org/officeDocument/2006/relationships/customXml" Target="../ink/ink698.xml"/><Relationship Id="rId106" Type="http://schemas.openxmlformats.org/officeDocument/2006/relationships/customXml" Target="../ink/ink628.xml"/><Relationship Id="rId127" Type="http://schemas.openxmlformats.org/officeDocument/2006/relationships/image" Target="../media/image655.png"/><Relationship Id="rId10" Type="http://schemas.openxmlformats.org/officeDocument/2006/relationships/customXml" Target="../ink/ink580.xml"/><Relationship Id="rId31" Type="http://schemas.openxmlformats.org/officeDocument/2006/relationships/image" Target="../media/image607.png"/><Relationship Id="rId52" Type="http://schemas.openxmlformats.org/officeDocument/2006/relationships/customXml" Target="../ink/ink601.xml"/><Relationship Id="rId73" Type="http://schemas.openxmlformats.org/officeDocument/2006/relationships/image" Target="../media/image628.png"/><Relationship Id="rId94" Type="http://schemas.openxmlformats.org/officeDocument/2006/relationships/customXml" Target="../ink/ink622.xml"/><Relationship Id="rId148" Type="http://schemas.openxmlformats.org/officeDocument/2006/relationships/customXml" Target="../ink/ink649.xml"/><Relationship Id="rId169" Type="http://schemas.openxmlformats.org/officeDocument/2006/relationships/image" Target="../media/image676.png"/><Relationship Id="rId4" Type="http://schemas.openxmlformats.org/officeDocument/2006/relationships/customXml" Target="../ink/ink577.xml"/><Relationship Id="rId180" Type="http://schemas.openxmlformats.org/officeDocument/2006/relationships/customXml" Target="../ink/ink665.xml"/><Relationship Id="rId215" Type="http://schemas.openxmlformats.org/officeDocument/2006/relationships/image" Target="../media/image699.png"/><Relationship Id="rId236" Type="http://schemas.openxmlformats.org/officeDocument/2006/relationships/customXml" Target="../ink/ink693.xml"/><Relationship Id="rId257" Type="http://schemas.openxmlformats.org/officeDocument/2006/relationships/image" Target="../media/image720.png"/><Relationship Id="rId42" Type="http://schemas.openxmlformats.org/officeDocument/2006/relationships/customXml" Target="../ink/ink596.xml"/><Relationship Id="rId84" Type="http://schemas.openxmlformats.org/officeDocument/2006/relationships/customXml" Target="../ink/ink617.xml"/><Relationship Id="rId138" Type="http://schemas.openxmlformats.org/officeDocument/2006/relationships/customXml" Target="../ink/ink644.xml"/></Relationships>
</file>

<file path=ppt/slides/_rels/slide53.xml.rels><?xml version="1.0" encoding="UTF-8" standalone="yes"?>
<Relationships xmlns="http://schemas.openxmlformats.org/package/2006/relationships"><Relationship Id="rId26" Type="http://schemas.openxmlformats.org/officeDocument/2006/relationships/customXml" Target="../ink/ink718.xml"/><Relationship Id="rId21" Type="http://schemas.openxmlformats.org/officeDocument/2006/relationships/image" Target="../media/image732.png"/><Relationship Id="rId42" Type="http://schemas.openxmlformats.org/officeDocument/2006/relationships/customXml" Target="../ink/ink726.xml"/><Relationship Id="rId47" Type="http://schemas.openxmlformats.org/officeDocument/2006/relationships/image" Target="../media/image746.png"/><Relationship Id="rId63" Type="http://schemas.openxmlformats.org/officeDocument/2006/relationships/image" Target="../media/image754.png"/><Relationship Id="rId68" Type="http://schemas.openxmlformats.org/officeDocument/2006/relationships/customXml" Target="../ink/ink739.xml"/><Relationship Id="rId16" Type="http://schemas.openxmlformats.org/officeDocument/2006/relationships/customXml" Target="../ink/ink713.xml"/><Relationship Id="rId11" Type="http://schemas.openxmlformats.org/officeDocument/2006/relationships/image" Target="../media/image727.png"/><Relationship Id="rId32" Type="http://schemas.openxmlformats.org/officeDocument/2006/relationships/customXml" Target="../ink/ink721.xml"/><Relationship Id="rId37" Type="http://schemas.openxmlformats.org/officeDocument/2006/relationships/image" Target="../media/image741.png"/><Relationship Id="rId53" Type="http://schemas.openxmlformats.org/officeDocument/2006/relationships/image" Target="../media/image749.png"/><Relationship Id="rId58" Type="http://schemas.openxmlformats.org/officeDocument/2006/relationships/customXml" Target="../ink/ink734.xml"/><Relationship Id="rId74" Type="http://schemas.openxmlformats.org/officeDocument/2006/relationships/customXml" Target="../ink/ink742.xml"/><Relationship Id="rId79" Type="http://schemas.openxmlformats.org/officeDocument/2006/relationships/image" Target="../media/image762.png"/><Relationship Id="rId5" Type="http://schemas.openxmlformats.org/officeDocument/2006/relationships/image" Target="../media/image724.png"/><Relationship Id="rId61" Type="http://schemas.openxmlformats.org/officeDocument/2006/relationships/image" Target="../media/image753.png"/><Relationship Id="rId82" Type="http://schemas.openxmlformats.org/officeDocument/2006/relationships/customXml" Target="../ink/ink746.xml"/><Relationship Id="rId19" Type="http://schemas.openxmlformats.org/officeDocument/2006/relationships/image" Target="../media/image731.png"/><Relationship Id="rId14" Type="http://schemas.openxmlformats.org/officeDocument/2006/relationships/customXml" Target="../ink/ink712.xml"/><Relationship Id="rId22" Type="http://schemas.openxmlformats.org/officeDocument/2006/relationships/customXml" Target="../ink/ink716.xml"/><Relationship Id="rId27" Type="http://schemas.openxmlformats.org/officeDocument/2006/relationships/image" Target="../media/image735.png"/><Relationship Id="rId30" Type="http://schemas.openxmlformats.org/officeDocument/2006/relationships/customXml" Target="../ink/ink720.xml"/><Relationship Id="rId35" Type="http://schemas.openxmlformats.org/officeDocument/2006/relationships/image" Target="../media/image739.png"/><Relationship Id="rId43" Type="http://schemas.openxmlformats.org/officeDocument/2006/relationships/image" Target="../media/image744.png"/><Relationship Id="rId48" Type="http://schemas.openxmlformats.org/officeDocument/2006/relationships/customXml" Target="../ink/ink729.xml"/><Relationship Id="rId56" Type="http://schemas.openxmlformats.org/officeDocument/2006/relationships/customXml" Target="../ink/ink733.xml"/><Relationship Id="rId64" Type="http://schemas.openxmlformats.org/officeDocument/2006/relationships/customXml" Target="../ink/ink737.xml"/><Relationship Id="rId69" Type="http://schemas.openxmlformats.org/officeDocument/2006/relationships/image" Target="../media/image757.png"/><Relationship Id="rId77" Type="http://schemas.openxmlformats.org/officeDocument/2006/relationships/image" Target="../media/image761.png"/><Relationship Id="rId8" Type="http://schemas.openxmlformats.org/officeDocument/2006/relationships/customXml" Target="../ink/ink709.xml"/><Relationship Id="rId51" Type="http://schemas.openxmlformats.org/officeDocument/2006/relationships/image" Target="../media/image748.png"/><Relationship Id="rId72" Type="http://schemas.openxmlformats.org/officeDocument/2006/relationships/customXml" Target="../ink/ink741.xml"/><Relationship Id="rId80" Type="http://schemas.openxmlformats.org/officeDocument/2006/relationships/customXml" Target="../ink/ink745.xml"/><Relationship Id="rId3" Type="http://schemas.openxmlformats.org/officeDocument/2006/relationships/image" Target="../media/image723.png"/><Relationship Id="rId12" Type="http://schemas.openxmlformats.org/officeDocument/2006/relationships/customXml" Target="../ink/ink711.xml"/><Relationship Id="rId17" Type="http://schemas.openxmlformats.org/officeDocument/2006/relationships/image" Target="../media/image730.png"/><Relationship Id="rId25" Type="http://schemas.openxmlformats.org/officeDocument/2006/relationships/image" Target="../media/image734.png"/><Relationship Id="rId33" Type="http://schemas.openxmlformats.org/officeDocument/2006/relationships/image" Target="../media/image738.png"/><Relationship Id="rId38" Type="http://schemas.openxmlformats.org/officeDocument/2006/relationships/customXml" Target="../ink/ink724.xml"/><Relationship Id="rId46" Type="http://schemas.openxmlformats.org/officeDocument/2006/relationships/customXml" Target="../ink/ink728.xml"/><Relationship Id="rId59" Type="http://schemas.openxmlformats.org/officeDocument/2006/relationships/image" Target="../media/image752.png"/><Relationship Id="rId67" Type="http://schemas.openxmlformats.org/officeDocument/2006/relationships/image" Target="../media/image756.png"/><Relationship Id="rId20" Type="http://schemas.openxmlformats.org/officeDocument/2006/relationships/customXml" Target="../ink/ink715.xml"/><Relationship Id="rId41" Type="http://schemas.openxmlformats.org/officeDocument/2006/relationships/image" Target="../media/image743.png"/><Relationship Id="rId54" Type="http://schemas.openxmlformats.org/officeDocument/2006/relationships/customXml" Target="../ink/ink732.xml"/><Relationship Id="rId62" Type="http://schemas.openxmlformats.org/officeDocument/2006/relationships/customXml" Target="../ink/ink736.xml"/><Relationship Id="rId70" Type="http://schemas.openxmlformats.org/officeDocument/2006/relationships/customXml" Target="../ink/ink740.xml"/><Relationship Id="rId75" Type="http://schemas.openxmlformats.org/officeDocument/2006/relationships/image" Target="../media/image760.png"/><Relationship Id="rId83" Type="http://schemas.openxmlformats.org/officeDocument/2006/relationships/image" Target="../media/image764.png"/><Relationship Id="rId1" Type="http://schemas.openxmlformats.org/officeDocument/2006/relationships/slideLayout" Target="../slideLayouts/slideLayout7.xml"/><Relationship Id="rId6" Type="http://schemas.openxmlformats.org/officeDocument/2006/relationships/customXml" Target="../ink/ink708.xml"/><Relationship Id="rId15" Type="http://schemas.openxmlformats.org/officeDocument/2006/relationships/image" Target="../media/image729.png"/><Relationship Id="rId23" Type="http://schemas.openxmlformats.org/officeDocument/2006/relationships/image" Target="../media/image733.png"/><Relationship Id="rId28" Type="http://schemas.openxmlformats.org/officeDocument/2006/relationships/customXml" Target="../ink/ink719.xml"/><Relationship Id="rId36" Type="http://schemas.openxmlformats.org/officeDocument/2006/relationships/customXml" Target="../ink/ink723.xml"/><Relationship Id="rId49" Type="http://schemas.openxmlformats.org/officeDocument/2006/relationships/image" Target="../media/image747.png"/><Relationship Id="rId57" Type="http://schemas.openxmlformats.org/officeDocument/2006/relationships/image" Target="../media/image751.png"/><Relationship Id="rId10" Type="http://schemas.openxmlformats.org/officeDocument/2006/relationships/customXml" Target="../ink/ink710.xml"/><Relationship Id="rId31" Type="http://schemas.openxmlformats.org/officeDocument/2006/relationships/image" Target="../media/image737.png"/><Relationship Id="rId44" Type="http://schemas.openxmlformats.org/officeDocument/2006/relationships/customXml" Target="../ink/ink727.xml"/><Relationship Id="rId52" Type="http://schemas.openxmlformats.org/officeDocument/2006/relationships/customXml" Target="../ink/ink731.xml"/><Relationship Id="rId60" Type="http://schemas.openxmlformats.org/officeDocument/2006/relationships/customXml" Target="../ink/ink735.xml"/><Relationship Id="rId65" Type="http://schemas.openxmlformats.org/officeDocument/2006/relationships/image" Target="../media/image755.png"/><Relationship Id="rId73" Type="http://schemas.openxmlformats.org/officeDocument/2006/relationships/image" Target="../media/image759.png"/><Relationship Id="rId78" Type="http://schemas.openxmlformats.org/officeDocument/2006/relationships/customXml" Target="../ink/ink744.xml"/><Relationship Id="rId81" Type="http://schemas.openxmlformats.org/officeDocument/2006/relationships/image" Target="../media/image763.png"/><Relationship Id="rId4" Type="http://schemas.openxmlformats.org/officeDocument/2006/relationships/customXml" Target="../ink/ink707.xml"/><Relationship Id="rId9" Type="http://schemas.openxmlformats.org/officeDocument/2006/relationships/image" Target="../media/image726.png"/><Relationship Id="rId13" Type="http://schemas.openxmlformats.org/officeDocument/2006/relationships/image" Target="../media/image728.png"/><Relationship Id="rId18" Type="http://schemas.openxmlformats.org/officeDocument/2006/relationships/customXml" Target="../ink/ink714.xml"/><Relationship Id="rId39" Type="http://schemas.openxmlformats.org/officeDocument/2006/relationships/image" Target="../media/image742.png"/><Relationship Id="rId34" Type="http://schemas.openxmlformats.org/officeDocument/2006/relationships/customXml" Target="../ink/ink722.xml"/><Relationship Id="rId50" Type="http://schemas.openxmlformats.org/officeDocument/2006/relationships/customXml" Target="../ink/ink730.xml"/><Relationship Id="rId55" Type="http://schemas.openxmlformats.org/officeDocument/2006/relationships/image" Target="../media/image750.png"/><Relationship Id="rId76" Type="http://schemas.openxmlformats.org/officeDocument/2006/relationships/customXml" Target="../ink/ink743.xml"/><Relationship Id="rId7" Type="http://schemas.openxmlformats.org/officeDocument/2006/relationships/image" Target="../media/image725.png"/><Relationship Id="rId71" Type="http://schemas.openxmlformats.org/officeDocument/2006/relationships/image" Target="../media/image758.png"/><Relationship Id="rId2" Type="http://schemas.openxmlformats.org/officeDocument/2006/relationships/customXml" Target="../ink/ink706.xml"/><Relationship Id="rId29" Type="http://schemas.openxmlformats.org/officeDocument/2006/relationships/image" Target="../media/image736.png"/><Relationship Id="rId24" Type="http://schemas.openxmlformats.org/officeDocument/2006/relationships/customXml" Target="../ink/ink717.xml"/><Relationship Id="rId40" Type="http://schemas.openxmlformats.org/officeDocument/2006/relationships/customXml" Target="../ink/ink725.xml"/><Relationship Id="rId45" Type="http://schemas.openxmlformats.org/officeDocument/2006/relationships/image" Target="../media/image745.png"/><Relationship Id="rId66" Type="http://schemas.openxmlformats.org/officeDocument/2006/relationships/customXml" Target="../ink/ink738.xml"/></Relationships>
</file>

<file path=ppt/slides/_rels/slide54.xml.rels><?xml version="1.0" encoding="UTF-8" standalone="yes"?>
<Relationships xmlns="http://schemas.openxmlformats.org/package/2006/relationships"><Relationship Id="rId26" Type="http://schemas.openxmlformats.org/officeDocument/2006/relationships/image" Target="../media/image775.png"/><Relationship Id="rId117" Type="http://schemas.openxmlformats.org/officeDocument/2006/relationships/customXml" Target="../ink/ink804.xml"/><Relationship Id="rId21" Type="http://schemas.openxmlformats.org/officeDocument/2006/relationships/customXml" Target="../ink/ink756.xml"/><Relationship Id="rId42" Type="http://schemas.openxmlformats.org/officeDocument/2006/relationships/image" Target="../media/image783.png"/><Relationship Id="rId47" Type="http://schemas.openxmlformats.org/officeDocument/2006/relationships/customXml" Target="../ink/ink769.xml"/><Relationship Id="rId63" Type="http://schemas.openxmlformats.org/officeDocument/2006/relationships/customXml" Target="../ink/ink777.xml"/><Relationship Id="rId68" Type="http://schemas.openxmlformats.org/officeDocument/2006/relationships/image" Target="../media/image796.png"/><Relationship Id="rId84" Type="http://schemas.openxmlformats.org/officeDocument/2006/relationships/image" Target="../media/image804.png"/><Relationship Id="rId89" Type="http://schemas.openxmlformats.org/officeDocument/2006/relationships/customXml" Target="../ink/ink790.xml"/><Relationship Id="rId112" Type="http://schemas.openxmlformats.org/officeDocument/2006/relationships/image" Target="../media/image818.png"/><Relationship Id="rId16" Type="http://schemas.openxmlformats.org/officeDocument/2006/relationships/image" Target="../media/image770.png"/><Relationship Id="rId107" Type="http://schemas.openxmlformats.org/officeDocument/2006/relationships/customXml" Target="../ink/ink799.xml"/><Relationship Id="rId11" Type="http://schemas.openxmlformats.org/officeDocument/2006/relationships/customXml" Target="../ink/ink751.xml"/><Relationship Id="rId32" Type="http://schemas.openxmlformats.org/officeDocument/2006/relationships/image" Target="../media/image778.png"/><Relationship Id="rId37" Type="http://schemas.openxmlformats.org/officeDocument/2006/relationships/customXml" Target="../ink/ink764.xml"/><Relationship Id="rId53" Type="http://schemas.openxmlformats.org/officeDocument/2006/relationships/customXml" Target="../ink/ink772.xml"/><Relationship Id="rId58" Type="http://schemas.openxmlformats.org/officeDocument/2006/relationships/image" Target="../media/image791.png"/><Relationship Id="rId74" Type="http://schemas.openxmlformats.org/officeDocument/2006/relationships/image" Target="../media/image799.png"/><Relationship Id="rId79" Type="http://schemas.openxmlformats.org/officeDocument/2006/relationships/customXml" Target="../ink/ink785.xml"/><Relationship Id="rId102" Type="http://schemas.openxmlformats.org/officeDocument/2006/relationships/image" Target="../media/image813.png"/><Relationship Id="rId123" Type="http://schemas.openxmlformats.org/officeDocument/2006/relationships/customXml" Target="../ink/ink807.xml"/><Relationship Id="rId128" Type="http://schemas.openxmlformats.org/officeDocument/2006/relationships/image" Target="../media/image826.png"/><Relationship Id="rId5" Type="http://schemas.openxmlformats.org/officeDocument/2006/relationships/customXml" Target="../ink/ink748.xml"/><Relationship Id="rId90" Type="http://schemas.openxmlformats.org/officeDocument/2006/relationships/image" Target="../media/image807.png"/><Relationship Id="rId95" Type="http://schemas.openxmlformats.org/officeDocument/2006/relationships/customXml" Target="../ink/ink793.xml"/><Relationship Id="rId22" Type="http://schemas.openxmlformats.org/officeDocument/2006/relationships/image" Target="../media/image773.png"/><Relationship Id="rId27" Type="http://schemas.openxmlformats.org/officeDocument/2006/relationships/customXml" Target="../ink/ink759.xml"/><Relationship Id="rId43" Type="http://schemas.openxmlformats.org/officeDocument/2006/relationships/customXml" Target="../ink/ink767.xml"/><Relationship Id="rId48" Type="http://schemas.openxmlformats.org/officeDocument/2006/relationships/image" Target="../media/image786.png"/><Relationship Id="rId64" Type="http://schemas.openxmlformats.org/officeDocument/2006/relationships/image" Target="../media/image794.png"/><Relationship Id="rId69" Type="http://schemas.openxmlformats.org/officeDocument/2006/relationships/customXml" Target="../ink/ink780.xml"/><Relationship Id="rId113" Type="http://schemas.openxmlformats.org/officeDocument/2006/relationships/customXml" Target="../ink/ink802.xml"/><Relationship Id="rId118" Type="http://schemas.openxmlformats.org/officeDocument/2006/relationships/image" Target="../media/image821.png"/><Relationship Id="rId80" Type="http://schemas.openxmlformats.org/officeDocument/2006/relationships/image" Target="../media/image802.png"/><Relationship Id="rId85" Type="http://schemas.openxmlformats.org/officeDocument/2006/relationships/customXml" Target="../ink/ink788.xml"/><Relationship Id="rId12" Type="http://schemas.openxmlformats.org/officeDocument/2006/relationships/image" Target="../media/image768.png"/><Relationship Id="rId17" Type="http://schemas.openxmlformats.org/officeDocument/2006/relationships/customXml" Target="../ink/ink754.xml"/><Relationship Id="rId33" Type="http://schemas.openxmlformats.org/officeDocument/2006/relationships/customXml" Target="../ink/ink762.xml"/><Relationship Id="rId38" Type="http://schemas.openxmlformats.org/officeDocument/2006/relationships/image" Target="../media/image781.png"/><Relationship Id="rId59" Type="http://schemas.openxmlformats.org/officeDocument/2006/relationships/customXml" Target="../ink/ink775.xml"/><Relationship Id="rId103" Type="http://schemas.openxmlformats.org/officeDocument/2006/relationships/customXml" Target="../ink/ink797.xml"/><Relationship Id="rId108" Type="http://schemas.openxmlformats.org/officeDocument/2006/relationships/image" Target="../media/image816.png"/><Relationship Id="rId124" Type="http://schemas.openxmlformats.org/officeDocument/2006/relationships/image" Target="../media/image824.png"/><Relationship Id="rId54" Type="http://schemas.openxmlformats.org/officeDocument/2006/relationships/image" Target="../media/image789.png"/><Relationship Id="rId70" Type="http://schemas.openxmlformats.org/officeDocument/2006/relationships/image" Target="../media/image797.png"/><Relationship Id="rId75" Type="http://schemas.openxmlformats.org/officeDocument/2006/relationships/customXml" Target="../ink/ink783.xml"/><Relationship Id="rId91" Type="http://schemas.openxmlformats.org/officeDocument/2006/relationships/customXml" Target="../ink/ink791.xml"/><Relationship Id="rId96" Type="http://schemas.openxmlformats.org/officeDocument/2006/relationships/image" Target="../media/image810.png"/><Relationship Id="rId1" Type="http://schemas.openxmlformats.org/officeDocument/2006/relationships/slideLayout" Target="../slideLayouts/slideLayout7.xml"/><Relationship Id="rId6" Type="http://schemas.openxmlformats.org/officeDocument/2006/relationships/image" Target="../media/image765.png"/><Relationship Id="rId23" Type="http://schemas.openxmlformats.org/officeDocument/2006/relationships/customXml" Target="../ink/ink757.xml"/><Relationship Id="rId28" Type="http://schemas.openxmlformats.org/officeDocument/2006/relationships/image" Target="../media/image776.png"/><Relationship Id="rId49" Type="http://schemas.openxmlformats.org/officeDocument/2006/relationships/customXml" Target="../ink/ink770.xml"/><Relationship Id="rId114" Type="http://schemas.openxmlformats.org/officeDocument/2006/relationships/image" Target="../media/image819.png"/><Relationship Id="rId119" Type="http://schemas.openxmlformats.org/officeDocument/2006/relationships/customXml" Target="../ink/ink805.xml"/><Relationship Id="rId44" Type="http://schemas.openxmlformats.org/officeDocument/2006/relationships/image" Target="../media/image784.png"/><Relationship Id="rId60" Type="http://schemas.openxmlformats.org/officeDocument/2006/relationships/image" Target="../media/image792.png"/><Relationship Id="rId65" Type="http://schemas.openxmlformats.org/officeDocument/2006/relationships/customXml" Target="../ink/ink778.xml"/><Relationship Id="rId81" Type="http://schemas.openxmlformats.org/officeDocument/2006/relationships/customXml" Target="../ink/ink786.xml"/><Relationship Id="rId86" Type="http://schemas.openxmlformats.org/officeDocument/2006/relationships/image" Target="../media/image805.png"/><Relationship Id="rId13" Type="http://schemas.openxmlformats.org/officeDocument/2006/relationships/customXml" Target="../ink/ink752.xml"/><Relationship Id="rId18" Type="http://schemas.openxmlformats.org/officeDocument/2006/relationships/image" Target="../media/image771.png"/><Relationship Id="rId39" Type="http://schemas.openxmlformats.org/officeDocument/2006/relationships/customXml" Target="../ink/ink765.xml"/><Relationship Id="rId109" Type="http://schemas.openxmlformats.org/officeDocument/2006/relationships/customXml" Target="../ink/ink800.xml"/><Relationship Id="rId34" Type="http://schemas.openxmlformats.org/officeDocument/2006/relationships/image" Target="../media/image779.png"/><Relationship Id="rId50" Type="http://schemas.openxmlformats.org/officeDocument/2006/relationships/image" Target="../media/image787.png"/><Relationship Id="rId55" Type="http://schemas.openxmlformats.org/officeDocument/2006/relationships/customXml" Target="../ink/ink773.xml"/><Relationship Id="rId76" Type="http://schemas.openxmlformats.org/officeDocument/2006/relationships/image" Target="../media/image800.png"/><Relationship Id="rId97" Type="http://schemas.openxmlformats.org/officeDocument/2006/relationships/customXml" Target="../ink/ink794.xml"/><Relationship Id="rId104" Type="http://schemas.openxmlformats.org/officeDocument/2006/relationships/image" Target="../media/image814.png"/><Relationship Id="rId120" Type="http://schemas.openxmlformats.org/officeDocument/2006/relationships/image" Target="../media/image822.png"/><Relationship Id="rId125" Type="http://schemas.openxmlformats.org/officeDocument/2006/relationships/customXml" Target="../ink/ink808.xml"/><Relationship Id="rId7" Type="http://schemas.openxmlformats.org/officeDocument/2006/relationships/customXml" Target="../ink/ink749.xml"/><Relationship Id="rId71" Type="http://schemas.openxmlformats.org/officeDocument/2006/relationships/customXml" Target="../ink/ink781.xml"/><Relationship Id="rId92" Type="http://schemas.openxmlformats.org/officeDocument/2006/relationships/image" Target="../media/image808.png"/><Relationship Id="rId2" Type="http://schemas.openxmlformats.org/officeDocument/2006/relationships/image" Target="../media/image354.png"/><Relationship Id="rId29" Type="http://schemas.openxmlformats.org/officeDocument/2006/relationships/customXml" Target="../ink/ink760.xml"/><Relationship Id="rId24" Type="http://schemas.openxmlformats.org/officeDocument/2006/relationships/image" Target="../media/image774.png"/><Relationship Id="rId40" Type="http://schemas.openxmlformats.org/officeDocument/2006/relationships/image" Target="../media/image782.png"/><Relationship Id="rId45" Type="http://schemas.openxmlformats.org/officeDocument/2006/relationships/customXml" Target="../ink/ink768.xml"/><Relationship Id="rId66" Type="http://schemas.openxmlformats.org/officeDocument/2006/relationships/image" Target="../media/image795.png"/><Relationship Id="rId87" Type="http://schemas.openxmlformats.org/officeDocument/2006/relationships/customXml" Target="../ink/ink789.xml"/><Relationship Id="rId110" Type="http://schemas.openxmlformats.org/officeDocument/2006/relationships/image" Target="../media/image817.png"/><Relationship Id="rId115" Type="http://schemas.openxmlformats.org/officeDocument/2006/relationships/customXml" Target="../ink/ink803.xml"/><Relationship Id="rId61" Type="http://schemas.openxmlformats.org/officeDocument/2006/relationships/customXml" Target="../ink/ink776.xml"/><Relationship Id="rId82" Type="http://schemas.openxmlformats.org/officeDocument/2006/relationships/image" Target="../media/image803.png"/><Relationship Id="rId19" Type="http://schemas.openxmlformats.org/officeDocument/2006/relationships/customXml" Target="../ink/ink755.xml"/><Relationship Id="rId14" Type="http://schemas.openxmlformats.org/officeDocument/2006/relationships/image" Target="../media/image769.png"/><Relationship Id="rId30" Type="http://schemas.openxmlformats.org/officeDocument/2006/relationships/image" Target="../media/image777.png"/><Relationship Id="rId35" Type="http://schemas.openxmlformats.org/officeDocument/2006/relationships/customXml" Target="../ink/ink763.xml"/><Relationship Id="rId56" Type="http://schemas.openxmlformats.org/officeDocument/2006/relationships/image" Target="../media/image790.png"/><Relationship Id="rId77" Type="http://schemas.openxmlformats.org/officeDocument/2006/relationships/customXml" Target="../ink/ink784.xml"/><Relationship Id="rId100" Type="http://schemas.openxmlformats.org/officeDocument/2006/relationships/image" Target="../media/image812.png"/><Relationship Id="rId105" Type="http://schemas.openxmlformats.org/officeDocument/2006/relationships/customXml" Target="../ink/ink798.xml"/><Relationship Id="rId126" Type="http://schemas.openxmlformats.org/officeDocument/2006/relationships/image" Target="../media/image825.png"/><Relationship Id="rId8" Type="http://schemas.openxmlformats.org/officeDocument/2006/relationships/image" Target="../media/image766.png"/><Relationship Id="rId51" Type="http://schemas.openxmlformats.org/officeDocument/2006/relationships/customXml" Target="../ink/ink771.xml"/><Relationship Id="rId72" Type="http://schemas.openxmlformats.org/officeDocument/2006/relationships/image" Target="../media/image798.png"/><Relationship Id="rId93" Type="http://schemas.openxmlformats.org/officeDocument/2006/relationships/customXml" Target="../ink/ink792.xml"/><Relationship Id="rId98" Type="http://schemas.openxmlformats.org/officeDocument/2006/relationships/image" Target="../media/image811.png"/><Relationship Id="rId121" Type="http://schemas.openxmlformats.org/officeDocument/2006/relationships/customXml" Target="../ink/ink806.xml"/><Relationship Id="rId3" Type="http://schemas.openxmlformats.org/officeDocument/2006/relationships/customXml" Target="../ink/ink747.xml"/><Relationship Id="rId25" Type="http://schemas.openxmlformats.org/officeDocument/2006/relationships/customXml" Target="../ink/ink758.xml"/><Relationship Id="rId46" Type="http://schemas.openxmlformats.org/officeDocument/2006/relationships/image" Target="../media/image785.png"/><Relationship Id="rId67" Type="http://schemas.openxmlformats.org/officeDocument/2006/relationships/customXml" Target="../ink/ink779.xml"/><Relationship Id="rId116" Type="http://schemas.openxmlformats.org/officeDocument/2006/relationships/image" Target="../media/image820.png"/><Relationship Id="rId20" Type="http://schemas.openxmlformats.org/officeDocument/2006/relationships/image" Target="../media/image772.png"/><Relationship Id="rId41" Type="http://schemas.openxmlformats.org/officeDocument/2006/relationships/customXml" Target="../ink/ink766.xml"/><Relationship Id="rId62" Type="http://schemas.openxmlformats.org/officeDocument/2006/relationships/image" Target="../media/image793.png"/><Relationship Id="rId83" Type="http://schemas.openxmlformats.org/officeDocument/2006/relationships/customXml" Target="../ink/ink787.xml"/><Relationship Id="rId88" Type="http://schemas.openxmlformats.org/officeDocument/2006/relationships/image" Target="../media/image806.png"/><Relationship Id="rId111" Type="http://schemas.openxmlformats.org/officeDocument/2006/relationships/customXml" Target="../ink/ink801.xml"/><Relationship Id="rId15" Type="http://schemas.openxmlformats.org/officeDocument/2006/relationships/customXml" Target="../ink/ink753.xml"/><Relationship Id="rId36" Type="http://schemas.openxmlformats.org/officeDocument/2006/relationships/image" Target="../media/image780.png"/><Relationship Id="rId57" Type="http://schemas.openxmlformats.org/officeDocument/2006/relationships/customXml" Target="../ink/ink774.xml"/><Relationship Id="rId106" Type="http://schemas.openxmlformats.org/officeDocument/2006/relationships/image" Target="../media/image815.png"/><Relationship Id="rId127" Type="http://schemas.openxmlformats.org/officeDocument/2006/relationships/customXml" Target="../ink/ink809.xml"/><Relationship Id="rId10" Type="http://schemas.openxmlformats.org/officeDocument/2006/relationships/image" Target="../media/image767.png"/><Relationship Id="rId31" Type="http://schemas.openxmlformats.org/officeDocument/2006/relationships/customXml" Target="../ink/ink761.xml"/><Relationship Id="rId52" Type="http://schemas.openxmlformats.org/officeDocument/2006/relationships/image" Target="../media/image788.png"/><Relationship Id="rId73" Type="http://schemas.openxmlformats.org/officeDocument/2006/relationships/customXml" Target="../ink/ink782.xml"/><Relationship Id="rId78" Type="http://schemas.openxmlformats.org/officeDocument/2006/relationships/image" Target="../media/image801.png"/><Relationship Id="rId94" Type="http://schemas.openxmlformats.org/officeDocument/2006/relationships/image" Target="../media/image809.png"/><Relationship Id="rId99" Type="http://schemas.openxmlformats.org/officeDocument/2006/relationships/customXml" Target="../ink/ink795.xml"/><Relationship Id="rId101" Type="http://schemas.openxmlformats.org/officeDocument/2006/relationships/customXml" Target="../ink/ink796.xml"/><Relationship Id="rId122" Type="http://schemas.openxmlformats.org/officeDocument/2006/relationships/image" Target="../media/image823.png"/><Relationship Id="rId4" Type="http://schemas.openxmlformats.org/officeDocument/2006/relationships/image" Target="../media/image632.png"/><Relationship Id="rId9" Type="http://schemas.openxmlformats.org/officeDocument/2006/relationships/customXml" Target="../ink/ink750.xml"/></Relationships>
</file>

<file path=ppt/slides/_rels/slide55.xml.rels><?xml version="1.0" encoding="UTF-8" standalone="yes"?>
<Relationships xmlns="http://schemas.openxmlformats.org/package/2006/relationships"><Relationship Id="rId26" Type="http://schemas.openxmlformats.org/officeDocument/2006/relationships/image" Target="../media/image837.png"/><Relationship Id="rId21" Type="http://schemas.openxmlformats.org/officeDocument/2006/relationships/customXml" Target="../ink/ink819.xml"/><Relationship Id="rId42" Type="http://schemas.openxmlformats.org/officeDocument/2006/relationships/image" Target="../media/image845.png"/><Relationship Id="rId47" Type="http://schemas.openxmlformats.org/officeDocument/2006/relationships/customXml" Target="../ink/ink832.xml"/><Relationship Id="rId63" Type="http://schemas.openxmlformats.org/officeDocument/2006/relationships/customXml" Target="../ink/ink840.xml"/><Relationship Id="rId68" Type="http://schemas.openxmlformats.org/officeDocument/2006/relationships/image" Target="../media/image858.png"/><Relationship Id="rId2" Type="http://schemas.openxmlformats.org/officeDocument/2006/relationships/image" Target="../media/image354.png"/><Relationship Id="rId16" Type="http://schemas.openxmlformats.org/officeDocument/2006/relationships/image" Target="../media/image832.png"/><Relationship Id="rId29" Type="http://schemas.openxmlformats.org/officeDocument/2006/relationships/customXml" Target="../ink/ink823.xml"/><Relationship Id="rId11" Type="http://schemas.openxmlformats.org/officeDocument/2006/relationships/customXml" Target="../ink/ink814.xml"/><Relationship Id="rId24" Type="http://schemas.openxmlformats.org/officeDocument/2006/relationships/image" Target="../media/image836.png"/><Relationship Id="rId32" Type="http://schemas.openxmlformats.org/officeDocument/2006/relationships/image" Target="../media/image840.png"/><Relationship Id="rId37" Type="http://schemas.openxmlformats.org/officeDocument/2006/relationships/customXml" Target="../ink/ink827.xml"/><Relationship Id="rId40" Type="http://schemas.openxmlformats.org/officeDocument/2006/relationships/image" Target="../media/image844.png"/><Relationship Id="rId45" Type="http://schemas.openxmlformats.org/officeDocument/2006/relationships/customXml" Target="../ink/ink831.xml"/><Relationship Id="rId53" Type="http://schemas.openxmlformats.org/officeDocument/2006/relationships/customXml" Target="../ink/ink835.xml"/><Relationship Id="rId58" Type="http://schemas.openxmlformats.org/officeDocument/2006/relationships/image" Target="../media/image853.png"/><Relationship Id="rId66" Type="http://schemas.openxmlformats.org/officeDocument/2006/relationships/image" Target="../media/image857.png"/><Relationship Id="rId74" Type="http://schemas.openxmlformats.org/officeDocument/2006/relationships/image" Target="../media/image861.png"/><Relationship Id="rId5" Type="http://schemas.openxmlformats.org/officeDocument/2006/relationships/customXml" Target="../ink/ink811.xml"/><Relationship Id="rId61" Type="http://schemas.openxmlformats.org/officeDocument/2006/relationships/customXml" Target="../ink/ink839.xml"/><Relationship Id="rId19" Type="http://schemas.openxmlformats.org/officeDocument/2006/relationships/customXml" Target="../ink/ink818.xml"/><Relationship Id="rId14" Type="http://schemas.openxmlformats.org/officeDocument/2006/relationships/image" Target="../media/image831.png"/><Relationship Id="rId22" Type="http://schemas.openxmlformats.org/officeDocument/2006/relationships/image" Target="../media/image835.png"/><Relationship Id="rId27" Type="http://schemas.openxmlformats.org/officeDocument/2006/relationships/customXml" Target="../ink/ink822.xml"/><Relationship Id="rId30" Type="http://schemas.openxmlformats.org/officeDocument/2006/relationships/image" Target="../media/image839.png"/><Relationship Id="rId35" Type="http://schemas.openxmlformats.org/officeDocument/2006/relationships/customXml" Target="../ink/ink826.xml"/><Relationship Id="rId43" Type="http://schemas.openxmlformats.org/officeDocument/2006/relationships/customXml" Target="../ink/ink830.xml"/><Relationship Id="rId48" Type="http://schemas.openxmlformats.org/officeDocument/2006/relationships/image" Target="../media/image848.png"/><Relationship Id="rId56" Type="http://schemas.openxmlformats.org/officeDocument/2006/relationships/image" Target="../media/image852.png"/><Relationship Id="rId64" Type="http://schemas.openxmlformats.org/officeDocument/2006/relationships/image" Target="../media/image856.png"/><Relationship Id="rId69" Type="http://schemas.openxmlformats.org/officeDocument/2006/relationships/customXml" Target="../ink/ink843.xml"/><Relationship Id="rId8" Type="http://schemas.openxmlformats.org/officeDocument/2006/relationships/image" Target="../media/image828.png"/><Relationship Id="rId51" Type="http://schemas.openxmlformats.org/officeDocument/2006/relationships/customXml" Target="../ink/ink834.xml"/><Relationship Id="rId72" Type="http://schemas.openxmlformats.org/officeDocument/2006/relationships/image" Target="../media/image860.png"/><Relationship Id="rId3" Type="http://schemas.openxmlformats.org/officeDocument/2006/relationships/customXml" Target="../ink/ink810.xml"/><Relationship Id="rId12" Type="http://schemas.openxmlformats.org/officeDocument/2006/relationships/image" Target="../media/image830.png"/><Relationship Id="rId17" Type="http://schemas.openxmlformats.org/officeDocument/2006/relationships/customXml" Target="../ink/ink817.xml"/><Relationship Id="rId25" Type="http://schemas.openxmlformats.org/officeDocument/2006/relationships/customXml" Target="../ink/ink821.xml"/><Relationship Id="rId33" Type="http://schemas.openxmlformats.org/officeDocument/2006/relationships/customXml" Target="../ink/ink825.xml"/><Relationship Id="rId38" Type="http://schemas.openxmlformats.org/officeDocument/2006/relationships/image" Target="../media/image843.png"/><Relationship Id="rId46" Type="http://schemas.openxmlformats.org/officeDocument/2006/relationships/image" Target="../media/image847.png"/><Relationship Id="rId59" Type="http://schemas.openxmlformats.org/officeDocument/2006/relationships/customXml" Target="../ink/ink838.xml"/><Relationship Id="rId67" Type="http://schemas.openxmlformats.org/officeDocument/2006/relationships/customXml" Target="../ink/ink842.xml"/><Relationship Id="rId20" Type="http://schemas.openxmlformats.org/officeDocument/2006/relationships/image" Target="../media/image834.png"/><Relationship Id="rId41" Type="http://schemas.openxmlformats.org/officeDocument/2006/relationships/customXml" Target="../ink/ink829.xml"/><Relationship Id="rId54" Type="http://schemas.openxmlformats.org/officeDocument/2006/relationships/image" Target="../media/image851.png"/><Relationship Id="rId62" Type="http://schemas.openxmlformats.org/officeDocument/2006/relationships/image" Target="../media/image855.png"/><Relationship Id="rId70" Type="http://schemas.openxmlformats.org/officeDocument/2006/relationships/image" Target="../media/image859.png"/><Relationship Id="rId75" Type="http://schemas.openxmlformats.org/officeDocument/2006/relationships/customXml" Target="../ink/ink846.xml"/><Relationship Id="rId1" Type="http://schemas.openxmlformats.org/officeDocument/2006/relationships/slideLayout" Target="../slideLayouts/slideLayout7.xml"/><Relationship Id="rId6" Type="http://schemas.openxmlformats.org/officeDocument/2006/relationships/image" Target="../media/image827.png"/><Relationship Id="rId15" Type="http://schemas.openxmlformats.org/officeDocument/2006/relationships/customXml" Target="../ink/ink816.xml"/><Relationship Id="rId23" Type="http://schemas.openxmlformats.org/officeDocument/2006/relationships/customXml" Target="../ink/ink820.xml"/><Relationship Id="rId28" Type="http://schemas.openxmlformats.org/officeDocument/2006/relationships/image" Target="../media/image838.png"/><Relationship Id="rId36" Type="http://schemas.openxmlformats.org/officeDocument/2006/relationships/image" Target="../media/image842.png"/><Relationship Id="rId49" Type="http://schemas.openxmlformats.org/officeDocument/2006/relationships/customXml" Target="../ink/ink833.xml"/><Relationship Id="rId57" Type="http://schemas.openxmlformats.org/officeDocument/2006/relationships/customXml" Target="../ink/ink837.xml"/><Relationship Id="rId10" Type="http://schemas.openxmlformats.org/officeDocument/2006/relationships/image" Target="../media/image829.png"/><Relationship Id="rId31" Type="http://schemas.openxmlformats.org/officeDocument/2006/relationships/customXml" Target="../ink/ink824.xml"/><Relationship Id="rId44" Type="http://schemas.openxmlformats.org/officeDocument/2006/relationships/image" Target="../media/image846.png"/><Relationship Id="rId52" Type="http://schemas.openxmlformats.org/officeDocument/2006/relationships/image" Target="../media/image850.png"/><Relationship Id="rId60" Type="http://schemas.openxmlformats.org/officeDocument/2006/relationships/image" Target="../media/image854.png"/><Relationship Id="rId65" Type="http://schemas.openxmlformats.org/officeDocument/2006/relationships/customXml" Target="../ink/ink841.xml"/><Relationship Id="rId73" Type="http://schemas.openxmlformats.org/officeDocument/2006/relationships/customXml" Target="../ink/ink845.xml"/><Relationship Id="rId4" Type="http://schemas.openxmlformats.org/officeDocument/2006/relationships/image" Target="../media/image632.png"/><Relationship Id="rId9" Type="http://schemas.openxmlformats.org/officeDocument/2006/relationships/customXml" Target="../ink/ink813.xml"/><Relationship Id="rId13" Type="http://schemas.openxmlformats.org/officeDocument/2006/relationships/customXml" Target="../ink/ink815.xml"/><Relationship Id="rId18" Type="http://schemas.openxmlformats.org/officeDocument/2006/relationships/image" Target="../media/image833.png"/><Relationship Id="rId39" Type="http://schemas.openxmlformats.org/officeDocument/2006/relationships/customXml" Target="../ink/ink828.xml"/><Relationship Id="rId34" Type="http://schemas.openxmlformats.org/officeDocument/2006/relationships/image" Target="../media/image841.png"/><Relationship Id="rId50" Type="http://schemas.openxmlformats.org/officeDocument/2006/relationships/image" Target="../media/image849.png"/><Relationship Id="rId55" Type="http://schemas.openxmlformats.org/officeDocument/2006/relationships/customXml" Target="../ink/ink836.xml"/><Relationship Id="rId76" Type="http://schemas.openxmlformats.org/officeDocument/2006/relationships/image" Target="../media/image862.png"/><Relationship Id="rId7" Type="http://schemas.openxmlformats.org/officeDocument/2006/relationships/customXml" Target="../ink/ink812.xml"/><Relationship Id="rId71" Type="http://schemas.openxmlformats.org/officeDocument/2006/relationships/customXml" Target="../ink/ink844.xml"/></Relationships>
</file>

<file path=ppt/slides/_rels/slide56.xml.rels><?xml version="1.0" encoding="UTF-8" standalone="yes"?>
<Relationships xmlns="http://schemas.openxmlformats.org/package/2006/relationships"><Relationship Id="rId117" Type="http://schemas.openxmlformats.org/officeDocument/2006/relationships/image" Target="../media/image922.png"/><Relationship Id="rId299" Type="http://schemas.openxmlformats.org/officeDocument/2006/relationships/image" Target="../media/image1013.png"/><Relationship Id="rId21" Type="http://schemas.openxmlformats.org/officeDocument/2006/relationships/image" Target="../media/image873.png"/><Relationship Id="rId63" Type="http://schemas.openxmlformats.org/officeDocument/2006/relationships/image" Target="../media/image895.png"/><Relationship Id="rId159" Type="http://schemas.openxmlformats.org/officeDocument/2006/relationships/image" Target="../media/image943.png"/><Relationship Id="rId324" Type="http://schemas.openxmlformats.org/officeDocument/2006/relationships/customXml" Target="../ink/ink1008.xml"/><Relationship Id="rId366" Type="http://schemas.openxmlformats.org/officeDocument/2006/relationships/image" Target="../media/image1046.png"/><Relationship Id="rId170" Type="http://schemas.openxmlformats.org/officeDocument/2006/relationships/customXml" Target="../ink/ink931.xml"/><Relationship Id="rId226" Type="http://schemas.openxmlformats.org/officeDocument/2006/relationships/customXml" Target="../ink/ink959.xml"/><Relationship Id="rId268" Type="http://schemas.openxmlformats.org/officeDocument/2006/relationships/customXml" Target="../ink/ink980.xml"/><Relationship Id="rId32" Type="http://schemas.openxmlformats.org/officeDocument/2006/relationships/customXml" Target="../ink/ink862.xml"/><Relationship Id="rId74" Type="http://schemas.openxmlformats.org/officeDocument/2006/relationships/customXml" Target="../ink/ink883.xml"/><Relationship Id="rId128" Type="http://schemas.openxmlformats.org/officeDocument/2006/relationships/customXml" Target="../ink/ink910.xml"/><Relationship Id="rId335" Type="http://schemas.openxmlformats.org/officeDocument/2006/relationships/image" Target="../media/image1031.png"/><Relationship Id="rId377" Type="http://schemas.openxmlformats.org/officeDocument/2006/relationships/customXml" Target="../ink/ink1035.xml"/><Relationship Id="rId5" Type="http://schemas.openxmlformats.org/officeDocument/2006/relationships/image" Target="../media/image864.png"/><Relationship Id="rId181" Type="http://schemas.openxmlformats.org/officeDocument/2006/relationships/image" Target="../media/image954.png"/><Relationship Id="rId237" Type="http://schemas.openxmlformats.org/officeDocument/2006/relationships/image" Target="../media/image982.png"/><Relationship Id="rId279" Type="http://schemas.openxmlformats.org/officeDocument/2006/relationships/image" Target="../media/image1004.png"/><Relationship Id="rId43" Type="http://schemas.openxmlformats.org/officeDocument/2006/relationships/image" Target="../media/image885.png"/><Relationship Id="rId139" Type="http://schemas.openxmlformats.org/officeDocument/2006/relationships/image" Target="../media/image933.png"/><Relationship Id="rId290" Type="http://schemas.openxmlformats.org/officeDocument/2006/relationships/customXml" Target="../ink/ink991.xml"/><Relationship Id="rId304" Type="http://schemas.openxmlformats.org/officeDocument/2006/relationships/customXml" Target="../ink/ink998.xml"/><Relationship Id="rId346" Type="http://schemas.openxmlformats.org/officeDocument/2006/relationships/customXml" Target="../ink/ink1019.xml"/><Relationship Id="rId85" Type="http://schemas.openxmlformats.org/officeDocument/2006/relationships/image" Target="../media/image906.png"/><Relationship Id="rId150" Type="http://schemas.openxmlformats.org/officeDocument/2006/relationships/customXml" Target="../ink/ink921.xml"/><Relationship Id="rId192" Type="http://schemas.openxmlformats.org/officeDocument/2006/relationships/customXml" Target="../ink/ink942.xml"/><Relationship Id="rId206" Type="http://schemas.openxmlformats.org/officeDocument/2006/relationships/customXml" Target="../ink/ink949.xml"/><Relationship Id="rId248" Type="http://schemas.openxmlformats.org/officeDocument/2006/relationships/customXml" Target="../ink/ink970.xml"/><Relationship Id="rId12" Type="http://schemas.openxmlformats.org/officeDocument/2006/relationships/customXml" Target="../ink/ink852.xml"/><Relationship Id="rId108" Type="http://schemas.openxmlformats.org/officeDocument/2006/relationships/customXml" Target="../ink/ink900.xml"/><Relationship Id="rId315" Type="http://schemas.openxmlformats.org/officeDocument/2006/relationships/image" Target="../media/image1021.png"/><Relationship Id="rId357" Type="http://schemas.openxmlformats.org/officeDocument/2006/relationships/image" Target="../media/image1042.png"/><Relationship Id="rId54" Type="http://schemas.openxmlformats.org/officeDocument/2006/relationships/customXml" Target="../ink/ink873.xml"/><Relationship Id="rId96" Type="http://schemas.openxmlformats.org/officeDocument/2006/relationships/customXml" Target="../ink/ink894.xml"/><Relationship Id="rId161" Type="http://schemas.openxmlformats.org/officeDocument/2006/relationships/image" Target="../media/image944.png"/><Relationship Id="rId217" Type="http://schemas.openxmlformats.org/officeDocument/2006/relationships/image" Target="../media/image972.png"/><Relationship Id="rId259" Type="http://schemas.openxmlformats.org/officeDocument/2006/relationships/image" Target="../media/image993.png"/><Relationship Id="rId23" Type="http://schemas.openxmlformats.org/officeDocument/2006/relationships/image" Target="../media/image874.png"/><Relationship Id="rId119" Type="http://schemas.openxmlformats.org/officeDocument/2006/relationships/image" Target="../media/image923.png"/><Relationship Id="rId270" Type="http://schemas.openxmlformats.org/officeDocument/2006/relationships/customXml" Target="../ink/ink981.xml"/><Relationship Id="rId326" Type="http://schemas.openxmlformats.org/officeDocument/2006/relationships/customXml" Target="../ink/ink1009.xml"/><Relationship Id="rId65" Type="http://schemas.openxmlformats.org/officeDocument/2006/relationships/image" Target="../media/image896.png"/><Relationship Id="rId130" Type="http://schemas.openxmlformats.org/officeDocument/2006/relationships/customXml" Target="../ink/ink911.xml"/><Relationship Id="rId368" Type="http://schemas.openxmlformats.org/officeDocument/2006/relationships/image" Target="../media/image1047.png"/><Relationship Id="rId172" Type="http://schemas.openxmlformats.org/officeDocument/2006/relationships/customXml" Target="../ink/ink932.xml"/><Relationship Id="rId228" Type="http://schemas.openxmlformats.org/officeDocument/2006/relationships/customXml" Target="../ink/ink960.xml"/><Relationship Id="rId281" Type="http://schemas.openxmlformats.org/officeDocument/2006/relationships/image" Target="../media/image1005.png"/><Relationship Id="rId337" Type="http://schemas.openxmlformats.org/officeDocument/2006/relationships/image" Target="../media/image1032.png"/><Relationship Id="rId34" Type="http://schemas.openxmlformats.org/officeDocument/2006/relationships/customXml" Target="../ink/ink863.xml"/><Relationship Id="rId76" Type="http://schemas.openxmlformats.org/officeDocument/2006/relationships/customXml" Target="../ink/ink884.xml"/><Relationship Id="rId141" Type="http://schemas.openxmlformats.org/officeDocument/2006/relationships/image" Target="../media/image934.png"/><Relationship Id="rId379" Type="http://schemas.openxmlformats.org/officeDocument/2006/relationships/customXml" Target="../ink/ink1036.xml"/><Relationship Id="rId7" Type="http://schemas.openxmlformats.org/officeDocument/2006/relationships/image" Target="../media/image865.png"/><Relationship Id="rId183" Type="http://schemas.openxmlformats.org/officeDocument/2006/relationships/image" Target="../media/image955.png"/><Relationship Id="rId239" Type="http://schemas.openxmlformats.org/officeDocument/2006/relationships/image" Target="../media/image983.png"/><Relationship Id="rId250" Type="http://schemas.openxmlformats.org/officeDocument/2006/relationships/customXml" Target="../ink/ink971.xml"/><Relationship Id="rId292" Type="http://schemas.openxmlformats.org/officeDocument/2006/relationships/customXml" Target="../ink/ink992.xml"/><Relationship Id="rId306" Type="http://schemas.openxmlformats.org/officeDocument/2006/relationships/customXml" Target="../ink/ink999.xml"/><Relationship Id="rId45" Type="http://schemas.openxmlformats.org/officeDocument/2006/relationships/image" Target="../media/image886.png"/><Relationship Id="rId87" Type="http://schemas.openxmlformats.org/officeDocument/2006/relationships/image" Target="../media/image907.png"/><Relationship Id="rId110" Type="http://schemas.openxmlformats.org/officeDocument/2006/relationships/customXml" Target="../ink/ink901.xml"/><Relationship Id="rId348" Type="http://schemas.openxmlformats.org/officeDocument/2006/relationships/customXml" Target="../ink/ink1020.xml"/><Relationship Id="rId152" Type="http://schemas.openxmlformats.org/officeDocument/2006/relationships/customXml" Target="../ink/ink922.xml"/><Relationship Id="rId194" Type="http://schemas.openxmlformats.org/officeDocument/2006/relationships/customXml" Target="../ink/ink943.xml"/><Relationship Id="rId208" Type="http://schemas.openxmlformats.org/officeDocument/2006/relationships/customXml" Target="../ink/ink950.xml"/><Relationship Id="rId261" Type="http://schemas.openxmlformats.org/officeDocument/2006/relationships/image" Target="../media/image995.png"/><Relationship Id="rId14" Type="http://schemas.openxmlformats.org/officeDocument/2006/relationships/customXml" Target="../ink/ink853.xml"/><Relationship Id="rId56" Type="http://schemas.openxmlformats.org/officeDocument/2006/relationships/customXml" Target="../ink/ink874.xml"/><Relationship Id="rId317" Type="http://schemas.openxmlformats.org/officeDocument/2006/relationships/image" Target="../media/image1022.png"/><Relationship Id="rId359" Type="http://schemas.openxmlformats.org/officeDocument/2006/relationships/image" Target="../media/image1043.png"/><Relationship Id="rId98" Type="http://schemas.openxmlformats.org/officeDocument/2006/relationships/customXml" Target="../ink/ink895.xml"/><Relationship Id="rId121" Type="http://schemas.openxmlformats.org/officeDocument/2006/relationships/image" Target="../media/image924.png"/><Relationship Id="rId163" Type="http://schemas.openxmlformats.org/officeDocument/2006/relationships/image" Target="../media/image945.png"/><Relationship Id="rId219" Type="http://schemas.openxmlformats.org/officeDocument/2006/relationships/image" Target="../media/image973.png"/><Relationship Id="rId370" Type="http://schemas.openxmlformats.org/officeDocument/2006/relationships/image" Target="../media/image1048.png"/><Relationship Id="rId230" Type="http://schemas.openxmlformats.org/officeDocument/2006/relationships/customXml" Target="../ink/ink961.xml"/><Relationship Id="rId25" Type="http://schemas.openxmlformats.org/officeDocument/2006/relationships/image" Target="../media/image876.png"/><Relationship Id="rId67" Type="http://schemas.openxmlformats.org/officeDocument/2006/relationships/image" Target="../media/image897.png"/><Relationship Id="rId272" Type="http://schemas.openxmlformats.org/officeDocument/2006/relationships/customXml" Target="../ink/ink982.xml"/><Relationship Id="rId328" Type="http://schemas.openxmlformats.org/officeDocument/2006/relationships/customXml" Target="../ink/ink1010.xml"/><Relationship Id="rId132" Type="http://schemas.openxmlformats.org/officeDocument/2006/relationships/customXml" Target="../ink/ink912.xml"/><Relationship Id="rId174" Type="http://schemas.openxmlformats.org/officeDocument/2006/relationships/customXml" Target="../ink/ink933.xml"/><Relationship Id="rId381" Type="http://schemas.openxmlformats.org/officeDocument/2006/relationships/customXml" Target="../ink/ink1037.xml"/><Relationship Id="rId241" Type="http://schemas.openxmlformats.org/officeDocument/2006/relationships/image" Target="../media/image984.png"/><Relationship Id="rId36" Type="http://schemas.openxmlformats.org/officeDocument/2006/relationships/customXml" Target="../ink/ink864.xml"/><Relationship Id="rId283" Type="http://schemas.openxmlformats.org/officeDocument/2006/relationships/image" Target="../media/image152.png"/><Relationship Id="rId339" Type="http://schemas.openxmlformats.org/officeDocument/2006/relationships/image" Target="../media/image1033.png"/><Relationship Id="rId78" Type="http://schemas.openxmlformats.org/officeDocument/2006/relationships/customXml" Target="../ink/ink885.xml"/><Relationship Id="rId101" Type="http://schemas.openxmlformats.org/officeDocument/2006/relationships/image" Target="../media/image914.png"/><Relationship Id="rId143" Type="http://schemas.openxmlformats.org/officeDocument/2006/relationships/image" Target="../media/image935.png"/><Relationship Id="rId185" Type="http://schemas.openxmlformats.org/officeDocument/2006/relationships/image" Target="../media/image956.png"/><Relationship Id="rId350" Type="http://schemas.openxmlformats.org/officeDocument/2006/relationships/customXml" Target="../ink/ink1021.xml"/><Relationship Id="rId9" Type="http://schemas.openxmlformats.org/officeDocument/2006/relationships/image" Target="../media/image866.png"/><Relationship Id="rId210" Type="http://schemas.openxmlformats.org/officeDocument/2006/relationships/customXml" Target="../ink/ink951.xml"/><Relationship Id="rId26" Type="http://schemas.openxmlformats.org/officeDocument/2006/relationships/customXml" Target="../ink/ink859.xml"/><Relationship Id="rId231" Type="http://schemas.openxmlformats.org/officeDocument/2006/relationships/image" Target="../media/image979.png"/><Relationship Id="rId252" Type="http://schemas.openxmlformats.org/officeDocument/2006/relationships/customXml" Target="../ink/ink972.xml"/><Relationship Id="rId273" Type="http://schemas.openxmlformats.org/officeDocument/2006/relationships/image" Target="../media/image1001.png"/><Relationship Id="rId294" Type="http://schemas.openxmlformats.org/officeDocument/2006/relationships/customXml" Target="../ink/ink993.xml"/><Relationship Id="rId308" Type="http://schemas.openxmlformats.org/officeDocument/2006/relationships/customXml" Target="../ink/ink1000.xml"/><Relationship Id="rId329" Type="http://schemas.openxmlformats.org/officeDocument/2006/relationships/image" Target="../media/image1028.png"/><Relationship Id="rId47" Type="http://schemas.openxmlformats.org/officeDocument/2006/relationships/image" Target="../media/image887.png"/><Relationship Id="rId68" Type="http://schemas.openxmlformats.org/officeDocument/2006/relationships/customXml" Target="../ink/ink880.xml"/><Relationship Id="rId89" Type="http://schemas.openxmlformats.org/officeDocument/2006/relationships/image" Target="../media/image908.png"/><Relationship Id="rId112" Type="http://schemas.openxmlformats.org/officeDocument/2006/relationships/customXml" Target="../ink/ink902.xml"/><Relationship Id="rId133" Type="http://schemas.openxmlformats.org/officeDocument/2006/relationships/image" Target="../media/image930.png"/><Relationship Id="rId154" Type="http://schemas.openxmlformats.org/officeDocument/2006/relationships/customXml" Target="../ink/ink923.xml"/><Relationship Id="rId175" Type="http://schemas.openxmlformats.org/officeDocument/2006/relationships/image" Target="../media/image951.png"/><Relationship Id="rId340" Type="http://schemas.openxmlformats.org/officeDocument/2006/relationships/customXml" Target="../ink/ink1016.xml"/><Relationship Id="rId361" Type="http://schemas.openxmlformats.org/officeDocument/2006/relationships/customXml" Target="../ink/ink1027.xml"/><Relationship Id="rId196" Type="http://schemas.openxmlformats.org/officeDocument/2006/relationships/customXml" Target="../ink/ink944.xml"/><Relationship Id="rId200" Type="http://schemas.openxmlformats.org/officeDocument/2006/relationships/customXml" Target="../ink/ink946.xml"/><Relationship Id="rId382" Type="http://schemas.openxmlformats.org/officeDocument/2006/relationships/image" Target="../media/image1054.png"/><Relationship Id="rId16" Type="http://schemas.openxmlformats.org/officeDocument/2006/relationships/customXml" Target="../ink/ink854.xml"/><Relationship Id="rId221" Type="http://schemas.openxmlformats.org/officeDocument/2006/relationships/image" Target="../media/image974.png"/><Relationship Id="rId242" Type="http://schemas.openxmlformats.org/officeDocument/2006/relationships/customXml" Target="../ink/ink967.xml"/><Relationship Id="rId263" Type="http://schemas.openxmlformats.org/officeDocument/2006/relationships/image" Target="../media/image996.png"/><Relationship Id="rId284" Type="http://schemas.openxmlformats.org/officeDocument/2006/relationships/customXml" Target="../ink/ink988.xml"/><Relationship Id="rId319" Type="http://schemas.openxmlformats.org/officeDocument/2006/relationships/image" Target="../media/image1023.png"/><Relationship Id="rId37" Type="http://schemas.openxmlformats.org/officeDocument/2006/relationships/image" Target="../media/image882.png"/><Relationship Id="rId58" Type="http://schemas.openxmlformats.org/officeDocument/2006/relationships/customXml" Target="../ink/ink875.xml"/><Relationship Id="rId79" Type="http://schemas.openxmlformats.org/officeDocument/2006/relationships/image" Target="../media/image903.png"/><Relationship Id="rId102" Type="http://schemas.openxmlformats.org/officeDocument/2006/relationships/customXml" Target="../ink/ink897.xml"/><Relationship Id="rId123" Type="http://schemas.openxmlformats.org/officeDocument/2006/relationships/image" Target="../media/image925.png"/><Relationship Id="rId144" Type="http://schemas.openxmlformats.org/officeDocument/2006/relationships/customXml" Target="../ink/ink918.xml"/><Relationship Id="rId330" Type="http://schemas.openxmlformats.org/officeDocument/2006/relationships/customXml" Target="../ink/ink1011.xml"/><Relationship Id="rId90" Type="http://schemas.openxmlformats.org/officeDocument/2006/relationships/customXml" Target="../ink/ink891.xml"/><Relationship Id="rId165" Type="http://schemas.openxmlformats.org/officeDocument/2006/relationships/image" Target="../media/image946.png"/><Relationship Id="rId186" Type="http://schemas.openxmlformats.org/officeDocument/2006/relationships/customXml" Target="../ink/ink939.xml"/><Relationship Id="rId351" Type="http://schemas.openxmlformats.org/officeDocument/2006/relationships/image" Target="../media/image1039.png"/><Relationship Id="rId372" Type="http://schemas.openxmlformats.org/officeDocument/2006/relationships/image" Target="../media/image1049.png"/><Relationship Id="rId211" Type="http://schemas.openxmlformats.org/officeDocument/2006/relationships/image" Target="../media/image969.png"/><Relationship Id="rId232" Type="http://schemas.openxmlformats.org/officeDocument/2006/relationships/customXml" Target="../ink/ink962.xml"/><Relationship Id="rId253" Type="http://schemas.openxmlformats.org/officeDocument/2006/relationships/image" Target="../media/image990.png"/><Relationship Id="rId274" Type="http://schemas.openxmlformats.org/officeDocument/2006/relationships/customXml" Target="../ink/ink983.xml"/><Relationship Id="rId295" Type="http://schemas.openxmlformats.org/officeDocument/2006/relationships/image" Target="../media/image1011.png"/><Relationship Id="rId309" Type="http://schemas.openxmlformats.org/officeDocument/2006/relationships/image" Target="../media/image1018.png"/><Relationship Id="rId27" Type="http://schemas.openxmlformats.org/officeDocument/2006/relationships/image" Target="../media/image877.png"/><Relationship Id="rId48" Type="http://schemas.openxmlformats.org/officeDocument/2006/relationships/customXml" Target="../ink/ink870.xml"/><Relationship Id="rId69" Type="http://schemas.openxmlformats.org/officeDocument/2006/relationships/image" Target="../media/image898.png"/><Relationship Id="rId113" Type="http://schemas.openxmlformats.org/officeDocument/2006/relationships/image" Target="../media/image920.png"/><Relationship Id="rId134" Type="http://schemas.openxmlformats.org/officeDocument/2006/relationships/customXml" Target="../ink/ink913.xml"/><Relationship Id="rId320" Type="http://schemas.openxmlformats.org/officeDocument/2006/relationships/customXml" Target="../ink/ink1006.xml"/><Relationship Id="rId80" Type="http://schemas.openxmlformats.org/officeDocument/2006/relationships/customXml" Target="../ink/ink886.xml"/><Relationship Id="rId155" Type="http://schemas.openxmlformats.org/officeDocument/2006/relationships/image" Target="../media/image941.png"/><Relationship Id="rId176" Type="http://schemas.openxmlformats.org/officeDocument/2006/relationships/customXml" Target="../ink/ink934.xml"/><Relationship Id="rId197" Type="http://schemas.openxmlformats.org/officeDocument/2006/relationships/image" Target="../media/image962.png"/><Relationship Id="rId341" Type="http://schemas.openxmlformats.org/officeDocument/2006/relationships/image" Target="../media/image1034.png"/><Relationship Id="rId362" Type="http://schemas.openxmlformats.org/officeDocument/2006/relationships/image" Target="../media/image1044.png"/><Relationship Id="rId383" Type="http://schemas.openxmlformats.org/officeDocument/2006/relationships/customXml" Target="../ink/ink1038.xml"/><Relationship Id="rId201" Type="http://schemas.openxmlformats.org/officeDocument/2006/relationships/image" Target="../media/image964.png"/><Relationship Id="rId222" Type="http://schemas.openxmlformats.org/officeDocument/2006/relationships/customXml" Target="../ink/ink957.xml"/><Relationship Id="rId243" Type="http://schemas.openxmlformats.org/officeDocument/2006/relationships/image" Target="../media/image985.png"/><Relationship Id="rId264" Type="http://schemas.openxmlformats.org/officeDocument/2006/relationships/customXml" Target="../ink/ink978.xml"/><Relationship Id="rId285" Type="http://schemas.openxmlformats.org/officeDocument/2006/relationships/image" Target="../media/image1006.png"/><Relationship Id="rId17" Type="http://schemas.openxmlformats.org/officeDocument/2006/relationships/image" Target="../media/image870.png"/><Relationship Id="rId38" Type="http://schemas.openxmlformats.org/officeDocument/2006/relationships/customXml" Target="../ink/ink865.xml"/><Relationship Id="rId59" Type="http://schemas.openxmlformats.org/officeDocument/2006/relationships/image" Target="../media/image893.png"/><Relationship Id="rId103" Type="http://schemas.openxmlformats.org/officeDocument/2006/relationships/image" Target="../media/image915.png"/><Relationship Id="rId124" Type="http://schemas.openxmlformats.org/officeDocument/2006/relationships/customXml" Target="../ink/ink908.xml"/><Relationship Id="rId310" Type="http://schemas.openxmlformats.org/officeDocument/2006/relationships/customXml" Target="../ink/ink1001.xml"/><Relationship Id="rId70" Type="http://schemas.openxmlformats.org/officeDocument/2006/relationships/customXml" Target="../ink/ink881.xml"/><Relationship Id="rId91" Type="http://schemas.openxmlformats.org/officeDocument/2006/relationships/image" Target="../media/image909.png"/><Relationship Id="rId145" Type="http://schemas.openxmlformats.org/officeDocument/2006/relationships/image" Target="../media/image936.png"/><Relationship Id="rId166" Type="http://schemas.openxmlformats.org/officeDocument/2006/relationships/customXml" Target="../ink/ink929.xml"/><Relationship Id="rId187" Type="http://schemas.openxmlformats.org/officeDocument/2006/relationships/image" Target="../media/image957.png"/><Relationship Id="rId331" Type="http://schemas.openxmlformats.org/officeDocument/2006/relationships/image" Target="../media/image1029.png"/><Relationship Id="rId352" Type="http://schemas.openxmlformats.org/officeDocument/2006/relationships/customXml" Target="../ink/ink1022.xml"/><Relationship Id="rId373" Type="http://schemas.openxmlformats.org/officeDocument/2006/relationships/customXml" Target="../ink/ink1033.xml"/><Relationship Id="rId1" Type="http://schemas.openxmlformats.org/officeDocument/2006/relationships/slideLayout" Target="../slideLayouts/slideLayout7.xml"/><Relationship Id="rId212" Type="http://schemas.openxmlformats.org/officeDocument/2006/relationships/customXml" Target="../ink/ink952.xml"/><Relationship Id="rId233" Type="http://schemas.openxmlformats.org/officeDocument/2006/relationships/image" Target="../media/image980.png"/><Relationship Id="rId254" Type="http://schemas.openxmlformats.org/officeDocument/2006/relationships/customXml" Target="../ink/ink973.xml"/><Relationship Id="rId28" Type="http://schemas.openxmlformats.org/officeDocument/2006/relationships/customXml" Target="../ink/ink860.xml"/><Relationship Id="rId49" Type="http://schemas.openxmlformats.org/officeDocument/2006/relationships/image" Target="../media/image888.png"/><Relationship Id="rId114" Type="http://schemas.openxmlformats.org/officeDocument/2006/relationships/customXml" Target="../ink/ink903.xml"/><Relationship Id="rId275" Type="http://schemas.openxmlformats.org/officeDocument/2006/relationships/image" Target="../media/image1002.png"/><Relationship Id="rId296" Type="http://schemas.openxmlformats.org/officeDocument/2006/relationships/customXml" Target="../ink/ink994.xml"/><Relationship Id="rId300" Type="http://schemas.openxmlformats.org/officeDocument/2006/relationships/customXml" Target="../ink/ink996.xml"/><Relationship Id="rId60" Type="http://schemas.openxmlformats.org/officeDocument/2006/relationships/customXml" Target="../ink/ink876.xml"/><Relationship Id="rId81" Type="http://schemas.openxmlformats.org/officeDocument/2006/relationships/image" Target="../media/image904.png"/><Relationship Id="rId135" Type="http://schemas.openxmlformats.org/officeDocument/2006/relationships/image" Target="../media/image931.png"/><Relationship Id="rId156" Type="http://schemas.openxmlformats.org/officeDocument/2006/relationships/customXml" Target="../ink/ink924.xml"/><Relationship Id="rId177" Type="http://schemas.openxmlformats.org/officeDocument/2006/relationships/image" Target="../media/image952.png"/><Relationship Id="rId198" Type="http://schemas.openxmlformats.org/officeDocument/2006/relationships/customXml" Target="../ink/ink945.xml"/><Relationship Id="rId321" Type="http://schemas.openxmlformats.org/officeDocument/2006/relationships/image" Target="../media/image1024.png"/><Relationship Id="rId342" Type="http://schemas.openxmlformats.org/officeDocument/2006/relationships/customXml" Target="../ink/ink1017.xml"/><Relationship Id="rId363" Type="http://schemas.openxmlformats.org/officeDocument/2006/relationships/customXml" Target="../ink/ink1028.xml"/><Relationship Id="rId384" Type="http://schemas.openxmlformats.org/officeDocument/2006/relationships/image" Target="../media/image1055.png"/><Relationship Id="rId202" Type="http://schemas.openxmlformats.org/officeDocument/2006/relationships/customXml" Target="../ink/ink947.xml"/><Relationship Id="rId223" Type="http://schemas.openxmlformats.org/officeDocument/2006/relationships/image" Target="../media/image975.png"/><Relationship Id="rId244" Type="http://schemas.openxmlformats.org/officeDocument/2006/relationships/customXml" Target="../ink/ink968.xml"/><Relationship Id="rId18" Type="http://schemas.openxmlformats.org/officeDocument/2006/relationships/customXml" Target="../ink/ink855.xml"/><Relationship Id="rId39" Type="http://schemas.openxmlformats.org/officeDocument/2006/relationships/image" Target="../media/image883.png"/><Relationship Id="rId265" Type="http://schemas.openxmlformats.org/officeDocument/2006/relationships/image" Target="../media/image997.png"/><Relationship Id="rId286" Type="http://schemas.openxmlformats.org/officeDocument/2006/relationships/customXml" Target="../ink/ink989.xml"/><Relationship Id="rId50" Type="http://schemas.openxmlformats.org/officeDocument/2006/relationships/customXml" Target="../ink/ink871.xml"/><Relationship Id="rId104" Type="http://schemas.openxmlformats.org/officeDocument/2006/relationships/customXml" Target="../ink/ink898.xml"/><Relationship Id="rId125" Type="http://schemas.openxmlformats.org/officeDocument/2006/relationships/image" Target="../media/image926.png"/><Relationship Id="rId146" Type="http://schemas.openxmlformats.org/officeDocument/2006/relationships/customXml" Target="../ink/ink919.xml"/><Relationship Id="rId167" Type="http://schemas.openxmlformats.org/officeDocument/2006/relationships/image" Target="../media/image947.png"/><Relationship Id="rId188" Type="http://schemas.openxmlformats.org/officeDocument/2006/relationships/customXml" Target="../ink/ink940.xml"/><Relationship Id="rId311" Type="http://schemas.openxmlformats.org/officeDocument/2006/relationships/image" Target="../media/image1019.png"/><Relationship Id="rId332" Type="http://schemas.openxmlformats.org/officeDocument/2006/relationships/customXml" Target="../ink/ink1012.xml"/><Relationship Id="rId353" Type="http://schemas.openxmlformats.org/officeDocument/2006/relationships/image" Target="../media/image1040.png"/><Relationship Id="rId374" Type="http://schemas.openxmlformats.org/officeDocument/2006/relationships/image" Target="../media/image1050.png"/><Relationship Id="rId71" Type="http://schemas.openxmlformats.org/officeDocument/2006/relationships/image" Target="../media/image899.png"/><Relationship Id="rId92" Type="http://schemas.openxmlformats.org/officeDocument/2006/relationships/customXml" Target="../ink/ink892.xml"/><Relationship Id="rId213" Type="http://schemas.openxmlformats.org/officeDocument/2006/relationships/image" Target="../media/image970.png"/><Relationship Id="rId234" Type="http://schemas.openxmlformats.org/officeDocument/2006/relationships/customXml" Target="../ink/ink963.xml"/><Relationship Id="rId2" Type="http://schemas.openxmlformats.org/officeDocument/2006/relationships/customXml" Target="../ink/ink847.xml"/><Relationship Id="rId29" Type="http://schemas.openxmlformats.org/officeDocument/2006/relationships/image" Target="../media/image878.png"/><Relationship Id="rId255" Type="http://schemas.openxmlformats.org/officeDocument/2006/relationships/image" Target="../media/image991.png"/><Relationship Id="rId276" Type="http://schemas.openxmlformats.org/officeDocument/2006/relationships/customXml" Target="../ink/ink984.xml"/><Relationship Id="rId297" Type="http://schemas.openxmlformats.org/officeDocument/2006/relationships/image" Target="../media/image1012.png"/><Relationship Id="rId40" Type="http://schemas.openxmlformats.org/officeDocument/2006/relationships/customXml" Target="../ink/ink866.xml"/><Relationship Id="rId115" Type="http://schemas.openxmlformats.org/officeDocument/2006/relationships/image" Target="../media/image921.png"/><Relationship Id="rId136" Type="http://schemas.openxmlformats.org/officeDocument/2006/relationships/customXml" Target="../ink/ink914.xml"/><Relationship Id="rId157" Type="http://schemas.openxmlformats.org/officeDocument/2006/relationships/image" Target="../media/image942.png"/><Relationship Id="rId178" Type="http://schemas.openxmlformats.org/officeDocument/2006/relationships/customXml" Target="../ink/ink935.xml"/><Relationship Id="rId301" Type="http://schemas.openxmlformats.org/officeDocument/2006/relationships/image" Target="../media/image1014.png"/><Relationship Id="rId322" Type="http://schemas.openxmlformats.org/officeDocument/2006/relationships/customXml" Target="../ink/ink1007.xml"/><Relationship Id="rId343" Type="http://schemas.openxmlformats.org/officeDocument/2006/relationships/image" Target="../media/image1035.png"/><Relationship Id="rId364" Type="http://schemas.openxmlformats.org/officeDocument/2006/relationships/image" Target="../media/image1045.png"/><Relationship Id="rId61" Type="http://schemas.openxmlformats.org/officeDocument/2006/relationships/image" Target="../media/image894.png"/><Relationship Id="rId82" Type="http://schemas.openxmlformats.org/officeDocument/2006/relationships/customXml" Target="../ink/ink887.xml"/><Relationship Id="rId199" Type="http://schemas.openxmlformats.org/officeDocument/2006/relationships/image" Target="../media/image963.png"/><Relationship Id="rId203" Type="http://schemas.openxmlformats.org/officeDocument/2006/relationships/image" Target="../media/image965.png"/><Relationship Id="rId19" Type="http://schemas.openxmlformats.org/officeDocument/2006/relationships/image" Target="../media/image871.png"/><Relationship Id="rId224" Type="http://schemas.openxmlformats.org/officeDocument/2006/relationships/customXml" Target="../ink/ink958.xml"/><Relationship Id="rId245" Type="http://schemas.openxmlformats.org/officeDocument/2006/relationships/image" Target="../media/image986.png"/><Relationship Id="rId266" Type="http://schemas.openxmlformats.org/officeDocument/2006/relationships/customXml" Target="../ink/ink979.xml"/><Relationship Id="rId287" Type="http://schemas.openxmlformats.org/officeDocument/2006/relationships/image" Target="../media/image1007.png"/><Relationship Id="rId30" Type="http://schemas.openxmlformats.org/officeDocument/2006/relationships/customXml" Target="../ink/ink861.xml"/><Relationship Id="rId105" Type="http://schemas.openxmlformats.org/officeDocument/2006/relationships/image" Target="../media/image916.png"/><Relationship Id="rId126" Type="http://schemas.openxmlformats.org/officeDocument/2006/relationships/customXml" Target="../ink/ink909.xml"/><Relationship Id="rId147" Type="http://schemas.openxmlformats.org/officeDocument/2006/relationships/image" Target="../media/image937.png"/><Relationship Id="rId168" Type="http://schemas.openxmlformats.org/officeDocument/2006/relationships/customXml" Target="../ink/ink930.xml"/><Relationship Id="rId312" Type="http://schemas.openxmlformats.org/officeDocument/2006/relationships/customXml" Target="../ink/ink1002.xml"/><Relationship Id="rId333" Type="http://schemas.openxmlformats.org/officeDocument/2006/relationships/image" Target="../media/image1030.png"/><Relationship Id="rId354" Type="http://schemas.openxmlformats.org/officeDocument/2006/relationships/customXml" Target="../ink/ink1023.xml"/><Relationship Id="rId51" Type="http://schemas.openxmlformats.org/officeDocument/2006/relationships/image" Target="../media/image889.png"/><Relationship Id="rId72" Type="http://schemas.openxmlformats.org/officeDocument/2006/relationships/customXml" Target="../ink/ink882.xml"/><Relationship Id="rId93" Type="http://schemas.openxmlformats.org/officeDocument/2006/relationships/image" Target="../media/image910.png"/><Relationship Id="rId189" Type="http://schemas.openxmlformats.org/officeDocument/2006/relationships/image" Target="../media/image958.png"/><Relationship Id="rId375" Type="http://schemas.openxmlformats.org/officeDocument/2006/relationships/customXml" Target="../ink/ink1034.xml"/><Relationship Id="rId3" Type="http://schemas.openxmlformats.org/officeDocument/2006/relationships/image" Target="../media/image863.png"/><Relationship Id="rId214" Type="http://schemas.openxmlformats.org/officeDocument/2006/relationships/customXml" Target="../ink/ink953.xml"/><Relationship Id="rId235" Type="http://schemas.openxmlformats.org/officeDocument/2006/relationships/image" Target="../media/image981.png"/><Relationship Id="rId256" Type="http://schemas.openxmlformats.org/officeDocument/2006/relationships/customXml" Target="../ink/ink974.xml"/><Relationship Id="rId277" Type="http://schemas.openxmlformats.org/officeDocument/2006/relationships/image" Target="../media/image1003.png"/><Relationship Id="rId298" Type="http://schemas.openxmlformats.org/officeDocument/2006/relationships/customXml" Target="../ink/ink995.xml"/><Relationship Id="rId116" Type="http://schemas.openxmlformats.org/officeDocument/2006/relationships/customXml" Target="../ink/ink904.xml"/><Relationship Id="rId137" Type="http://schemas.openxmlformats.org/officeDocument/2006/relationships/image" Target="../media/image932.png"/><Relationship Id="rId158" Type="http://schemas.openxmlformats.org/officeDocument/2006/relationships/customXml" Target="../ink/ink925.xml"/><Relationship Id="rId302" Type="http://schemas.openxmlformats.org/officeDocument/2006/relationships/customXml" Target="../ink/ink997.xml"/><Relationship Id="rId323" Type="http://schemas.openxmlformats.org/officeDocument/2006/relationships/image" Target="../media/image1025.png"/><Relationship Id="rId344" Type="http://schemas.openxmlformats.org/officeDocument/2006/relationships/customXml" Target="../ink/ink1018.xml"/><Relationship Id="rId20" Type="http://schemas.openxmlformats.org/officeDocument/2006/relationships/customXml" Target="../ink/ink856.xml"/><Relationship Id="rId41" Type="http://schemas.openxmlformats.org/officeDocument/2006/relationships/image" Target="../media/image884.png"/><Relationship Id="rId62" Type="http://schemas.openxmlformats.org/officeDocument/2006/relationships/customXml" Target="../ink/ink877.xml"/><Relationship Id="rId83" Type="http://schemas.openxmlformats.org/officeDocument/2006/relationships/image" Target="../media/image905.png"/><Relationship Id="rId179" Type="http://schemas.openxmlformats.org/officeDocument/2006/relationships/image" Target="../media/image953.png"/><Relationship Id="rId365" Type="http://schemas.openxmlformats.org/officeDocument/2006/relationships/customXml" Target="../ink/ink1029.xml"/><Relationship Id="rId190" Type="http://schemas.openxmlformats.org/officeDocument/2006/relationships/customXml" Target="../ink/ink941.xml"/><Relationship Id="rId204" Type="http://schemas.openxmlformats.org/officeDocument/2006/relationships/customXml" Target="../ink/ink948.xml"/><Relationship Id="rId225" Type="http://schemas.openxmlformats.org/officeDocument/2006/relationships/image" Target="../media/image976.png"/><Relationship Id="rId246" Type="http://schemas.openxmlformats.org/officeDocument/2006/relationships/customXml" Target="../ink/ink969.xml"/><Relationship Id="rId267" Type="http://schemas.openxmlformats.org/officeDocument/2006/relationships/image" Target="../media/image998.png"/><Relationship Id="rId288" Type="http://schemas.openxmlformats.org/officeDocument/2006/relationships/customXml" Target="../ink/ink990.xml"/><Relationship Id="rId106" Type="http://schemas.openxmlformats.org/officeDocument/2006/relationships/customXml" Target="../ink/ink899.xml"/><Relationship Id="rId127" Type="http://schemas.openxmlformats.org/officeDocument/2006/relationships/image" Target="../media/image927.png"/><Relationship Id="rId313" Type="http://schemas.openxmlformats.org/officeDocument/2006/relationships/image" Target="../media/image1020.png"/><Relationship Id="rId10" Type="http://schemas.openxmlformats.org/officeDocument/2006/relationships/customXml" Target="../ink/ink851.xml"/><Relationship Id="rId31" Type="http://schemas.openxmlformats.org/officeDocument/2006/relationships/image" Target="../media/image879.png"/><Relationship Id="rId52" Type="http://schemas.openxmlformats.org/officeDocument/2006/relationships/customXml" Target="../ink/ink872.xml"/><Relationship Id="rId73" Type="http://schemas.openxmlformats.org/officeDocument/2006/relationships/image" Target="../media/image900.png"/><Relationship Id="rId94" Type="http://schemas.openxmlformats.org/officeDocument/2006/relationships/customXml" Target="../ink/ink893.xml"/><Relationship Id="rId148" Type="http://schemas.openxmlformats.org/officeDocument/2006/relationships/customXml" Target="../ink/ink920.xml"/><Relationship Id="rId169" Type="http://schemas.openxmlformats.org/officeDocument/2006/relationships/image" Target="../media/image948.png"/><Relationship Id="rId334" Type="http://schemas.openxmlformats.org/officeDocument/2006/relationships/customXml" Target="../ink/ink1013.xml"/><Relationship Id="rId355" Type="http://schemas.openxmlformats.org/officeDocument/2006/relationships/image" Target="../media/image1041.png"/><Relationship Id="rId376" Type="http://schemas.openxmlformats.org/officeDocument/2006/relationships/image" Target="../media/image1051.png"/><Relationship Id="rId4" Type="http://schemas.openxmlformats.org/officeDocument/2006/relationships/customXml" Target="../ink/ink848.xml"/><Relationship Id="rId180" Type="http://schemas.openxmlformats.org/officeDocument/2006/relationships/customXml" Target="../ink/ink936.xml"/><Relationship Id="rId215" Type="http://schemas.openxmlformats.org/officeDocument/2006/relationships/image" Target="../media/image971.png"/><Relationship Id="rId236" Type="http://schemas.openxmlformats.org/officeDocument/2006/relationships/customXml" Target="../ink/ink964.xml"/><Relationship Id="rId257" Type="http://schemas.openxmlformats.org/officeDocument/2006/relationships/image" Target="../media/image992.png"/><Relationship Id="rId278" Type="http://schemas.openxmlformats.org/officeDocument/2006/relationships/customXml" Target="../ink/ink985.xml"/><Relationship Id="rId303" Type="http://schemas.openxmlformats.org/officeDocument/2006/relationships/image" Target="../media/image1015.png"/><Relationship Id="rId42" Type="http://schemas.openxmlformats.org/officeDocument/2006/relationships/customXml" Target="../ink/ink867.xml"/><Relationship Id="rId84" Type="http://schemas.openxmlformats.org/officeDocument/2006/relationships/customXml" Target="../ink/ink888.xml"/><Relationship Id="rId138" Type="http://schemas.openxmlformats.org/officeDocument/2006/relationships/customXml" Target="../ink/ink915.xml"/><Relationship Id="rId345" Type="http://schemas.openxmlformats.org/officeDocument/2006/relationships/image" Target="../media/image1036.png"/><Relationship Id="rId191" Type="http://schemas.openxmlformats.org/officeDocument/2006/relationships/image" Target="../media/image959.png"/><Relationship Id="rId205" Type="http://schemas.openxmlformats.org/officeDocument/2006/relationships/image" Target="../media/image966.png"/><Relationship Id="rId247" Type="http://schemas.openxmlformats.org/officeDocument/2006/relationships/image" Target="../media/image987.png"/><Relationship Id="rId107" Type="http://schemas.openxmlformats.org/officeDocument/2006/relationships/image" Target="../media/image917.png"/><Relationship Id="rId289" Type="http://schemas.openxmlformats.org/officeDocument/2006/relationships/image" Target="../media/image1008.png"/><Relationship Id="rId11" Type="http://schemas.openxmlformats.org/officeDocument/2006/relationships/image" Target="../media/image867.png"/><Relationship Id="rId53" Type="http://schemas.openxmlformats.org/officeDocument/2006/relationships/image" Target="../media/image890.png"/><Relationship Id="rId149" Type="http://schemas.openxmlformats.org/officeDocument/2006/relationships/image" Target="../media/image938.png"/><Relationship Id="rId314" Type="http://schemas.openxmlformats.org/officeDocument/2006/relationships/customXml" Target="../ink/ink1003.xml"/><Relationship Id="rId356" Type="http://schemas.openxmlformats.org/officeDocument/2006/relationships/customXml" Target="../ink/ink1024.xml"/><Relationship Id="rId95" Type="http://schemas.openxmlformats.org/officeDocument/2006/relationships/image" Target="../media/image911.png"/><Relationship Id="rId160" Type="http://schemas.openxmlformats.org/officeDocument/2006/relationships/customXml" Target="../ink/ink926.xml"/><Relationship Id="rId216" Type="http://schemas.openxmlformats.org/officeDocument/2006/relationships/customXml" Target="../ink/ink954.xml"/><Relationship Id="rId258" Type="http://schemas.openxmlformats.org/officeDocument/2006/relationships/customXml" Target="../ink/ink975.xml"/><Relationship Id="rId22" Type="http://schemas.openxmlformats.org/officeDocument/2006/relationships/customXml" Target="../ink/ink857.xml"/><Relationship Id="rId64" Type="http://schemas.openxmlformats.org/officeDocument/2006/relationships/customXml" Target="../ink/ink878.xml"/><Relationship Id="rId118" Type="http://schemas.openxmlformats.org/officeDocument/2006/relationships/customXml" Target="../ink/ink905.xml"/><Relationship Id="rId325" Type="http://schemas.openxmlformats.org/officeDocument/2006/relationships/image" Target="../media/image1026.png"/><Relationship Id="rId367" Type="http://schemas.openxmlformats.org/officeDocument/2006/relationships/customXml" Target="../ink/ink1030.xml"/><Relationship Id="rId171" Type="http://schemas.openxmlformats.org/officeDocument/2006/relationships/image" Target="../media/image949.png"/><Relationship Id="rId227" Type="http://schemas.openxmlformats.org/officeDocument/2006/relationships/image" Target="../media/image977.png"/><Relationship Id="rId269" Type="http://schemas.openxmlformats.org/officeDocument/2006/relationships/image" Target="../media/image999.png"/><Relationship Id="rId33" Type="http://schemas.openxmlformats.org/officeDocument/2006/relationships/image" Target="../media/image880.png"/><Relationship Id="rId129" Type="http://schemas.openxmlformats.org/officeDocument/2006/relationships/image" Target="../media/image928.png"/><Relationship Id="rId280" Type="http://schemas.openxmlformats.org/officeDocument/2006/relationships/customXml" Target="../ink/ink986.xml"/><Relationship Id="rId336" Type="http://schemas.openxmlformats.org/officeDocument/2006/relationships/customXml" Target="../ink/ink1014.xml"/><Relationship Id="rId75" Type="http://schemas.openxmlformats.org/officeDocument/2006/relationships/image" Target="../media/image901.png"/><Relationship Id="rId140" Type="http://schemas.openxmlformats.org/officeDocument/2006/relationships/customXml" Target="../ink/ink916.xml"/><Relationship Id="rId182" Type="http://schemas.openxmlformats.org/officeDocument/2006/relationships/customXml" Target="../ink/ink937.xml"/><Relationship Id="rId378" Type="http://schemas.openxmlformats.org/officeDocument/2006/relationships/image" Target="../media/image1052.png"/><Relationship Id="rId6" Type="http://schemas.openxmlformats.org/officeDocument/2006/relationships/customXml" Target="../ink/ink849.xml"/><Relationship Id="rId238" Type="http://schemas.openxmlformats.org/officeDocument/2006/relationships/customXml" Target="../ink/ink965.xml"/><Relationship Id="rId291" Type="http://schemas.openxmlformats.org/officeDocument/2006/relationships/image" Target="../media/image1009.png"/><Relationship Id="rId305" Type="http://schemas.openxmlformats.org/officeDocument/2006/relationships/image" Target="../media/image1016.png"/><Relationship Id="rId347" Type="http://schemas.openxmlformats.org/officeDocument/2006/relationships/image" Target="../media/image1037.png"/><Relationship Id="rId44" Type="http://schemas.openxmlformats.org/officeDocument/2006/relationships/customXml" Target="../ink/ink868.xml"/><Relationship Id="rId86" Type="http://schemas.openxmlformats.org/officeDocument/2006/relationships/customXml" Target="../ink/ink889.xml"/><Relationship Id="rId151" Type="http://schemas.openxmlformats.org/officeDocument/2006/relationships/image" Target="../media/image939.png"/><Relationship Id="rId193" Type="http://schemas.openxmlformats.org/officeDocument/2006/relationships/image" Target="../media/image960.png"/><Relationship Id="rId207" Type="http://schemas.openxmlformats.org/officeDocument/2006/relationships/image" Target="../media/image967.png"/><Relationship Id="rId249" Type="http://schemas.openxmlformats.org/officeDocument/2006/relationships/image" Target="../media/image988.png"/><Relationship Id="rId13" Type="http://schemas.openxmlformats.org/officeDocument/2006/relationships/image" Target="../media/image868.png"/><Relationship Id="rId109" Type="http://schemas.openxmlformats.org/officeDocument/2006/relationships/image" Target="../media/image918.png"/><Relationship Id="rId260" Type="http://schemas.openxmlformats.org/officeDocument/2006/relationships/customXml" Target="../ink/ink976.xml"/><Relationship Id="rId316" Type="http://schemas.openxmlformats.org/officeDocument/2006/relationships/customXml" Target="../ink/ink1004.xml"/><Relationship Id="rId55" Type="http://schemas.openxmlformats.org/officeDocument/2006/relationships/image" Target="../media/image891.png"/><Relationship Id="rId97" Type="http://schemas.openxmlformats.org/officeDocument/2006/relationships/image" Target="../media/image912.png"/><Relationship Id="rId120" Type="http://schemas.openxmlformats.org/officeDocument/2006/relationships/customXml" Target="../ink/ink906.xml"/><Relationship Id="rId358" Type="http://schemas.openxmlformats.org/officeDocument/2006/relationships/customXml" Target="../ink/ink1025.xml"/><Relationship Id="rId162" Type="http://schemas.openxmlformats.org/officeDocument/2006/relationships/customXml" Target="../ink/ink927.xml"/><Relationship Id="rId218" Type="http://schemas.openxmlformats.org/officeDocument/2006/relationships/customXml" Target="../ink/ink955.xml"/><Relationship Id="rId271" Type="http://schemas.openxmlformats.org/officeDocument/2006/relationships/image" Target="../media/image1000.png"/><Relationship Id="rId24" Type="http://schemas.openxmlformats.org/officeDocument/2006/relationships/customXml" Target="../ink/ink858.xml"/><Relationship Id="rId66" Type="http://schemas.openxmlformats.org/officeDocument/2006/relationships/customXml" Target="../ink/ink879.xml"/><Relationship Id="rId131" Type="http://schemas.openxmlformats.org/officeDocument/2006/relationships/image" Target="../media/image929.png"/><Relationship Id="rId327" Type="http://schemas.openxmlformats.org/officeDocument/2006/relationships/image" Target="../media/image1027.png"/><Relationship Id="rId369" Type="http://schemas.openxmlformats.org/officeDocument/2006/relationships/customXml" Target="../ink/ink1031.xml"/><Relationship Id="rId173" Type="http://schemas.openxmlformats.org/officeDocument/2006/relationships/image" Target="../media/image950.png"/><Relationship Id="rId229" Type="http://schemas.openxmlformats.org/officeDocument/2006/relationships/image" Target="../media/image978.png"/><Relationship Id="rId380" Type="http://schemas.openxmlformats.org/officeDocument/2006/relationships/image" Target="../media/image1053.png"/><Relationship Id="rId240" Type="http://schemas.openxmlformats.org/officeDocument/2006/relationships/customXml" Target="../ink/ink966.xml"/><Relationship Id="rId35" Type="http://schemas.openxmlformats.org/officeDocument/2006/relationships/image" Target="../media/image881.png"/><Relationship Id="rId77" Type="http://schemas.openxmlformats.org/officeDocument/2006/relationships/image" Target="../media/image902.png"/><Relationship Id="rId100" Type="http://schemas.openxmlformats.org/officeDocument/2006/relationships/customXml" Target="../ink/ink896.xml"/><Relationship Id="rId282" Type="http://schemas.openxmlformats.org/officeDocument/2006/relationships/customXml" Target="../ink/ink987.xml"/><Relationship Id="rId338" Type="http://schemas.openxmlformats.org/officeDocument/2006/relationships/customXml" Target="../ink/ink1015.xml"/><Relationship Id="rId8" Type="http://schemas.openxmlformats.org/officeDocument/2006/relationships/customXml" Target="../ink/ink850.xml"/><Relationship Id="rId142" Type="http://schemas.openxmlformats.org/officeDocument/2006/relationships/customXml" Target="../ink/ink917.xml"/><Relationship Id="rId184" Type="http://schemas.openxmlformats.org/officeDocument/2006/relationships/customXml" Target="../ink/ink938.xml"/><Relationship Id="rId251" Type="http://schemas.openxmlformats.org/officeDocument/2006/relationships/image" Target="../media/image989.png"/><Relationship Id="rId46" Type="http://schemas.openxmlformats.org/officeDocument/2006/relationships/customXml" Target="../ink/ink869.xml"/><Relationship Id="rId293" Type="http://schemas.openxmlformats.org/officeDocument/2006/relationships/image" Target="../media/image1010.png"/><Relationship Id="rId307" Type="http://schemas.openxmlformats.org/officeDocument/2006/relationships/image" Target="../media/image1017.png"/><Relationship Id="rId349" Type="http://schemas.openxmlformats.org/officeDocument/2006/relationships/image" Target="../media/image1038.png"/><Relationship Id="rId88" Type="http://schemas.openxmlformats.org/officeDocument/2006/relationships/customXml" Target="../ink/ink890.xml"/><Relationship Id="rId111" Type="http://schemas.openxmlformats.org/officeDocument/2006/relationships/image" Target="../media/image919.png"/><Relationship Id="rId153" Type="http://schemas.openxmlformats.org/officeDocument/2006/relationships/image" Target="../media/image940.png"/><Relationship Id="rId195" Type="http://schemas.openxmlformats.org/officeDocument/2006/relationships/image" Target="../media/image961.png"/><Relationship Id="rId209" Type="http://schemas.openxmlformats.org/officeDocument/2006/relationships/image" Target="../media/image968.png"/><Relationship Id="rId360" Type="http://schemas.openxmlformats.org/officeDocument/2006/relationships/customXml" Target="../ink/ink1026.xml"/><Relationship Id="rId220" Type="http://schemas.openxmlformats.org/officeDocument/2006/relationships/customXml" Target="../ink/ink956.xml"/><Relationship Id="rId15" Type="http://schemas.openxmlformats.org/officeDocument/2006/relationships/image" Target="../media/image869.png"/><Relationship Id="rId57" Type="http://schemas.openxmlformats.org/officeDocument/2006/relationships/image" Target="../media/image892.png"/><Relationship Id="rId262" Type="http://schemas.openxmlformats.org/officeDocument/2006/relationships/customXml" Target="../ink/ink977.xml"/><Relationship Id="rId318" Type="http://schemas.openxmlformats.org/officeDocument/2006/relationships/customXml" Target="../ink/ink1005.xml"/><Relationship Id="rId99" Type="http://schemas.openxmlformats.org/officeDocument/2006/relationships/image" Target="../media/image913.png"/><Relationship Id="rId122" Type="http://schemas.openxmlformats.org/officeDocument/2006/relationships/customXml" Target="../ink/ink907.xml"/><Relationship Id="rId164" Type="http://schemas.openxmlformats.org/officeDocument/2006/relationships/customXml" Target="../ink/ink928.xml"/><Relationship Id="rId371" Type="http://schemas.openxmlformats.org/officeDocument/2006/relationships/customXml" Target="../ink/ink1032.xml"/></Relationships>
</file>

<file path=ppt/slides/_rels/slide57.xml.rels><?xml version="1.0" encoding="UTF-8" standalone="yes"?>
<Relationships xmlns="http://schemas.openxmlformats.org/package/2006/relationships"><Relationship Id="rId26" Type="http://schemas.openxmlformats.org/officeDocument/2006/relationships/image" Target="../media/image1069.png"/><Relationship Id="rId21" Type="http://schemas.openxmlformats.org/officeDocument/2006/relationships/customXml" Target="../ink/ink1047.xml"/><Relationship Id="rId42" Type="http://schemas.openxmlformats.org/officeDocument/2006/relationships/image" Target="../media/image1077.png"/><Relationship Id="rId47" Type="http://schemas.openxmlformats.org/officeDocument/2006/relationships/customXml" Target="../ink/ink1060.xml"/><Relationship Id="rId63" Type="http://schemas.openxmlformats.org/officeDocument/2006/relationships/customXml" Target="../ink/ink1068.xml"/><Relationship Id="rId68" Type="http://schemas.openxmlformats.org/officeDocument/2006/relationships/image" Target="../media/image1090.png"/><Relationship Id="rId16" Type="http://schemas.openxmlformats.org/officeDocument/2006/relationships/image" Target="../media/image1064.png"/><Relationship Id="rId11" Type="http://schemas.openxmlformats.org/officeDocument/2006/relationships/customXml" Target="../ink/ink1042.xml"/><Relationship Id="rId32" Type="http://schemas.openxmlformats.org/officeDocument/2006/relationships/image" Target="../media/image1072.png"/><Relationship Id="rId37" Type="http://schemas.openxmlformats.org/officeDocument/2006/relationships/customXml" Target="../ink/ink1055.xml"/><Relationship Id="rId53" Type="http://schemas.openxmlformats.org/officeDocument/2006/relationships/customXml" Target="../ink/ink1063.xml"/><Relationship Id="rId58" Type="http://schemas.openxmlformats.org/officeDocument/2006/relationships/image" Target="../media/image1085.png"/><Relationship Id="rId74" Type="http://schemas.openxmlformats.org/officeDocument/2006/relationships/image" Target="../media/image1093.png"/><Relationship Id="rId79" Type="http://schemas.openxmlformats.org/officeDocument/2006/relationships/customXml" Target="../ink/ink1076.xml"/><Relationship Id="rId5" Type="http://schemas.openxmlformats.org/officeDocument/2006/relationships/customXml" Target="../ink/ink1039.xml"/><Relationship Id="rId61" Type="http://schemas.openxmlformats.org/officeDocument/2006/relationships/customXml" Target="../ink/ink1067.xml"/><Relationship Id="rId82" Type="http://schemas.openxmlformats.org/officeDocument/2006/relationships/image" Target="../media/image1098.png"/><Relationship Id="rId19" Type="http://schemas.openxmlformats.org/officeDocument/2006/relationships/customXml" Target="../ink/ink1046.xml"/><Relationship Id="rId14" Type="http://schemas.openxmlformats.org/officeDocument/2006/relationships/image" Target="../media/image1063.png"/><Relationship Id="rId22" Type="http://schemas.openxmlformats.org/officeDocument/2006/relationships/image" Target="../media/image1067.png"/><Relationship Id="rId27" Type="http://schemas.openxmlformats.org/officeDocument/2006/relationships/customXml" Target="../ink/ink1050.xml"/><Relationship Id="rId30" Type="http://schemas.openxmlformats.org/officeDocument/2006/relationships/image" Target="../media/image1071.png"/><Relationship Id="rId35" Type="http://schemas.openxmlformats.org/officeDocument/2006/relationships/customXml" Target="../ink/ink1054.xml"/><Relationship Id="rId43" Type="http://schemas.openxmlformats.org/officeDocument/2006/relationships/customXml" Target="../ink/ink1058.xml"/><Relationship Id="rId48" Type="http://schemas.openxmlformats.org/officeDocument/2006/relationships/image" Target="../media/image1080.png"/><Relationship Id="rId56" Type="http://schemas.openxmlformats.org/officeDocument/2006/relationships/image" Target="../media/image1084.png"/><Relationship Id="rId64" Type="http://schemas.openxmlformats.org/officeDocument/2006/relationships/image" Target="../media/image1088.png"/><Relationship Id="rId69" Type="http://schemas.openxmlformats.org/officeDocument/2006/relationships/customXml" Target="../ink/ink1071.xml"/><Relationship Id="rId77" Type="http://schemas.openxmlformats.org/officeDocument/2006/relationships/customXml" Target="../ink/ink1075.xml"/><Relationship Id="rId8" Type="http://schemas.openxmlformats.org/officeDocument/2006/relationships/image" Target="../media/image1060.png"/><Relationship Id="rId51" Type="http://schemas.openxmlformats.org/officeDocument/2006/relationships/customXml" Target="../ink/ink1062.xml"/><Relationship Id="rId72" Type="http://schemas.openxmlformats.org/officeDocument/2006/relationships/image" Target="../media/image1092.png"/><Relationship Id="rId80" Type="http://schemas.openxmlformats.org/officeDocument/2006/relationships/image" Target="../media/image1096.png"/><Relationship Id="rId3" Type="http://schemas.openxmlformats.org/officeDocument/2006/relationships/image" Target="../media/image1057.tiff"/><Relationship Id="rId12" Type="http://schemas.openxmlformats.org/officeDocument/2006/relationships/image" Target="../media/image1062.png"/><Relationship Id="rId17" Type="http://schemas.openxmlformats.org/officeDocument/2006/relationships/customXml" Target="../ink/ink1045.xml"/><Relationship Id="rId25" Type="http://schemas.openxmlformats.org/officeDocument/2006/relationships/customXml" Target="../ink/ink1049.xml"/><Relationship Id="rId33" Type="http://schemas.openxmlformats.org/officeDocument/2006/relationships/customXml" Target="../ink/ink1053.xml"/><Relationship Id="rId38" Type="http://schemas.openxmlformats.org/officeDocument/2006/relationships/image" Target="../media/image1075.png"/><Relationship Id="rId46" Type="http://schemas.openxmlformats.org/officeDocument/2006/relationships/image" Target="../media/image1079.png"/><Relationship Id="rId59" Type="http://schemas.openxmlformats.org/officeDocument/2006/relationships/customXml" Target="../ink/ink1066.xml"/><Relationship Id="rId67" Type="http://schemas.openxmlformats.org/officeDocument/2006/relationships/customXml" Target="../ink/ink1070.xml"/><Relationship Id="rId20" Type="http://schemas.openxmlformats.org/officeDocument/2006/relationships/image" Target="../media/image1066.png"/><Relationship Id="rId41" Type="http://schemas.openxmlformats.org/officeDocument/2006/relationships/customXml" Target="../ink/ink1057.xml"/><Relationship Id="rId54" Type="http://schemas.openxmlformats.org/officeDocument/2006/relationships/image" Target="../media/image1083.png"/><Relationship Id="rId62" Type="http://schemas.openxmlformats.org/officeDocument/2006/relationships/image" Target="../media/image1087.png"/><Relationship Id="rId70" Type="http://schemas.openxmlformats.org/officeDocument/2006/relationships/image" Target="../media/image1091.png"/><Relationship Id="rId75" Type="http://schemas.openxmlformats.org/officeDocument/2006/relationships/customXml" Target="../ink/ink1074.xml"/><Relationship Id="rId1" Type="http://schemas.openxmlformats.org/officeDocument/2006/relationships/slideLayout" Target="../slideLayouts/slideLayout7.xml"/><Relationship Id="rId6" Type="http://schemas.openxmlformats.org/officeDocument/2006/relationships/image" Target="../media/image1059.png"/><Relationship Id="rId15" Type="http://schemas.openxmlformats.org/officeDocument/2006/relationships/customXml" Target="../ink/ink1044.xml"/><Relationship Id="rId23" Type="http://schemas.openxmlformats.org/officeDocument/2006/relationships/customXml" Target="../ink/ink1048.xml"/><Relationship Id="rId28" Type="http://schemas.openxmlformats.org/officeDocument/2006/relationships/image" Target="../media/image1070.png"/><Relationship Id="rId36" Type="http://schemas.openxmlformats.org/officeDocument/2006/relationships/image" Target="../media/image1074.png"/><Relationship Id="rId49" Type="http://schemas.openxmlformats.org/officeDocument/2006/relationships/customXml" Target="../ink/ink1061.xml"/><Relationship Id="rId57" Type="http://schemas.openxmlformats.org/officeDocument/2006/relationships/customXml" Target="../ink/ink1065.xml"/><Relationship Id="rId10" Type="http://schemas.openxmlformats.org/officeDocument/2006/relationships/image" Target="../media/image1061.png"/><Relationship Id="rId31" Type="http://schemas.openxmlformats.org/officeDocument/2006/relationships/customXml" Target="../ink/ink1052.xml"/><Relationship Id="rId44" Type="http://schemas.openxmlformats.org/officeDocument/2006/relationships/image" Target="../media/image1078.png"/><Relationship Id="rId52" Type="http://schemas.openxmlformats.org/officeDocument/2006/relationships/image" Target="../media/image1082.png"/><Relationship Id="rId60" Type="http://schemas.openxmlformats.org/officeDocument/2006/relationships/image" Target="../media/image1086.png"/><Relationship Id="rId65" Type="http://schemas.openxmlformats.org/officeDocument/2006/relationships/customXml" Target="../ink/ink1069.xml"/><Relationship Id="rId73" Type="http://schemas.openxmlformats.org/officeDocument/2006/relationships/customXml" Target="../ink/ink1073.xml"/><Relationship Id="rId78" Type="http://schemas.openxmlformats.org/officeDocument/2006/relationships/image" Target="../media/image1095.png"/><Relationship Id="rId81" Type="http://schemas.openxmlformats.org/officeDocument/2006/relationships/customXml" Target="../ink/ink1077.xml"/><Relationship Id="rId4" Type="http://schemas.openxmlformats.org/officeDocument/2006/relationships/image" Target="../media/image1058.png"/><Relationship Id="rId9" Type="http://schemas.openxmlformats.org/officeDocument/2006/relationships/customXml" Target="../ink/ink1041.xml"/><Relationship Id="rId13" Type="http://schemas.openxmlformats.org/officeDocument/2006/relationships/customXml" Target="../ink/ink1043.xml"/><Relationship Id="rId18" Type="http://schemas.openxmlformats.org/officeDocument/2006/relationships/image" Target="../media/image1065.png"/><Relationship Id="rId39" Type="http://schemas.openxmlformats.org/officeDocument/2006/relationships/customXml" Target="../ink/ink1056.xml"/><Relationship Id="rId34" Type="http://schemas.openxmlformats.org/officeDocument/2006/relationships/image" Target="../media/image1073.png"/><Relationship Id="rId50" Type="http://schemas.openxmlformats.org/officeDocument/2006/relationships/image" Target="../media/image1081.png"/><Relationship Id="rId55" Type="http://schemas.openxmlformats.org/officeDocument/2006/relationships/customXml" Target="../ink/ink1064.xml"/><Relationship Id="rId76" Type="http://schemas.openxmlformats.org/officeDocument/2006/relationships/image" Target="../media/image1094.png"/><Relationship Id="rId7" Type="http://schemas.openxmlformats.org/officeDocument/2006/relationships/customXml" Target="../ink/ink1040.xml"/><Relationship Id="rId71" Type="http://schemas.openxmlformats.org/officeDocument/2006/relationships/customXml" Target="../ink/ink1072.xml"/><Relationship Id="rId2" Type="http://schemas.openxmlformats.org/officeDocument/2006/relationships/image" Target="../media/image1056.tiff"/><Relationship Id="rId29" Type="http://schemas.openxmlformats.org/officeDocument/2006/relationships/customXml" Target="../ink/ink1051.xml"/><Relationship Id="rId24" Type="http://schemas.openxmlformats.org/officeDocument/2006/relationships/image" Target="../media/image1068.png"/><Relationship Id="rId40" Type="http://schemas.openxmlformats.org/officeDocument/2006/relationships/image" Target="../media/image1076.png"/><Relationship Id="rId45" Type="http://schemas.openxmlformats.org/officeDocument/2006/relationships/customXml" Target="../ink/ink1059.xml"/><Relationship Id="rId66" Type="http://schemas.openxmlformats.org/officeDocument/2006/relationships/image" Target="../media/image1089.png"/></Relationships>
</file>

<file path=ppt/slides/_rels/slide58.xml.rels><?xml version="1.0" encoding="UTF-8" standalone="yes"?>
<Relationships xmlns="http://schemas.openxmlformats.org/package/2006/relationships"><Relationship Id="rId117" Type="http://schemas.openxmlformats.org/officeDocument/2006/relationships/image" Target="../media/image1157.png"/><Relationship Id="rId21" Type="http://schemas.openxmlformats.org/officeDocument/2006/relationships/image" Target="../media/image1108.png"/><Relationship Id="rId42" Type="http://schemas.openxmlformats.org/officeDocument/2006/relationships/customXml" Target="../ink/ink1098.xml"/><Relationship Id="rId63" Type="http://schemas.openxmlformats.org/officeDocument/2006/relationships/image" Target="../media/image1129.png"/><Relationship Id="rId84" Type="http://schemas.openxmlformats.org/officeDocument/2006/relationships/customXml" Target="../ink/ink1119.xml"/><Relationship Id="rId138" Type="http://schemas.openxmlformats.org/officeDocument/2006/relationships/customXml" Target="../ink/ink1146.xml"/><Relationship Id="rId159" Type="http://schemas.openxmlformats.org/officeDocument/2006/relationships/image" Target="../media/image1178.png"/><Relationship Id="rId107" Type="http://schemas.openxmlformats.org/officeDocument/2006/relationships/image" Target="../media/image1151.png"/><Relationship Id="rId11" Type="http://schemas.openxmlformats.org/officeDocument/2006/relationships/image" Target="../media/image1103.png"/><Relationship Id="rId32" Type="http://schemas.openxmlformats.org/officeDocument/2006/relationships/customXml" Target="../ink/ink1093.xml"/><Relationship Id="rId53" Type="http://schemas.openxmlformats.org/officeDocument/2006/relationships/image" Target="../media/image1124.png"/><Relationship Id="rId74" Type="http://schemas.openxmlformats.org/officeDocument/2006/relationships/customXml" Target="../ink/ink1114.xml"/><Relationship Id="rId128" Type="http://schemas.openxmlformats.org/officeDocument/2006/relationships/customXml" Target="../ink/ink1141.xml"/><Relationship Id="rId149" Type="http://schemas.openxmlformats.org/officeDocument/2006/relationships/image" Target="../media/image1173.png"/><Relationship Id="rId5" Type="http://schemas.openxmlformats.org/officeDocument/2006/relationships/image" Target="../media/image1100.png"/><Relationship Id="rId95" Type="http://schemas.openxmlformats.org/officeDocument/2006/relationships/image" Target="../media/image1145.png"/><Relationship Id="rId22" Type="http://schemas.openxmlformats.org/officeDocument/2006/relationships/customXml" Target="../ink/ink1088.xml"/><Relationship Id="rId43" Type="http://schemas.openxmlformats.org/officeDocument/2006/relationships/image" Target="../media/image1119.png"/><Relationship Id="rId64" Type="http://schemas.openxmlformats.org/officeDocument/2006/relationships/customXml" Target="../ink/ink1109.xml"/><Relationship Id="rId118" Type="http://schemas.openxmlformats.org/officeDocument/2006/relationships/customXml" Target="../ink/ink1136.xml"/><Relationship Id="rId139" Type="http://schemas.openxmlformats.org/officeDocument/2006/relationships/image" Target="../media/image1168.png"/><Relationship Id="rId80" Type="http://schemas.openxmlformats.org/officeDocument/2006/relationships/customXml" Target="../ink/ink1117.xml"/><Relationship Id="rId85" Type="http://schemas.openxmlformats.org/officeDocument/2006/relationships/image" Target="../media/image1140.png"/><Relationship Id="rId150" Type="http://schemas.openxmlformats.org/officeDocument/2006/relationships/customXml" Target="../ink/ink1152.xml"/><Relationship Id="rId155" Type="http://schemas.openxmlformats.org/officeDocument/2006/relationships/image" Target="../media/image1176.png"/><Relationship Id="rId12" Type="http://schemas.openxmlformats.org/officeDocument/2006/relationships/customXml" Target="../ink/ink1083.xml"/><Relationship Id="rId17" Type="http://schemas.openxmlformats.org/officeDocument/2006/relationships/image" Target="../media/image1106.png"/><Relationship Id="rId33" Type="http://schemas.openxmlformats.org/officeDocument/2006/relationships/image" Target="../media/image1114.png"/><Relationship Id="rId38" Type="http://schemas.openxmlformats.org/officeDocument/2006/relationships/customXml" Target="../ink/ink1096.xml"/><Relationship Id="rId59" Type="http://schemas.openxmlformats.org/officeDocument/2006/relationships/image" Target="../media/image1127.png"/><Relationship Id="rId103" Type="http://schemas.openxmlformats.org/officeDocument/2006/relationships/image" Target="../media/image1149.png"/><Relationship Id="rId108" Type="http://schemas.openxmlformats.org/officeDocument/2006/relationships/customXml" Target="../ink/ink1131.xml"/><Relationship Id="rId124" Type="http://schemas.openxmlformats.org/officeDocument/2006/relationships/customXml" Target="../ink/ink1139.xml"/><Relationship Id="rId129" Type="http://schemas.openxmlformats.org/officeDocument/2006/relationships/image" Target="../media/image1163.png"/><Relationship Id="rId54" Type="http://schemas.openxmlformats.org/officeDocument/2006/relationships/customXml" Target="../ink/ink1104.xml"/><Relationship Id="rId70" Type="http://schemas.openxmlformats.org/officeDocument/2006/relationships/customXml" Target="../ink/ink1112.xml"/><Relationship Id="rId75" Type="http://schemas.openxmlformats.org/officeDocument/2006/relationships/image" Target="../media/image1135.png"/><Relationship Id="rId91" Type="http://schemas.openxmlformats.org/officeDocument/2006/relationships/image" Target="../media/image1143.png"/><Relationship Id="rId96" Type="http://schemas.openxmlformats.org/officeDocument/2006/relationships/customXml" Target="../ink/ink1125.xml"/><Relationship Id="rId140" Type="http://schemas.openxmlformats.org/officeDocument/2006/relationships/customXml" Target="../ink/ink1147.xml"/><Relationship Id="rId145" Type="http://schemas.openxmlformats.org/officeDocument/2006/relationships/image" Target="../media/image1171.png"/><Relationship Id="rId1" Type="http://schemas.openxmlformats.org/officeDocument/2006/relationships/slideLayout" Target="../slideLayouts/slideLayout7.xml"/><Relationship Id="rId6" Type="http://schemas.openxmlformats.org/officeDocument/2006/relationships/customXml" Target="../ink/ink1080.xml"/><Relationship Id="rId23" Type="http://schemas.openxmlformats.org/officeDocument/2006/relationships/image" Target="../media/image1109.png"/><Relationship Id="rId28" Type="http://schemas.openxmlformats.org/officeDocument/2006/relationships/customXml" Target="../ink/ink1091.xml"/><Relationship Id="rId49" Type="http://schemas.openxmlformats.org/officeDocument/2006/relationships/image" Target="../media/image1122.png"/><Relationship Id="rId114" Type="http://schemas.openxmlformats.org/officeDocument/2006/relationships/customXml" Target="../ink/ink1134.xml"/><Relationship Id="rId119" Type="http://schemas.openxmlformats.org/officeDocument/2006/relationships/image" Target="../media/image1158.png"/><Relationship Id="rId44" Type="http://schemas.openxmlformats.org/officeDocument/2006/relationships/customXml" Target="../ink/ink1099.xml"/><Relationship Id="rId60" Type="http://schemas.openxmlformats.org/officeDocument/2006/relationships/customXml" Target="../ink/ink1107.xml"/><Relationship Id="rId65" Type="http://schemas.openxmlformats.org/officeDocument/2006/relationships/image" Target="../media/image1130.png"/><Relationship Id="rId81" Type="http://schemas.openxmlformats.org/officeDocument/2006/relationships/image" Target="../media/image1138.png"/><Relationship Id="rId86" Type="http://schemas.openxmlformats.org/officeDocument/2006/relationships/customXml" Target="../ink/ink1120.xml"/><Relationship Id="rId130" Type="http://schemas.openxmlformats.org/officeDocument/2006/relationships/customXml" Target="../ink/ink1142.xml"/><Relationship Id="rId135" Type="http://schemas.openxmlformats.org/officeDocument/2006/relationships/image" Target="../media/image1166.png"/><Relationship Id="rId151" Type="http://schemas.openxmlformats.org/officeDocument/2006/relationships/image" Target="../media/image1174.png"/><Relationship Id="rId156" Type="http://schemas.openxmlformats.org/officeDocument/2006/relationships/customXml" Target="../ink/ink1155.xml"/><Relationship Id="rId13" Type="http://schemas.openxmlformats.org/officeDocument/2006/relationships/image" Target="../media/image1104.png"/><Relationship Id="rId18" Type="http://schemas.openxmlformats.org/officeDocument/2006/relationships/customXml" Target="../ink/ink1086.xml"/><Relationship Id="rId39" Type="http://schemas.openxmlformats.org/officeDocument/2006/relationships/image" Target="../media/image1117.png"/><Relationship Id="rId109" Type="http://schemas.openxmlformats.org/officeDocument/2006/relationships/image" Target="../media/image1153.png"/><Relationship Id="rId34" Type="http://schemas.openxmlformats.org/officeDocument/2006/relationships/customXml" Target="../ink/ink1094.xml"/><Relationship Id="rId50" Type="http://schemas.openxmlformats.org/officeDocument/2006/relationships/customXml" Target="../ink/ink1102.xml"/><Relationship Id="rId55" Type="http://schemas.openxmlformats.org/officeDocument/2006/relationships/image" Target="../media/image1125.png"/><Relationship Id="rId76" Type="http://schemas.openxmlformats.org/officeDocument/2006/relationships/customXml" Target="../ink/ink1115.xml"/><Relationship Id="rId97" Type="http://schemas.openxmlformats.org/officeDocument/2006/relationships/image" Target="../media/image1146.png"/><Relationship Id="rId104" Type="http://schemas.openxmlformats.org/officeDocument/2006/relationships/customXml" Target="../ink/ink1129.xml"/><Relationship Id="rId120" Type="http://schemas.openxmlformats.org/officeDocument/2006/relationships/customXml" Target="../ink/ink1137.xml"/><Relationship Id="rId125" Type="http://schemas.openxmlformats.org/officeDocument/2006/relationships/image" Target="../media/image1161.png"/><Relationship Id="rId141" Type="http://schemas.openxmlformats.org/officeDocument/2006/relationships/image" Target="../media/image1169.png"/><Relationship Id="rId146" Type="http://schemas.openxmlformats.org/officeDocument/2006/relationships/customXml" Target="../ink/ink1150.xml"/><Relationship Id="rId7" Type="http://schemas.openxmlformats.org/officeDocument/2006/relationships/image" Target="../media/image1101.png"/><Relationship Id="rId71" Type="http://schemas.openxmlformats.org/officeDocument/2006/relationships/image" Target="../media/image1133.png"/><Relationship Id="rId92" Type="http://schemas.openxmlformats.org/officeDocument/2006/relationships/customXml" Target="../ink/ink1123.xml"/><Relationship Id="rId2" Type="http://schemas.openxmlformats.org/officeDocument/2006/relationships/customXml" Target="../ink/ink1078.xml"/><Relationship Id="rId29" Type="http://schemas.openxmlformats.org/officeDocument/2006/relationships/image" Target="../media/image1112.png"/><Relationship Id="rId24" Type="http://schemas.openxmlformats.org/officeDocument/2006/relationships/customXml" Target="../ink/ink1089.xml"/><Relationship Id="rId40" Type="http://schemas.openxmlformats.org/officeDocument/2006/relationships/customXml" Target="../ink/ink1097.xml"/><Relationship Id="rId45" Type="http://schemas.openxmlformats.org/officeDocument/2006/relationships/image" Target="../media/image1120.png"/><Relationship Id="rId66" Type="http://schemas.openxmlformats.org/officeDocument/2006/relationships/customXml" Target="../ink/ink1110.xml"/><Relationship Id="rId87" Type="http://schemas.openxmlformats.org/officeDocument/2006/relationships/image" Target="../media/image1141.png"/><Relationship Id="rId110" Type="http://schemas.openxmlformats.org/officeDocument/2006/relationships/customXml" Target="../ink/ink1132.xml"/><Relationship Id="rId115" Type="http://schemas.openxmlformats.org/officeDocument/2006/relationships/image" Target="../media/image1156.png"/><Relationship Id="rId131" Type="http://schemas.openxmlformats.org/officeDocument/2006/relationships/image" Target="../media/image1164.png"/><Relationship Id="rId136" Type="http://schemas.openxmlformats.org/officeDocument/2006/relationships/customXml" Target="../ink/ink1145.xml"/><Relationship Id="rId157" Type="http://schemas.openxmlformats.org/officeDocument/2006/relationships/image" Target="../media/image1177.png"/><Relationship Id="rId61" Type="http://schemas.openxmlformats.org/officeDocument/2006/relationships/image" Target="../media/image1128.png"/><Relationship Id="rId82" Type="http://schemas.openxmlformats.org/officeDocument/2006/relationships/customXml" Target="../ink/ink1118.xml"/><Relationship Id="rId152" Type="http://schemas.openxmlformats.org/officeDocument/2006/relationships/customXml" Target="../ink/ink1153.xml"/><Relationship Id="rId19" Type="http://schemas.openxmlformats.org/officeDocument/2006/relationships/image" Target="../media/image1107.png"/><Relationship Id="rId14" Type="http://schemas.openxmlformats.org/officeDocument/2006/relationships/customXml" Target="../ink/ink1084.xml"/><Relationship Id="rId30" Type="http://schemas.openxmlformats.org/officeDocument/2006/relationships/customXml" Target="../ink/ink1092.xml"/><Relationship Id="rId35" Type="http://schemas.openxmlformats.org/officeDocument/2006/relationships/image" Target="../media/image1115.png"/><Relationship Id="rId56" Type="http://schemas.openxmlformats.org/officeDocument/2006/relationships/customXml" Target="../ink/ink1105.xml"/><Relationship Id="rId77" Type="http://schemas.openxmlformats.org/officeDocument/2006/relationships/image" Target="../media/image1136.png"/><Relationship Id="rId100" Type="http://schemas.openxmlformats.org/officeDocument/2006/relationships/customXml" Target="../ink/ink1127.xml"/><Relationship Id="rId105" Type="http://schemas.openxmlformats.org/officeDocument/2006/relationships/image" Target="../media/image1150.png"/><Relationship Id="rId126" Type="http://schemas.openxmlformats.org/officeDocument/2006/relationships/customXml" Target="../ink/ink1140.xml"/><Relationship Id="rId147" Type="http://schemas.openxmlformats.org/officeDocument/2006/relationships/image" Target="../media/image1172.png"/><Relationship Id="rId8" Type="http://schemas.openxmlformats.org/officeDocument/2006/relationships/customXml" Target="../ink/ink1081.xml"/><Relationship Id="rId51" Type="http://schemas.openxmlformats.org/officeDocument/2006/relationships/image" Target="../media/image1123.png"/><Relationship Id="rId72" Type="http://schemas.openxmlformats.org/officeDocument/2006/relationships/customXml" Target="../ink/ink1113.xml"/><Relationship Id="rId93" Type="http://schemas.openxmlformats.org/officeDocument/2006/relationships/image" Target="../media/image1144.png"/><Relationship Id="rId98" Type="http://schemas.openxmlformats.org/officeDocument/2006/relationships/customXml" Target="../ink/ink1126.xml"/><Relationship Id="rId121" Type="http://schemas.openxmlformats.org/officeDocument/2006/relationships/image" Target="../media/image1159.png"/><Relationship Id="rId142" Type="http://schemas.openxmlformats.org/officeDocument/2006/relationships/customXml" Target="../ink/ink1148.xml"/><Relationship Id="rId3" Type="http://schemas.openxmlformats.org/officeDocument/2006/relationships/image" Target="../media/image1099.png"/><Relationship Id="rId25" Type="http://schemas.openxmlformats.org/officeDocument/2006/relationships/image" Target="../media/image1110.png"/><Relationship Id="rId46" Type="http://schemas.openxmlformats.org/officeDocument/2006/relationships/customXml" Target="../ink/ink1100.xml"/><Relationship Id="rId67" Type="http://schemas.openxmlformats.org/officeDocument/2006/relationships/image" Target="../media/image1131.png"/><Relationship Id="rId116" Type="http://schemas.openxmlformats.org/officeDocument/2006/relationships/customXml" Target="../ink/ink1135.xml"/><Relationship Id="rId137" Type="http://schemas.openxmlformats.org/officeDocument/2006/relationships/image" Target="../media/image1167.png"/><Relationship Id="rId158" Type="http://schemas.openxmlformats.org/officeDocument/2006/relationships/customXml" Target="../ink/ink1156.xml"/><Relationship Id="rId20" Type="http://schemas.openxmlformats.org/officeDocument/2006/relationships/customXml" Target="../ink/ink1087.xml"/><Relationship Id="rId41" Type="http://schemas.openxmlformats.org/officeDocument/2006/relationships/image" Target="../media/image1118.png"/><Relationship Id="rId62" Type="http://schemas.openxmlformats.org/officeDocument/2006/relationships/customXml" Target="../ink/ink1108.xml"/><Relationship Id="rId83" Type="http://schemas.openxmlformats.org/officeDocument/2006/relationships/image" Target="../media/image1139.png"/><Relationship Id="rId88" Type="http://schemas.openxmlformats.org/officeDocument/2006/relationships/customXml" Target="../ink/ink1121.xml"/><Relationship Id="rId111" Type="http://schemas.openxmlformats.org/officeDocument/2006/relationships/image" Target="../media/image1154.png"/><Relationship Id="rId132" Type="http://schemas.openxmlformats.org/officeDocument/2006/relationships/customXml" Target="../ink/ink1143.xml"/><Relationship Id="rId153" Type="http://schemas.openxmlformats.org/officeDocument/2006/relationships/image" Target="../media/image1175.png"/><Relationship Id="rId15" Type="http://schemas.openxmlformats.org/officeDocument/2006/relationships/image" Target="../media/image1105.png"/><Relationship Id="rId36" Type="http://schemas.openxmlformats.org/officeDocument/2006/relationships/customXml" Target="../ink/ink1095.xml"/><Relationship Id="rId57" Type="http://schemas.openxmlformats.org/officeDocument/2006/relationships/image" Target="../media/image1126.png"/><Relationship Id="rId106" Type="http://schemas.openxmlformats.org/officeDocument/2006/relationships/customXml" Target="../ink/ink1130.xml"/><Relationship Id="rId127" Type="http://schemas.openxmlformats.org/officeDocument/2006/relationships/image" Target="../media/image1162.png"/><Relationship Id="rId10" Type="http://schemas.openxmlformats.org/officeDocument/2006/relationships/customXml" Target="../ink/ink1082.xml"/><Relationship Id="rId31" Type="http://schemas.openxmlformats.org/officeDocument/2006/relationships/image" Target="../media/image1113.png"/><Relationship Id="rId52" Type="http://schemas.openxmlformats.org/officeDocument/2006/relationships/customXml" Target="../ink/ink1103.xml"/><Relationship Id="rId73" Type="http://schemas.openxmlformats.org/officeDocument/2006/relationships/image" Target="../media/image1134.png"/><Relationship Id="rId78" Type="http://schemas.openxmlformats.org/officeDocument/2006/relationships/customXml" Target="../ink/ink1116.xml"/><Relationship Id="rId94" Type="http://schemas.openxmlformats.org/officeDocument/2006/relationships/customXml" Target="../ink/ink1124.xml"/><Relationship Id="rId99" Type="http://schemas.openxmlformats.org/officeDocument/2006/relationships/image" Target="../media/image1147.png"/><Relationship Id="rId101" Type="http://schemas.openxmlformats.org/officeDocument/2006/relationships/image" Target="../media/image1148.png"/><Relationship Id="rId122" Type="http://schemas.openxmlformats.org/officeDocument/2006/relationships/customXml" Target="../ink/ink1138.xml"/><Relationship Id="rId143" Type="http://schemas.openxmlformats.org/officeDocument/2006/relationships/image" Target="../media/image1170.png"/><Relationship Id="rId148" Type="http://schemas.openxmlformats.org/officeDocument/2006/relationships/customXml" Target="../ink/ink1151.xml"/><Relationship Id="rId4" Type="http://schemas.openxmlformats.org/officeDocument/2006/relationships/customXml" Target="../ink/ink1079.xml"/><Relationship Id="rId9" Type="http://schemas.openxmlformats.org/officeDocument/2006/relationships/image" Target="../media/image1102.png"/><Relationship Id="rId26" Type="http://schemas.openxmlformats.org/officeDocument/2006/relationships/customXml" Target="../ink/ink1090.xml"/><Relationship Id="rId47" Type="http://schemas.openxmlformats.org/officeDocument/2006/relationships/image" Target="../media/image1121.png"/><Relationship Id="rId68" Type="http://schemas.openxmlformats.org/officeDocument/2006/relationships/customXml" Target="../ink/ink1111.xml"/><Relationship Id="rId89" Type="http://schemas.openxmlformats.org/officeDocument/2006/relationships/image" Target="../media/image1142.png"/><Relationship Id="rId112" Type="http://schemas.openxmlformats.org/officeDocument/2006/relationships/customXml" Target="../ink/ink1133.xml"/><Relationship Id="rId133" Type="http://schemas.openxmlformats.org/officeDocument/2006/relationships/image" Target="../media/image1165.png"/><Relationship Id="rId154" Type="http://schemas.openxmlformats.org/officeDocument/2006/relationships/customXml" Target="../ink/ink1154.xml"/><Relationship Id="rId16" Type="http://schemas.openxmlformats.org/officeDocument/2006/relationships/customXml" Target="../ink/ink1085.xml"/><Relationship Id="rId37" Type="http://schemas.openxmlformats.org/officeDocument/2006/relationships/image" Target="../media/image1116.png"/><Relationship Id="rId58" Type="http://schemas.openxmlformats.org/officeDocument/2006/relationships/customXml" Target="../ink/ink1106.xml"/><Relationship Id="rId79" Type="http://schemas.openxmlformats.org/officeDocument/2006/relationships/image" Target="../media/image1137.png"/><Relationship Id="rId102" Type="http://schemas.openxmlformats.org/officeDocument/2006/relationships/customXml" Target="../ink/ink1128.xml"/><Relationship Id="rId123" Type="http://schemas.openxmlformats.org/officeDocument/2006/relationships/image" Target="../media/image1160.png"/><Relationship Id="rId144" Type="http://schemas.openxmlformats.org/officeDocument/2006/relationships/customXml" Target="../ink/ink1149.xml"/><Relationship Id="rId90" Type="http://schemas.openxmlformats.org/officeDocument/2006/relationships/customXml" Target="../ink/ink1122.xml"/><Relationship Id="rId27" Type="http://schemas.openxmlformats.org/officeDocument/2006/relationships/image" Target="../media/image1111.png"/><Relationship Id="rId48" Type="http://schemas.openxmlformats.org/officeDocument/2006/relationships/customXml" Target="../ink/ink1101.xml"/><Relationship Id="rId69" Type="http://schemas.openxmlformats.org/officeDocument/2006/relationships/image" Target="../media/image1132.png"/><Relationship Id="rId113" Type="http://schemas.openxmlformats.org/officeDocument/2006/relationships/image" Target="../media/image1155.png"/><Relationship Id="rId134" Type="http://schemas.openxmlformats.org/officeDocument/2006/relationships/customXml" Target="../ink/ink1144.xml"/></Relationships>
</file>

<file path=ppt/slides/_rels/slide6.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customXml" Target="../ink/ink1.xml"/><Relationship Id="rId10" Type="http://schemas.openxmlformats.org/officeDocument/2006/relationships/image" Target="../media/image5.png"/><Relationship Id="rId4" Type="http://schemas.openxmlformats.org/officeDocument/2006/relationships/image" Target="../media/image2.tiff"/></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C15310-FA07-A040-A253-9ACF1A388715}"/>
              </a:ext>
            </a:extLst>
          </p:cNvPr>
          <p:cNvSpPr>
            <a:spLocks noGrp="1"/>
          </p:cNvSpPr>
          <p:nvPr>
            <p:ph type="ctrTitle"/>
          </p:nvPr>
        </p:nvSpPr>
        <p:spPr/>
        <p:txBody>
          <a:bodyPr/>
          <a:lstStyle/>
          <a:p>
            <a:r>
              <a:rPr lang="en-US" dirty="0"/>
              <a:t>Statistics</a:t>
            </a:r>
          </a:p>
        </p:txBody>
      </p:sp>
      <p:sp>
        <p:nvSpPr>
          <p:cNvPr id="3" name="Subtitle 2">
            <a:extLst>
              <a:ext uri="{FF2B5EF4-FFF2-40B4-BE49-F238E27FC236}">
                <a16:creationId xmlns:a16="http://schemas.microsoft.com/office/drawing/2014/main" id="{B094D4DF-D010-E544-AD02-EE68A059115C}"/>
              </a:ext>
            </a:extLst>
          </p:cNvPr>
          <p:cNvSpPr>
            <a:spLocks noGrp="1"/>
          </p:cNvSpPr>
          <p:nvPr>
            <p:ph type="subTitle" idx="1"/>
          </p:nvPr>
        </p:nvSpPr>
        <p:spPr>
          <a:xfrm>
            <a:off x="4185320" y="4591899"/>
            <a:ext cx="6831673" cy="1086237"/>
          </a:xfrm>
        </p:spPr>
        <p:txBody>
          <a:bodyPr/>
          <a:lstStyle/>
          <a:p>
            <a:pPr algn="r"/>
            <a:r>
              <a:rPr lang="en-US" b="1" dirty="0">
                <a:latin typeface="Avenir Book" panose="02000503020000020003" pitchFamily="2" charset="0"/>
                <a:ea typeface="Ayuthaya" pitchFamily="2" charset="-34"/>
                <a:cs typeface="Ayuthaya" pitchFamily="2" charset="-34"/>
              </a:rPr>
              <a:t>Dhrub Satyam</a:t>
            </a:r>
          </a:p>
          <a:p>
            <a:pPr algn="r"/>
            <a:r>
              <a:rPr lang="en-US" b="1" dirty="0">
                <a:latin typeface="Avenir Book" panose="02000503020000020003" pitchFamily="2" charset="0"/>
                <a:ea typeface="Ayuthaya" pitchFamily="2" charset="-34"/>
                <a:cs typeface="Ayuthaya" pitchFamily="2" charset="-34"/>
              </a:rPr>
              <a:t>(Data Scientist)</a:t>
            </a:r>
          </a:p>
        </p:txBody>
      </p:sp>
    </p:spTree>
    <p:extLst>
      <p:ext uri="{BB962C8B-B14F-4D97-AF65-F5344CB8AC3E}">
        <p14:creationId xmlns:p14="http://schemas.microsoft.com/office/powerpoint/2010/main" val="30907338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AEBD8A8-7BE0-C84C-8705-E43EF98DCB0E}"/>
              </a:ext>
            </a:extLst>
          </p:cNvPr>
          <p:cNvSpPr txBox="1"/>
          <p:nvPr/>
        </p:nvSpPr>
        <p:spPr>
          <a:xfrm>
            <a:off x="773723" y="211015"/>
            <a:ext cx="4497691" cy="523220"/>
          </a:xfrm>
          <a:prstGeom prst="rect">
            <a:avLst/>
          </a:prstGeom>
          <a:noFill/>
        </p:spPr>
        <p:txBody>
          <a:bodyPr wrap="square" rtlCol="0">
            <a:spAutoFit/>
          </a:bodyPr>
          <a:lstStyle/>
          <a:p>
            <a:r>
              <a:rPr lang="en-US" sz="2800" b="1" dirty="0"/>
              <a:t>Data Visualization Basics</a:t>
            </a:r>
          </a:p>
        </p:txBody>
      </p:sp>
      <p:sp>
        <p:nvSpPr>
          <p:cNvPr id="3" name="TextBox 2">
            <a:extLst>
              <a:ext uri="{FF2B5EF4-FFF2-40B4-BE49-F238E27FC236}">
                <a16:creationId xmlns:a16="http://schemas.microsoft.com/office/drawing/2014/main" id="{58CFD18F-7055-3C43-BA9F-BC36F5D25A72}"/>
              </a:ext>
            </a:extLst>
          </p:cNvPr>
          <p:cNvSpPr txBox="1"/>
          <p:nvPr/>
        </p:nvSpPr>
        <p:spPr>
          <a:xfrm>
            <a:off x="773723" y="4061662"/>
            <a:ext cx="11218985" cy="2585323"/>
          </a:xfrm>
          <a:prstGeom prst="rect">
            <a:avLst/>
          </a:prstGeom>
          <a:noFill/>
        </p:spPr>
        <p:txBody>
          <a:bodyPr wrap="square" rtlCol="0">
            <a:spAutoFit/>
          </a:bodyPr>
          <a:lstStyle/>
          <a:p>
            <a:r>
              <a:rPr lang="en-GB" dirty="0"/>
              <a:t>We need data visualization because a visual summary of information makes it easier to identify patterns and trends than looking through thousands of rows on a spreadsheet. It’s the way the human brain works. </a:t>
            </a:r>
          </a:p>
          <a:p>
            <a:endParaRPr lang="en-GB" dirty="0"/>
          </a:p>
          <a:p>
            <a:r>
              <a:rPr lang="en-GB" dirty="0"/>
              <a:t>Since the purpose of data analysis is to gain insights, data is much more valuable when it is visualized. </a:t>
            </a:r>
          </a:p>
          <a:p>
            <a:endParaRPr lang="en-GB" dirty="0"/>
          </a:p>
          <a:p>
            <a:r>
              <a:rPr lang="en-GB" dirty="0"/>
              <a:t>Even if a data analyst can pull insights from data without visualization, it will be more difficult to communicate the meaning without visualization. </a:t>
            </a:r>
          </a:p>
          <a:p>
            <a:endParaRPr lang="en-GB" dirty="0"/>
          </a:p>
          <a:p>
            <a:r>
              <a:rPr lang="en-GB" dirty="0"/>
              <a:t>Charts and graphs make communicating data findings easier even if you can identify the patterns without them.</a:t>
            </a:r>
            <a:endParaRPr lang="en-US" dirty="0"/>
          </a:p>
        </p:txBody>
      </p:sp>
      <p:sp>
        <p:nvSpPr>
          <p:cNvPr id="4" name="TextBox 3">
            <a:extLst>
              <a:ext uri="{FF2B5EF4-FFF2-40B4-BE49-F238E27FC236}">
                <a16:creationId xmlns:a16="http://schemas.microsoft.com/office/drawing/2014/main" id="{CD282CDC-60D1-DF46-93D5-679165771B9D}"/>
              </a:ext>
            </a:extLst>
          </p:cNvPr>
          <p:cNvSpPr txBox="1"/>
          <p:nvPr/>
        </p:nvSpPr>
        <p:spPr>
          <a:xfrm>
            <a:off x="773723" y="1348155"/>
            <a:ext cx="10961077" cy="923330"/>
          </a:xfrm>
          <a:prstGeom prst="rect">
            <a:avLst/>
          </a:prstGeom>
          <a:noFill/>
        </p:spPr>
        <p:txBody>
          <a:bodyPr wrap="square" rtlCol="0">
            <a:spAutoFit/>
          </a:bodyPr>
          <a:lstStyle/>
          <a:p>
            <a:r>
              <a:rPr lang="en-GB" dirty="0"/>
              <a:t>Data visualization is the representation of data or information in a graph, chart, or other visual format. It communicates relationships of the data with images. This is important because it allows trends and patterns to be more easily seen.</a:t>
            </a:r>
            <a:endParaRPr lang="en-US" dirty="0"/>
          </a:p>
        </p:txBody>
      </p:sp>
      <p:sp>
        <p:nvSpPr>
          <p:cNvPr id="5" name="TextBox 4">
            <a:extLst>
              <a:ext uri="{FF2B5EF4-FFF2-40B4-BE49-F238E27FC236}">
                <a16:creationId xmlns:a16="http://schemas.microsoft.com/office/drawing/2014/main" id="{9086105B-5104-C04D-98E7-62A1E2643A08}"/>
              </a:ext>
            </a:extLst>
          </p:cNvPr>
          <p:cNvSpPr txBox="1"/>
          <p:nvPr/>
        </p:nvSpPr>
        <p:spPr>
          <a:xfrm>
            <a:off x="773723" y="868996"/>
            <a:ext cx="2805576" cy="369332"/>
          </a:xfrm>
          <a:prstGeom prst="rect">
            <a:avLst/>
          </a:prstGeom>
          <a:noFill/>
        </p:spPr>
        <p:txBody>
          <a:bodyPr wrap="none" rtlCol="0">
            <a:spAutoFit/>
          </a:bodyPr>
          <a:lstStyle/>
          <a:p>
            <a:r>
              <a:rPr lang="en-US" b="1" dirty="0"/>
              <a:t>What is data Visualization?</a:t>
            </a:r>
          </a:p>
        </p:txBody>
      </p:sp>
      <p:sp>
        <p:nvSpPr>
          <p:cNvPr id="6" name="TextBox 5">
            <a:extLst>
              <a:ext uri="{FF2B5EF4-FFF2-40B4-BE49-F238E27FC236}">
                <a16:creationId xmlns:a16="http://schemas.microsoft.com/office/drawing/2014/main" id="{19E333E3-9A04-584A-AAAF-63F96D55D049}"/>
              </a:ext>
            </a:extLst>
          </p:cNvPr>
          <p:cNvSpPr txBox="1"/>
          <p:nvPr/>
        </p:nvSpPr>
        <p:spPr>
          <a:xfrm>
            <a:off x="773723" y="3244334"/>
            <a:ext cx="2482603" cy="369332"/>
          </a:xfrm>
          <a:prstGeom prst="rect">
            <a:avLst/>
          </a:prstGeom>
          <a:noFill/>
        </p:spPr>
        <p:txBody>
          <a:bodyPr wrap="none" rtlCol="0">
            <a:spAutoFit/>
          </a:bodyPr>
          <a:lstStyle/>
          <a:p>
            <a:r>
              <a:rPr lang="en-US" b="1" dirty="0"/>
              <a:t>What is its importance?</a:t>
            </a:r>
          </a:p>
        </p:txBody>
      </p:sp>
    </p:spTree>
    <p:extLst>
      <p:ext uri="{BB962C8B-B14F-4D97-AF65-F5344CB8AC3E}">
        <p14:creationId xmlns:p14="http://schemas.microsoft.com/office/powerpoint/2010/main" val="13284068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45F4C0F-8154-9247-BD53-B915B85BD22D}"/>
              </a:ext>
            </a:extLst>
          </p:cNvPr>
          <p:cNvSpPr/>
          <p:nvPr/>
        </p:nvSpPr>
        <p:spPr>
          <a:xfrm>
            <a:off x="808891" y="258901"/>
            <a:ext cx="7772400" cy="6432530"/>
          </a:xfrm>
          <a:prstGeom prst="rect">
            <a:avLst/>
          </a:prstGeom>
        </p:spPr>
        <p:txBody>
          <a:bodyPr wrap="square">
            <a:spAutoFit/>
          </a:bodyPr>
          <a:lstStyle/>
          <a:p>
            <a:r>
              <a:rPr lang="en-GB" b="1" dirty="0">
                <a:solidFill>
                  <a:srgbClr val="242A65"/>
                </a:solidFill>
                <a:latin typeface="Calibri" panose="020F0502020204030204" pitchFamily="34" charset="0"/>
                <a:cs typeface="Calibri" panose="020F0502020204030204" pitchFamily="34" charset="0"/>
              </a:rPr>
              <a:t>Line Chart.</a:t>
            </a:r>
          </a:p>
          <a:p>
            <a:endParaRPr lang="en-GB" sz="1600" dirty="0">
              <a:solidFill>
                <a:srgbClr val="242A65"/>
              </a:solidFill>
              <a:latin typeface="Calibri" panose="020F0502020204030204" pitchFamily="34" charset="0"/>
              <a:cs typeface="Calibri" panose="020F0502020204030204" pitchFamily="34" charset="0"/>
            </a:endParaRPr>
          </a:p>
          <a:p>
            <a:r>
              <a:rPr lang="en-GB" sz="1600" dirty="0">
                <a:solidFill>
                  <a:srgbClr val="242A65"/>
                </a:solidFill>
                <a:latin typeface="Calibri" panose="020F0502020204030204" pitchFamily="34" charset="0"/>
                <a:cs typeface="Calibri" panose="020F0502020204030204" pitchFamily="34" charset="0"/>
              </a:rPr>
              <a:t>A line chart is, as one can imagine, a line or multiple lines showing how single, or multiple variables develop over time. </a:t>
            </a:r>
          </a:p>
          <a:p>
            <a:endParaRPr lang="en-GB" sz="1600" dirty="0">
              <a:solidFill>
                <a:srgbClr val="242A65"/>
              </a:solidFill>
              <a:latin typeface="Calibri" panose="020F0502020204030204" pitchFamily="34" charset="0"/>
              <a:cs typeface="Calibri" panose="020F0502020204030204" pitchFamily="34" charset="0"/>
            </a:endParaRPr>
          </a:p>
          <a:p>
            <a:r>
              <a:rPr lang="en-GB" b="1" dirty="0">
                <a:solidFill>
                  <a:srgbClr val="242A65"/>
                </a:solidFill>
                <a:latin typeface="Calibri" panose="020F0502020204030204" pitchFamily="34" charset="0"/>
                <a:cs typeface="Calibri" panose="020F0502020204030204" pitchFamily="34" charset="0"/>
              </a:rPr>
              <a:t>Pie Chart.</a:t>
            </a:r>
          </a:p>
          <a:p>
            <a:endParaRPr lang="en-GB" sz="1600" dirty="0">
              <a:solidFill>
                <a:srgbClr val="242A65"/>
              </a:solidFill>
              <a:latin typeface="Calibri" panose="020F0502020204030204" pitchFamily="34" charset="0"/>
              <a:cs typeface="Calibri" panose="020F0502020204030204" pitchFamily="34" charset="0"/>
            </a:endParaRPr>
          </a:p>
          <a:p>
            <a:r>
              <a:rPr lang="en-GB" sz="1600" dirty="0">
                <a:solidFill>
                  <a:srgbClr val="242A65"/>
                </a:solidFill>
                <a:latin typeface="Calibri" panose="020F0502020204030204" pitchFamily="34" charset="0"/>
                <a:cs typeface="Calibri" panose="020F0502020204030204" pitchFamily="34" charset="0"/>
              </a:rPr>
              <a:t>A pie chart is a circular graph divided into slices. The larger a slice is the bigger portion of the total quantity it represents.</a:t>
            </a:r>
          </a:p>
          <a:p>
            <a:endParaRPr lang="en-GB" sz="1600" dirty="0">
              <a:solidFill>
                <a:srgbClr val="242A65"/>
              </a:solidFill>
              <a:latin typeface="Calibri" panose="020F0502020204030204" pitchFamily="34" charset="0"/>
              <a:cs typeface="Calibri" panose="020F0502020204030204" pitchFamily="34" charset="0"/>
            </a:endParaRPr>
          </a:p>
          <a:p>
            <a:r>
              <a:rPr lang="en-GB" b="1" dirty="0">
                <a:solidFill>
                  <a:srgbClr val="242A65"/>
                </a:solidFill>
                <a:latin typeface="Calibri" panose="020F0502020204030204" pitchFamily="34" charset="0"/>
                <a:cs typeface="Calibri" panose="020F0502020204030204" pitchFamily="34" charset="0"/>
              </a:rPr>
              <a:t>Bar Graph.</a:t>
            </a:r>
          </a:p>
          <a:p>
            <a:endParaRPr lang="en-GB" sz="1600" dirty="0">
              <a:solidFill>
                <a:srgbClr val="242A65"/>
              </a:solidFill>
              <a:latin typeface="Calibri" panose="020F0502020204030204" pitchFamily="34" charset="0"/>
              <a:cs typeface="Calibri" panose="020F0502020204030204" pitchFamily="34" charset="0"/>
            </a:endParaRPr>
          </a:p>
          <a:p>
            <a:r>
              <a:rPr lang="en-GB" sz="1600" dirty="0">
                <a:solidFill>
                  <a:srgbClr val="242A65"/>
                </a:solidFill>
                <a:latin typeface="Calibri" panose="020F0502020204030204" pitchFamily="34" charset="0"/>
                <a:cs typeface="Calibri" panose="020F0502020204030204" pitchFamily="34" charset="0"/>
              </a:rPr>
              <a:t>A bar chart or bar graph is a chart or graph that presents categorical data with rectangular bars with heights or lengths proportional to the values that they represent. The bars can be plotted vertically or horizontally. Can be of one variable or many variable.</a:t>
            </a:r>
          </a:p>
          <a:p>
            <a:endParaRPr lang="en-GB" sz="1600" dirty="0">
              <a:solidFill>
                <a:srgbClr val="242A65"/>
              </a:solidFill>
              <a:latin typeface="Calibri" panose="020F0502020204030204" pitchFamily="34" charset="0"/>
              <a:cs typeface="Calibri" panose="020F0502020204030204" pitchFamily="34" charset="0"/>
            </a:endParaRPr>
          </a:p>
          <a:p>
            <a:endParaRPr lang="en-GB" b="1" dirty="0">
              <a:solidFill>
                <a:srgbClr val="242A65"/>
              </a:solidFill>
              <a:latin typeface="Calibri" panose="020F0502020204030204" pitchFamily="34" charset="0"/>
              <a:cs typeface="Calibri" panose="020F0502020204030204" pitchFamily="34" charset="0"/>
            </a:endParaRPr>
          </a:p>
          <a:p>
            <a:r>
              <a:rPr lang="en-GB" b="1" dirty="0">
                <a:solidFill>
                  <a:srgbClr val="242A65"/>
                </a:solidFill>
                <a:latin typeface="Calibri" panose="020F0502020204030204" pitchFamily="34" charset="0"/>
                <a:cs typeface="Calibri" panose="020F0502020204030204" pitchFamily="34" charset="0"/>
              </a:rPr>
              <a:t>Histogram</a:t>
            </a:r>
          </a:p>
          <a:p>
            <a:endParaRPr lang="en-GB" sz="1600" b="1" i="0" dirty="0">
              <a:solidFill>
                <a:srgbClr val="242A65"/>
              </a:solidFill>
              <a:effectLst/>
              <a:latin typeface="Calibri" panose="020F0502020204030204" pitchFamily="34" charset="0"/>
              <a:cs typeface="Calibri" panose="020F0502020204030204" pitchFamily="34" charset="0"/>
            </a:endParaRPr>
          </a:p>
          <a:p>
            <a:r>
              <a:rPr lang="en-GB" sz="1600" dirty="0">
                <a:solidFill>
                  <a:srgbClr val="242A65"/>
                </a:solidFill>
                <a:latin typeface="Calibri" panose="020F0502020204030204" pitchFamily="34" charset="0"/>
                <a:cs typeface="Calibri" panose="020F0502020204030204" pitchFamily="34" charset="0"/>
              </a:rPr>
              <a:t>A series of bins showing us the frequency of observations of a given variable.</a:t>
            </a:r>
          </a:p>
          <a:p>
            <a:endParaRPr lang="en-GB" sz="1600" b="1" dirty="0">
              <a:solidFill>
                <a:srgbClr val="242A65"/>
              </a:solidFill>
              <a:latin typeface="Calibri" panose="020F0502020204030204" pitchFamily="34" charset="0"/>
              <a:cs typeface="Calibri" panose="020F0502020204030204" pitchFamily="34" charset="0"/>
            </a:endParaRPr>
          </a:p>
          <a:p>
            <a:r>
              <a:rPr lang="en-GB" b="1" i="0" dirty="0">
                <a:solidFill>
                  <a:srgbClr val="242A65"/>
                </a:solidFill>
                <a:effectLst/>
                <a:latin typeface="Calibri" panose="020F0502020204030204" pitchFamily="34" charset="0"/>
                <a:cs typeface="Calibri" panose="020F0502020204030204" pitchFamily="34" charset="0"/>
              </a:rPr>
              <a:t>Scatter Plots</a:t>
            </a:r>
            <a:endParaRPr lang="en-GB" b="1" dirty="0">
              <a:solidFill>
                <a:srgbClr val="242A65"/>
              </a:solidFill>
              <a:latin typeface="Calibri" panose="020F0502020204030204" pitchFamily="34" charset="0"/>
              <a:cs typeface="Calibri" panose="020F0502020204030204" pitchFamily="34" charset="0"/>
            </a:endParaRPr>
          </a:p>
          <a:p>
            <a:r>
              <a:rPr lang="en-GB" sz="1600" dirty="0">
                <a:solidFill>
                  <a:srgbClr val="242A65"/>
                </a:solidFill>
                <a:latin typeface="Calibri" panose="020F0502020204030204" pitchFamily="34" charset="0"/>
                <a:cs typeface="Calibri" panose="020F0502020204030204" pitchFamily="34" charset="0"/>
              </a:rPr>
              <a:t>A scatter plot is a great indicator that allows us to see whether there is a pattern to be found between two variables. E.g. : Positive or negative relationship.</a:t>
            </a:r>
          </a:p>
        </p:txBody>
      </p:sp>
      <p:pic>
        <p:nvPicPr>
          <p:cNvPr id="4" name="Picture 3">
            <a:extLst>
              <a:ext uri="{FF2B5EF4-FFF2-40B4-BE49-F238E27FC236}">
                <a16:creationId xmlns:a16="http://schemas.microsoft.com/office/drawing/2014/main" id="{48F893F0-C0ED-9F43-AA3C-81C4B8F309B4}"/>
              </a:ext>
            </a:extLst>
          </p:cNvPr>
          <p:cNvPicPr>
            <a:picLocks noChangeAspect="1"/>
          </p:cNvPicPr>
          <p:nvPr/>
        </p:nvPicPr>
        <p:blipFill>
          <a:blip r:embed="rId2"/>
          <a:stretch>
            <a:fillRect/>
          </a:stretch>
        </p:blipFill>
        <p:spPr>
          <a:xfrm>
            <a:off x="8407329" y="0"/>
            <a:ext cx="1803488" cy="1278288"/>
          </a:xfrm>
          <a:prstGeom prst="rect">
            <a:avLst/>
          </a:prstGeom>
        </p:spPr>
      </p:pic>
      <p:pic>
        <p:nvPicPr>
          <p:cNvPr id="5" name="Picture 4">
            <a:extLst>
              <a:ext uri="{FF2B5EF4-FFF2-40B4-BE49-F238E27FC236}">
                <a16:creationId xmlns:a16="http://schemas.microsoft.com/office/drawing/2014/main" id="{CBCE5715-9797-CA49-9A22-885ECA40DE47}"/>
              </a:ext>
            </a:extLst>
          </p:cNvPr>
          <p:cNvPicPr>
            <a:picLocks noChangeAspect="1"/>
          </p:cNvPicPr>
          <p:nvPr/>
        </p:nvPicPr>
        <p:blipFill>
          <a:blip r:embed="rId3"/>
          <a:stretch>
            <a:fillRect/>
          </a:stretch>
        </p:blipFill>
        <p:spPr>
          <a:xfrm>
            <a:off x="10210817" y="1203569"/>
            <a:ext cx="1701802" cy="1420736"/>
          </a:xfrm>
          <a:prstGeom prst="rect">
            <a:avLst/>
          </a:prstGeom>
        </p:spPr>
      </p:pic>
      <p:pic>
        <p:nvPicPr>
          <p:cNvPr id="6" name="Picture 5">
            <a:extLst>
              <a:ext uri="{FF2B5EF4-FFF2-40B4-BE49-F238E27FC236}">
                <a16:creationId xmlns:a16="http://schemas.microsoft.com/office/drawing/2014/main" id="{C07AB344-1E61-2646-ACC1-B63A9E4A4247}"/>
              </a:ext>
            </a:extLst>
          </p:cNvPr>
          <p:cNvPicPr>
            <a:picLocks noChangeAspect="1"/>
          </p:cNvPicPr>
          <p:nvPr/>
        </p:nvPicPr>
        <p:blipFill>
          <a:blip r:embed="rId4"/>
          <a:stretch>
            <a:fillRect/>
          </a:stretch>
        </p:blipFill>
        <p:spPr>
          <a:xfrm>
            <a:off x="8546228" y="2618042"/>
            <a:ext cx="2259623" cy="1329457"/>
          </a:xfrm>
          <a:prstGeom prst="rect">
            <a:avLst/>
          </a:prstGeom>
        </p:spPr>
      </p:pic>
      <p:pic>
        <p:nvPicPr>
          <p:cNvPr id="7" name="Picture 6">
            <a:extLst>
              <a:ext uri="{FF2B5EF4-FFF2-40B4-BE49-F238E27FC236}">
                <a16:creationId xmlns:a16="http://schemas.microsoft.com/office/drawing/2014/main" id="{CF0C1C36-D66B-9F49-8812-B33822D390D3}"/>
              </a:ext>
            </a:extLst>
          </p:cNvPr>
          <p:cNvPicPr>
            <a:picLocks noChangeAspect="1"/>
          </p:cNvPicPr>
          <p:nvPr/>
        </p:nvPicPr>
        <p:blipFill>
          <a:blip r:embed="rId5"/>
          <a:stretch>
            <a:fillRect/>
          </a:stretch>
        </p:blipFill>
        <p:spPr>
          <a:xfrm>
            <a:off x="9931436" y="3947499"/>
            <a:ext cx="2260564" cy="1601663"/>
          </a:xfrm>
          <a:prstGeom prst="rect">
            <a:avLst/>
          </a:prstGeom>
        </p:spPr>
      </p:pic>
      <p:pic>
        <p:nvPicPr>
          <p:cNvPr id="8" name="Picture 7">
            <a:extLst>
              <a:ext uri="{FF2B5EF4-FFF2-40B4-BE49-F238E27FC236}">
                <a16:creationId xmlns:a16="http://schemas.microsoft.com/office/drawing/2014/main" id="{47871818-1401-6845-BC38-23396A8C4830}"/>
              </a:ext>
            </a:extLst>
          </p:cNvPr>
          <p:cNvPicPr>
            <a:picLocks noChangeAspect="1"/>
          </p:cNvPicPr>
          <p:nvPr/>
        </p:nvPicPr>
        <p:blipFill>
          <a:blip r:embed="rId6"/>
          <a:stretch>
            <a:fillRect/>
          </a:stretch>
        </p:blipFill>
        <p:spPr>
          <a:xfrm>
            <a:off x="8034289" y="5361972"/>
            <a:ext cx="1897147" cy="1422860"/>
          </a:xfrm>
          <a:prstGeom prst="rect">
            <a:avLst/>
          </a:prstGeom>
        </p:spPr>
      </p:pic>
    </p:spTree>
    <p:extLst>
      <p:ext uri="{BB962C8B-B14F-4D97-AF65-F5344CB8AC3E}">
        <p14:creationId xmlns:p14="http://schemas.microsoft.com/office/powerpoint/2010/main" val="37227081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CC0F8DA-3531-734C-9366-140380D4B65F}"/>
              </a:ext>
            </a:extLst>
          </p:cNvPr>
          <p:cNvPicPr>
            <a:picLocks noChangeAspect="1"/>
          </p:cNvPicPr>
          <p:nvPr/>
        </p:nvPicPr>
        <p:blipFill>
          <a:blip r:embed="rId2"/>
          <a:stretch>
            <a:fillRect/>
          </a:stretch>
        </p:blipFill>
        <p:spPr>
          <a:xfrm>
            <a:off x="726314" y="613316"/>
            <a:ext cx="11465685" cy="6012221"/>
          </a:xfrm>
          <a:prstGeom prst="rect">
            <a:avLst/>
          </a:prstGeom>
        </p:spPr>
      </p:pic>
      <mc:AlternateContent xmlns:mc="http://schemas.openxmlformats.org/markup-compatibility/2006" xmlns:p14="http://schemas.microsoft.com/office/powerpoint/2010/main">
        <mc:Choice Requires="p14">
          <p:contentPart p14:bwMode="auto" r:id="rId3">
            <p14:nvContentPartPr>
              <p14:cNvPr id="82" name="Ink 81">
                <a:extLst>
                  <a:ext uri="{FF2B5EF4-FFF2-40B4-BE49-F238E27FC236}">
                    <a16:creationId xmlns:a16="http://schemas.microsoft.com/office/drawing/2014/main" id="{96DFBD24-C877-334C-95BD-D929D0A2B9F0}"/>
                  </a:ext>
                </a:extLst>
              </p14:cNvPr>
              <p14:cNvContentPartPr/>
              <p14:nvPr/>
            </p14:nvContentPartPr>
            <p14:xfrm>
              <a:off x="1804278" y="2764524"/>
              <a:ext cx="3960" cy="7200"/>
            </p14:xfrm>
          </p:contentPart>
        </mc:Choice>
        <mc:Fallback xmlns="">
          <p:pic>
            <p:nvPicPr>
              <p:cNvPr id="82" name="Ink 81">
                <a:extLst>
                  <a:ext uri="{FF2B5EF4-FFF2-40B4-BE49-F238E27FC236}">
                    <a16:creationId xmlns:a16="http://schemas.microsoft.com/office/drawing/2014/main" id="{96DFBD24-C877-334C-95BD-D929D0A2B9F0}"/>
                  </a:ext>
                </a:extLst>
              </p:cNvPr>
              <p:cNvPicPr/>
              <p:nvPr/>
            </p:nvPicPr>
            <p:blipFill>
              <a:blip r:embed="rId8"/>
              <a:stretch>
                <a:fillRect/>
              </a:stretch>
            </p:blipFill>
            <p:spPr>
              <a:xfrm>
                <a:off x="1799958" y="2760204"/>
                <a:ext cx="12600" cy="15840"/>
              </a:xfrm>
              <a:prstGeom prst="rect">
                <a:avLst/>
              </a:prstGeom>
            </p:spPr>
          </p:pic>
        </mc:Fallback>
      </mc:AlternateContent>
    </p:spTree>
    <p:extLst>
      <p:ext uri="{BB962C8B-B14F-4D97-AF65-F5344CB8AC3E}">
        <p14:creationId xmlns:p14="http://schemas.microsoft.com/office/powerpoint/2010/main" val="40974991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030DC8B-21C9-614E-B747-A147A7DB0C02}"/>
              </a:ext>
            </a:extLst>
          </p:cNvPr>
          <p:cNvPicPr>
            <a:picLocks noChangeAspect="1"/>
          </p:cNvPicPr>
          <p:nvPr/>
        </p:nvPicPr>
        <p:blipFill>
          <a:blip r:embed="rId2"/>
          <a:stretch>
            <a:fillRect/>
          </a:stretch>
        </p:blipFill>
        <p:spPr>
          <a:xfrm>
            <a:off x="747132" y="624232"/>
            <a:ext cx="11444868" cy="6001305"/>
          </a:xfrm>
          <a:prstGeom prst="rect">
            <a:avLst/>
          </a:prstGeom>
        </p:spPr>
      </p:pic>
    </p:spTree>
    <p:extLst>
      <p:ext uri="{BB962C8B-B14F-4D97-AF65-F5344CB8AC3E}">
        <p14:creationId xmlns:p14="http://schemas.microsoft.com/office/powerpoint/2010/main" val="32173509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3ED21AE-EC70-1047-9D9C-FAA8D4A7DED0}"/>
              </a:ext>
            </a:extLst>
          </p:cNvPr>
          <p:cNvPicPr>
            <a:picLocks noChangeAspect="1"/>
          </p:cNvPicPr>
          <p:nvPr/>
        </p:nvPicPr>
        <p:blipFill>
          <a:blip r:embed="rId3"/>
          <a:stretch>
            <a:fillRect/>
          </a:stretch>
        </p:blipFill>
        <p:spPr>
          <a:xfrm>
            <a:off x="747580" y="0"/>
            <a:ext cx="11444420" cy="6001070"/>
          </a:xfrm>
          <a:prstGeom prst="rect">
            <a:avLst/>
          </a:prstGeom>
        </p:spPr>
      </p:pic>
    </p:spTree>
    <p:extLst>
      <p:ext uri="{BB962C8B-B14F-4D97-AF65-F5344CB8AC3E}">
        <p14:creationId xmlns:p14="http://schemas.microsoft.com/office/powerpoint/2010/main" val="13484674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5E82C28-46B9-D849-9E7E-ADA613D3BAA2}"/>
              </a:ext>
            </a:extLst>
          </p:cNvPr>
          <p:cNvPicPr>
            <a:picLocks noChangeAspect="1"/>
          </p:cNvPicPr>
          <p:nvPr/>
        </p:nvPicPr>
        <p:blipFill>
          <a:blip r:embed="rId2"/>
          <a:stretch>
            <a:fillRect/>
          </a:stretch>
        </p:blipFill>
        <p:spPr>
          <a:xfrm>
            <a:off x="790112" y="646770"/>
            <a:ext cx="11401887" cy="5978767"/>
          </a:xfrm>
          <a:prstGeom prst="rect">
            <a:avLst/>
          </a:prstGeom>
        </p:spPr>
      </p:pic>
      <p:grpSp>
        <p:nvGrpSpPr>
          <p:cNvPr id="275" name="Group 274">
            <a:extLst>
              <a:ext uri="{FF2B5EF4-FFF2-40B4-BE49-F238E27FC236}">
                <a16:creationId xmlns:a16="http://schemas.microsoft.com/office/drawing/2014/main" id="{9A387D30-3C6F-0E4F-A4FA-4589ECAAFD40}"/>
              </a:ext>
            </a:extLst>
          </p:cNvPr>
          <p:cNvGrpSpPr/>
          <p:nvPr/>
        </p:nvGrpSpPr>
        <p:grpSpPr>
          <a:xfrm>
            <a:off x="3770958" y="3912564"/>
            <a:ext cx="140400" cy="936720"/>
            <a:chOff x="3770958" y="3912564"/>
            <a:chExt cx="140400" cy="936720"/>
          </a:xfrm>
        </p:grpSpPr>
        <mc:AlternateContent xmlns:mc="http://schemas.openxmlformats.org/markup-compatibility/2006" xmlns:p14="http://schemas.microsoft.com/office/powerpoint/2010/main">
          <mc:Choice Requires="p14">
            <p:contentPart p14:bwMode="auto" r:id="rId3">
              <p14:nvContentPartPr>
                <p14:cNvPr id="248" name="Ink 247">
                  <a:extLst>
                    <a:ext uri="{FF2B5EF4-FFF2-40B4-BE49-F238E27FC236}">
                      <a16:creationId xmlns:a16="http://schemas.microsoft.com/office/drawing/2014/main" id="{004850C3-27E7-824C-A3FC-33D5912951FA}"/>
                    </a:ext>
                  </a:extLst>
                </p14:cNvPr>
                <p14:cNvContentPartPr/>
                <p14:nvPr/>
              </p14:nvContentPartPr>
              <p14:xfrm>
                <a:off x="3770958" y="4829484"/>
                <a:ext cx="10440" cy="19800"/>
              </p14:xfrm>
            </p:contentPart>
          </mc:Choice>
          <mc:Fallback xmlns="">
            <p:pic>
              <p:nvPicPr>
                <p:cNvPr id="248" name="Ink 247">
                  <a:extLst>
                    <a:ext uri="{FF2B5EF4-FFF2-40B4-BE49-F238E27FC236}">
                      <a16:creationId xmlns:a16="http://schemas.microsoft.com/office/drawing/2014/main" id="{004850C3-27E7-824C-A3FC-33D5912951FA}"/>
                    </a:ext>
                  </a:extLst>
                </p:cNvPr>
                <p:cNvPicPr/>
                <p:nvPr/>
              </p:nvPicPr>
              <p:blipFill>
                <a:blip r:embed="rId132"/>
                <a:stretch>
                  <a:fillRect/>
                </a:stretch>
              </p:blipFill>
              <p:spPr>
                <a:xfrm>
                  <a:off x="3766638" y="4825164"/>
                  <a:ext cx="19080"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253" name="Ink 252">
                  <a:extLst>
                    <a:ext uri="{FF2B5EF4-FFF2-40B4-BE49-F238E27FC236}">
                      <a16:creationId xmlns:a16="http://schemas.microsoft.com/office/drawing/2014/main" id="{E8E4792D-81D6-4D4C-9DA6-1D4712597BBA}"/>
                    </a:ext>
                  </a:extLst>
                </p14:cNvPr>
                <p14:cNvContentPartPr/>
                <p14:nvPr/>
              </p14:nvContentPartPr>
              <p14:xfrm>
                <a:off x="3899478" y="3912564"/>
                <a:ext cx="11880" cy="19080"/>
              </p14:xfrm>
            </p:contentPart>
          </mc:Choice>
          <mc:Fallback xmlns="">
            <p:pic>
              <p:nvPicPr>
                <p:cNvPr id="253" name="Ink 252">
                  <a:extLst>
                    <a:ext uri="{FF2B5EF4-FFF2-40B4-BE49-F238E27FC236}">
                      <a16:creationId xmlns:a16="http://schemas.microsoft.com/office/drawing/2014/main" id="{E8E4792D-81D6-4D4C-9DA6-1D4712597BBA}"/>
                    </a:ext>
                  </a:extLst>
                </p:cNvPr>
                <p:cNvPicPr/>
                <p:nvPr/>
              </p:nvPicPr>
              <p:blipFill>
                <a:blip r:embed="rId138"/>
                <a:stretch>
                  <a:fillRect/>
                </a:stretch>
              </p:blipFill>
              <p:spPr>
                <a:xfrm>
                  <a:off x="3895158" y="3908244"/>
                  <a:ext cx="20520" cy="27720"/>
                </a:xfrm>
                <a:prstGeom prst="rect">
                  <a:avLst/>
                </a:prstGeom>
              </p:spPr>
            </p:pic>
          </mc:Fallback>
        </mc:AlternateContent>
      </p:grpSp>
    </p:spTree>
    <p:extLst>
      <p:ext uri="{BB962C8B-B14F-4D97-AF65-F5344CB8AC3E}">
        <p14:creationId xmlns:p14="http://schemas.microsoft.com/office/powerpoint/2010/main" val="41773892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FF1E56D-9664-CA40-9700-654416B6E7D5}"/>
              </a:ext>
            </a:extLst>
          </p:cNvPr>
          <p:cNvPicPr>
            <a:picLocks noChangeAspect="1"/>
          </p:cNvPicPr>
          <p:nvPr/>
        </p:nvPicPr>
        <p:blipFill>
          <a:blip r:embed="rId2"/>
          <a:stretch>
            <a:fillRect/>
          </a:stretch>
        </p:blipFill>
        <p:spPr>
          <a:xfrm>
            <a:off x="741582" y="621322"/>
            <a:ext cx="11450417" cy="6004215"/>
          </a:xfrm>
          <a:prstGeom prst="rect">
            <a:avLst/>
          </a:prstGeom>
        </p:spPr>
      </p:pic>
    </p:spTree>
    <p:extLst>
      <p:ext uri="{BB962C8B-B14F-4D97-AF65-F5344CB8AC3E}">
        <p14:creationId xmlns:p14="http://schemas.microsoft.com/office/powerpoint/2010/main" val="499075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699792E-4A14-CC4C-A27E-88C4E69572FF}"/>
              </a:ext>
            </a:extLst>
          </p:cNvPr>
          <p:cNvSpPr/>
          <p:nvPr/>
        </p:nvSpPr>
        <p:spPr>
          <a:xfrm>
            <a:off x="1230922" y="413883"/>
            <a:ext cx="10761785" cy="4124206"/>
          </a:xfrm>
          <a:prstGeom prst="rect">
            <a:avLst/>
          </a:prstGeom>
        </p:spPr>
        <p:txBody>
          <a:bodyPr wrap="square">
            <a:spAutoFit/>
          </a:bodyPr>
          <a:lstStyle/>
          <a:p>
            <a:r>
              <a:rPr lang="en-US" sz="2800" u="sng" dirty="0">
                <a:solidFill>
                  <a:srgbClr val="FF0000"/>
                </a:solidFill>
              </a:rPr>
              <a:t>Descriptive Statistics</a:t>
            </a:r>
          </a:p>
          <a:p>
            <a:endParaRPr lang="en-US" dirty="0"/>
          </a:p>
          <a:p>
            <a:endParaRPr lang="en-US" dirty="0"/>
          </a:p>
          <a:p>
            <a:endParaRPr lang="en-US" dirty="0"/>
          </a:p>
          <a:p>
            <a:r>
              <a:rPr lang="en-GB" dirty="0">
                <a:solidFill>
                  <a:srgbClr val="000000"/>
                </a:solidFill>
                <a:latin typeface="Arial" panose="020B0604020202020204" pitchFamily="34" charset="0"/>
              </a:rPr>
              <a:t>deals with the processing of data without attempting to draw any inferences from it. The characteristics of the data are described in simple terms. Events that are dealt with include everyday happenings such as accidents, prices of goods, business, incomes, epidemics, sports data, population data.</a:t>
            </a:r>
          </a:p>
          <a:p>
            <a:endParaRPr lang="en-GB" dirty="0">
              <a:solidFill>
                <a:srgbClr val="000000"/>
              </a:solidFill>
              <a:latin typeface="Arial" panose="020B0604020202020204" pitchFamily="34" charset="0"/>
            </a:endParaRPr>
          </a:p>
          <a:p>
            <a:r>
              <a:rPr lang="en-GB" dirty="0">
                <a:solidFill>
                  <a:srgbClr val="000000"/>
                </a:solidFill>
                <a:latin typeface="Arial" panose="020B0604020202020204" pitchFamily="34" charset="0"/>
              </a:rPr>
              <a:t>When we give description of data, there can be 3 kinds:</a:t>
            </a:r>
          </a:p>
          <a:p>
            <a:endParaRPr lang="en-GB" dirty="0">
              <a:solidFill>
                <a:srgbClr val="000000"/>
              </a:solidFill>
              <a:latin typeface="Arial" panose="020B0604020202020204" pitchFamily="34" charset="0"/>
            </a:endParaRPr>
          </a:p>
          <a:p>
            <a:pPr marL="342900" indent="-342900">
              <a:buAutoNum type="arabicPeriod"/>
            </a:pPr>
            <a:r>
              <a:rPr lang="en-GB" dirty="0">
                <a:solidFill>
                  <a:srgbClr val="000000"/>
                </a:solidFill>
                <a:latin typeface="Arial" panose="020B0604020202020204" pitchFamily="34" charset="0"/>
              </a:rPr>
              <a:t>Measures of </a:t>
            </a:r>
            <a:r>
              <a:rPr lang="en-GB" dirty="0">
                <a:solidFill>
                  <a:srgbClr val="FF0000"/>
                </a:solidFill>
                <a:latin typeface="Arial" panose="020B0604020202020204" pitchFamily="34" charset="0"/>
              </a:rPr>
              <a:t>Central Tendency </a:t>
            </a:r>
            <a:r>
              <a:rPr lang="en-GB" dirty="0">
                <a:solidFill>
                  <a:srgbClr val="000000"/>
                </a:solidFill>
                <a:latin typeface="Arial" panose="020B0604020202020204" pitchFamily="34" charset="0"/>
              </a:rPr>
              <a:t>– Mean, Median and Mode</a:t>
            </a:r>
          </a:p>
          <a:p>
            <a:pPr marL="342900" indent="-342900">
              <a:buAutoNum type="arabicPeriod"/>
            </a:pPr>
            <a:r>
              <a:rPr lang="en-GB" dirty="0">
                <a:solidFill>
                  <a:srgbClr val="000000"/>
                </a:solidFill>
                <a:latin typeface="Arial" panose="020B0604020202020204" pitchFamily="34" charset="0"/>
              </a:rPr>
              <a:t>Measures of </a:t>
            </a:r>
            <a:r>
              <a:rPr lang="en-GB" dirty="0">
                <a:solidFill>
                  <a:srgbClr val="FF0000"/>
                </a:solidFill>
                <a:latin typeface="Arial" panose="020B0604020202020204" pitchFamily="34" charset="0"/>
              </a:rPr>
              <a:t>Dispersion</a:t>
            </a:r>
            <a:r>
              <a:rPr lang="en-GB" dirty="0">
                <a:solidFill>
                  <a:srgbClr val="000000"/>
                </a:solidFill>
                <a:latin typeface="Arial" panose="020B0604020202020204" pitchFamily="34" charset="0"/>
              </a:rPr>
              <a:t> – Standard Deviation, Variance, Range, IQR (Inter Quartile Range)</a:t>
            </a:r>
          </a:p>
          <a:p>
            <a:pPr marL="342900" indent="-342900">
              <a:buAutoNum type="arabicPeriod"/>
            </a:pPr>
            <a:r>
              <a:rPr lang="en-GB" dirty="0">
                <a:solidFill>
                  <a:srgbClr val="000000"/>
                </a:solidFill>
                <a:latin typeface="Arial" panose="020B0604020202020204" pitchFamily="34" charset="0"/>
              </a:rPr>
              <a:t>Measure of </a:t>
            </a:r>
            <a:r>
              <a:rPr lang="en-GB" dirty="0">
                <a:solidFill>
                  <a:srgbClr val="FF0000"/>
                </a:solidFill>
                <a:latin typeface="Arial" panose="020B0604020202020204" pitchFamily="34" charset="0"/>
              </a:rPr>
              <a:t>Symmetricity/Shape</a:t>
            </a:r>
            <a:r>
              <a:rPr lang="en-GB" dirty="0">
                <a:solidFill>
                  <a:srgbClr val="000000"/>
                </a:solidFill>
                <a:latin typeface="Arial" panose="020B0604020202020204" pitchFamily="34" charset="0"/>
              </a:rPr>
              <a:t> – Skewness and Kurtosis</a:t>
            </a:r>
          </a:p>
          <a:p>
            <a:endParaRPr lang="en-GB" dirty="0">
              <a:solidFill>
                <a:srgbClr val="000000"/>
              </a:solidFill>
              <a:latin typeface="Arial" panose="020B0604020202020204" pitchFamily="34" charset="0"/>
            </a:endParaRPr>
          </a:p>
        </p:txBody>
      </p:sp>
      <mc:AlternateContent xmlns:mc="http://schemas.openxmlformats.org/markup-compatibility/2006" xmlns:p14="http://schemas.microsoft.com/office/powerpoint/2010/main">
        <mc:Choice Requires="p14">
          <p:contentPart p14:bwMode="auto" r:id="rId2">
            <p14:nvContentPartPr>
              <p14:cNvPr id="146" name="Ink 145">
                <a:extLst>
                  <a:ext uri="{FF2B5EF4-FFF2-40B4-BE49-F238E27FC236}">
                    <a16:creationId xmlns:a16="http://schemas.microsoft.com/office/drawing/2014/main" id="{9B9C1A94-682E-5441-AAF7-C52EAC6B0BDF}"/>
                  </a:ext>
                </a:extLst>
              </p14:cNvPr>
              <p14:cNvContentPartPr/>
              <p14:nvPr/>
            </p14:nvContentPartPr>
            <p14:xfrm>
              <a:off x="7224078" y="5615364"/>
              <a:ext cx="1800" cy="5760"/>
            </p14:xfrm>
          </p:contentPart>
        </mc:Choice>
        <mc:Fallback xmlns="">
          <p:pic>
            <p:nvPicPr>
              <p:cNvPr id="146" name="Ink 145">
                <a:extLst>
                  <a:ext uri="{FF2B5EF4-FFF2-40B4-BE49-F238E27FC236}">
                    <a16:creationId xmlns:a16="http://schemas.microsoft.com/office/drawing/2014/main" id="{9B9C1A94-682E-5441-AAF7-C52EAC6B0BDF}"/>
                  </a:ext>
                </a:extLst>
              </p:cNvPr>
              <p:cNvPicPr/>
              <p:nvPr/>
            </p:nvPicPr>
            <p:blipFill>
              <a:blip r:embed="rId115"/>
              <a:stretch>
                <a:fillRect/>
              </a:stretch>
            </p:blipFill>
            <p:spPr>
              <a:xfrm>
                <a:off x="7219758" y="5611044"/>
                <a:ext cx="10440" cy="14400"/>
              </a:xfrm>
              <a:prstGeom prst="rect">
                <a:avLst/>
              </a:prstGeom>
            </p:spPr>
          </p:pic>
        </mc:Fallback>
      </mc:AlternateContent>
    </p:spTree>
    <p:extLst>
      <p:ext uri="{BB962C8B-B14F-4D97-AF65-F5344CB8AC3E}">
        <p14:creationId xmlns:p14="http://schemas.microsoft.com/office/powerpoint/2010/main" val="14275306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8D17A7A-C2C8-C447-B581-B43A3B34C500}"/>
              </a:ext>
            </a:extLst>
          </p:cNvPr>
          <p:cNvSpPr txBox="1"/>
          <p:nvPr/>
        </p:nvSpPr>
        <p:spPr>
          <a:xfrm>
            <a:off x="4458021" y="0"/>
            <a:ext cx="3615926" cy="400110"/>
          </a:xfrm>
          <a:prstGeom prst="rect">
            <a:avLst/>
          </a:prstGeom>
          <a:noFill/>
        </p:spPr>
        <p:txBody>
          <a:bodyPr wrap="none" rtlCol="0">
            <a:spAutoFit/>
          </a:bodyPr>
          <a:lstStyle/>
          <a:p>
            <a:r>
              <a:rPr lang="en-US" sz="2000" b="1" dirty="0">
                <a:solidFill>
                  <a:srgbClr val="FF0000"/>
                </a:solidFill>
              </a:rPr>
              <a:t>1. Measure of Central Tendency</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E2958A57-AFCE-EC42-A3A0-EABB7623BC6A}"/>
                  </a:ext>
                </a:extLst>
              </p:cNvPr>
              <p:cNvSpPr txBox="1"/>
              <p:nvPr/>
            </p:nvSpPr>
            <p:spPr>
              <a:xfrm>
                <a:off x="844062" y="400110"/>
                <a:ext cx="10914184" cy="6740307"/>
              </a:xfrm>
              <a:prstGeom prst="rect">
                <a:avLst/>
              </a:prstGeom>
              <a:noFill/>
            </p:spPr>
            <p:txBody>
              <a:bodyPr wrap="square" rtlCol="0">
                <a:spAutoFit/>
              </a:bodyPr>
              <a:lstStyle/>
              <a:p>
                <a:r>
                  <a:rPr lang="en-GB" sz="1400" dirty="0"/>
                  <a:t>A measure of central tendency is a summary statistic that represents the centre point or typical value of a dataset. These measures indicate where most values in a distribution fall and are also referred to as the central location of a distribution. </a:t>
                </a:r>
              </a:p>
              <a:p>
                <a:endParaRPr lang="en-GB" sz="1600" dirty="0"/>
              </a:p>
              <a:p>
                <a:pPr marL="342900" indent="-342900">
                  <a:buAutoNum type="arabicPeriod"/>
                </a:pPr>
                <a:r>
                  <a:rPr lang="en-GB" sz="1600" b="1" dirty="0">
                    <a:solidFill>
                      <a:srgbClr val="00B050"/>
                    </a:solidFill>
                  </a:rPr>
                  <a:t>Mean</a:t>
                </a:r>
              </a:p>
              <a:p>
                <a:r>
                  <a:rPr lang="en-GB" sz="1400" dirty="0"/>
                  <a:t>Average value of the set of Numbers. Mean is a a number around which a whole data is spread out. Denoted by </a:t>
                </a:r>
                <a:r>
                  <a:rPr lang="en-GB" sz="2000" b="1" dirty="0">
                    <a:solidFill>
                      <a:srgbClr val="FF0000"/>
                    </a:solidFill>
                  </a:rPr>
                  <a:t>µ </a:t>
                </a:r>
                <a:r>
                  <a:rPr lang="en-GB" sz="1400" dirty="0"/>
                  <a:t>for population mean and</a:t>
                </a:r>
                <a14:m>
                  <m:oMath xmlns:m="http://schemas.openxmlformats.org/officeDocument/2006/math">
                    <m:r>
                      <a:rPr lang="en-GB" sz="1400" b="0" i="1" smtClean="0">
                        <a:latin typeface="Cambria Math" panose="02040503050406030204" pitchFamily="18" charset="0"/>
                      </a:rPr>
                      <m:t>  </m:t>
                    </m:r>
                  </m:oMath>
                </a14:m>
                <a:endParaRPr lang="en-GB" u="sng" dirty="0">
                  <a:hlinkClick r:id="rId2"/>
                </a:endParaRPr>
              </a:p>
              <a:p>
                <a:r>
                  <a:rPr lang="en-GB" sz="1400" dirty="0"/>
                  <a:t>for sample mean.</a:t>
                </a:r>
              </a:p>
              <a:p>
                <a:endParaRPr lang="en-GB" sz="1400" dirty="0"/>
              </a:p>
              <a:p>
                <a:r>
                  <a:rPr lang="en-GB" sz="1400" b="1" i="1" dirty="0"/>
                  <a:t>Example</a:t>
                </a:r>
                <a:r>
                  <a:rPr lang="en-GB" sz="1400" dirty="0"/>
                  <a:t>: Find the mean of 5,5,2,6,3,8,9?</a:t>
                </a:r>
              </a:p>
              <a:p>
                <a:r>
                  <a:rPr lang="en-GB" sz="1400" dirty="0"/>
                  <a:t>A: Mean is (5+5+2+6+3+8+9) / 7 = 38/7 = 5.43</a:t>
                </a:r>
              </a:p>
              <a:p>
                <a:endParaRPr lang="en-US" sz="1600" dirty="0"/>
              </a:p>
              <a:p>
                <a:r>
                  <a:rPr lang="en-GB" sz="1600" b="1" dirty="0">
                    <a:solidFill>
                      <a:srgbClr val="0070C0"/>
                    </a:solidFill>
                  </a:rPr>
                  <a:t>2. Median</a:t>
                </a:r>
              </a:p>
              <a:p>
                <a:r>
                  <a:rPr lang="en-GB" sz="1400" dirty="0"/>
                  <a:t>Median is the value </a:t>
                </a:r>
                <a:r>
                  <a:rPr lang="en-GB" sz="1400" i="1" dirty="0"/>
                  <a:t>which divides the data in 2 equal parts </a:t>
                </a:r>
                <a:r>
                  <a:rPr lang="en-GB" sz="1400" dirty="0"/>
                  <a:t>i.e. number of terms on right side of it is same as number of terms on left side of it when data is arranged in either </a:t>
                </a:r>
                <a:r>
                  <a:rPr lang="en-GB" sz="1400" b="1" dirty="0"/>
                  <a:t>ascending or descending order</a:t>
                </a:r>
                <a:r>
                  <a:rPr lang="en-GB" sz="1400" dirty="0"/>
                  <a:t>.</a:t>
                </a:r>
              </a:p>
              <a:p>
                <a:r>
                  <a:rPr lang="en-GB" sz="1400" dirty="0"/>
                  <a:t>(</a:t>
                </a:r>
                <a:r>
                  <a:rPr lang="en-GB" sz="1400" b="1" dirty="0"/>
                  <a:t>Note</a:t>
                </a:r>
                <a:r>
                  <a:rPr lang="en-GB" sz="1400" dirty="0"/>
                  <a:t>: If you sort data in descending order, it won’t affect median but IQR will be negative. IQR will be discussed in next slide.)</a:t>
                </a:r>
              </a:p>
              <a:p>
                <a:endParaRPr lang="en-GB" sz="1400" dirty="0"/>
              </a:p>
              <a:p>
                <a:r>
                  <a:rPr lang="en-GB" sz="1400" b="1" i="1" dirty="0"/>
                  <a:t>Example</a:t>
                </a:r>
                <a:r>
                  <a:rPr lang="en-GB" sz="1400" dirty="0"/>
                  <a:t>: Find the Median of 5,5,2,6,3,8,9?</a:t>
                </a:r>
              </a:p>
              <a:p>
                <a:r>
                  <a:rPr lang="en-GB" sz="1400" dirty="0"/>
                  <a:t>A: Putting it in ascending order = 2,3,5,5,6,8,9. Hence, Median = Mid Number = </a:t>
                </a:r>
                <a:r>
                  <a:rPr lang="en-GB" sz="1400" b="1" dirty="0"/>
                  <a:t>5. </a:t>
                </a:r>
              </a:p>
              <a:p>
                <a:r>
                  <a:rPr lang="en-GB" sz="1400" dirty="0"/>
                  <a:t>(</a:t>
                </a:r>
                <a:r>
                  <a:rPr lang="en-GB" sz="1400" b="1" dirty="0"/>
                  <a:t>Note</a:t>
                </a:r>
                <a:r>
                  <a:rPr lang="en-GB" sz="1400" dirty="0"/>
                  <a:t>: Median of a even set of numbers can be found by taking the average of the 2 middle numbers. </a:t>
                </a:r>
              </a:p>
              <a:p>
                <a:r>
                  <a:rPr lang="en-GB" sz="1400" dirty="0"/>
                  <a:t>  E.g. Median of 2,3,4,7 = average of (3 and 4 ) = 3.5)</a:t>
                </a:r>
                <a:endParaRPr lang="en-GB" sz="1400" b="1" dirty="0"/>
              </a:p>
              <a:p>
                <a:endParaRPr lang="en-US" sz="1600" dirty="0"/>
              </a:p>
              <a:p>
                <a:r>
                  <a:rPr lang="en-GB" sz="1600" b="1" dirty="0">
                    <a:solidFill>
                      <a:schemeClr val="tx2">
                        <a:lumMod val="75000"/>
                        <a:lumOff val="25000"/>
                      </a:schemeClr>
                    </a:solidFill>
                  </a:rPr>
                  <a:t>3. Mode</a:t>
                </a:r>
              </a:p>
              <a:p>
                <a:r>
                  <a:rPr lang="en-GB" sz="1400" dirty="0"/>
                  <a:t>Mode is the term </a:t>
                </a:r>
                <a:r>
                  <a:rPr lang="en-GB" sz="1400" i="1" dirty="0"/>
                  <a:t>appearing maximum time </a:t>
                </a:r>
                <a:r>
                  <a:rPr lang="en-GB" sz="1400" dirty="0"/>
                  <a:t>in data set i.e. term that has highest frequency.</a:t>
                </a:r>
              </a:p>
              <a:p>
                <a:endParaRPr lang="en-GB" sz="1400" dirty="0"/>
              </a:p>
              <a:p>
                <a:r>
                  <a:rPr lang="en-GB" sz="1400" b="1" i="1" dirty="0"/>
                  <a:t>Example</a:t>
                </a:r>
                <a:r>
                  <a:rPr lang="en-GB" sz="1400" dirty="0"/>
                  <a:t>: Find the Median of 5,5,2,6,3,8,9?</a:t>
                </a:r>
              </a:p>
              <a:p>
                <a:r>
                  <a:rPr lang="en-GB" sz="1400" dirty="0"/>
                  <a:t>A: Mode = Maximum number of repetition in dataset = 5. Hence, Mode = 5. </a:t>
                </a:r>
              </a:p>
              <a:p>
                <a:r>
                  <a:rPr lang="en-GB" sz="1400" dirty="0"/>
                  <a:t>(</a:t>
                </a:r>
                <a:r>
                  <a:rPr lang="en-GB" sz="1400" b="1" dirty="0"/>
                  <a:t>Note</a:t>
                </a:r>
                <a:r>
                  <a:rPr lang="en-GB" sz="1400" dirty="0"/>
                  <a:t>: If there is no repetition of data then mode is not present. E.g.: What is the mode of 1,2,3,5,6? </a:t>
                </a:r>
              </a:p>
              <a:p>
                <a:r>
                  <a:rPr lang="en-GB" sz="1400" dirty="0"/>
                  <a:t>A: None i.e. mode is not present.)</a:t>
                </a:r>
              </a:p>
              <a:p>
                <a:endParaRPr lang="en-GB" sz="1600" dirty="0"/>
              </a:p>
              <a:p>
                <a:endParaRPr lang="en-US" dirty="0"/>
              </a:p>
            </p:txBody>
          </p:sp>
        </mc:Choice>
        <mc:Fallback xmlns="">
          <p:sp>
            <p:nvSpPr>
              <p:cNvPr id="3" name="TextBox 2">
                <a:extLst>
                  <a:ext uri="{FF2B5EF4-FFF2-40B4-BE49-F238E27FC236}">
                    <a16:creationId xmlns:a16="http://schemas.microsoft.com/office/drawing/2014/main" id="{E2958A57-AFCE-EC42-A3A0-EABB7623BC6A}"/>
                  </a:ext>
                </a:extLst>
              </p:cNvPr>
              <p:cNvSpPr txBox="1">
                <a:spLocks noRot="1" noChangeAspect="1" noMove="1" noResize="1" noEditPoints="1" noAdjustHandles="1" noChangeArrowheads="1" noChangeShapeType="1" noTextEdit="1"/>
              </p:cNvSpPr>
              <p:nvPr/>
            </p:nvSpPr>
            <p:spPr>
              <a:xfrm>
                <a:off x="844062" y="400110"/>
                <a:ext cx="10914184" cy="6740307"/>
              </a:xfrm>
              <a:prstGeom prst="rect">
                <a:avLst/>
              </a:prstGeom>
              <a:blipFill>
                <a:blip r:embed="rId3"/>
                <a:stretch>
                  <a:fillRect l="-232" t="-188"/>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CF6A7345-5FB4-5C40-9E70-6F15B05418EE}"/>
              </a:ext>
            </a:extLst>
          </p:cNvPr>
          <p:cNvPicPr>
            <a:picLocks noChangeAspect="1"/>
          </p:cNvPicPr>
          <p:nvPr/>
        </p:nvPicPr>
        <p:blipFill>
          <a:blip r:embed="rId4"/>
          <a:stretch>
            <a:fillRect/>
          </a:stretch>
        </p:blipFill>
        <p:spPr>
          <a:xfrm>
            <a:off x="11347938" y="1658366"/>
            <a:ext cx="222032" cy="267970"/>
          </a:xfrm>
          <a:prstGeom prst="rect">
            <a:avLst/>
          </a:prstGeom>
        </p:spPr>
      </p:pic>
      <mc:AlternateContent xmlns:mc="http://schemas.openxmlformats.org/markup-compatibility/2006" xmlns:p14="http://schemas.microsoft.com/office/powerpoint/2010/main">
        <mc:Choice Requires="p14">
          <p:contentPart p14:bwMode="auto" r:id="rId5">
            <p14:nvContentPartPr>
              <p14:cNvPr id="125" name="Ink 124">
                <a:extLst>
                  <a:ext uri="{FF2B5EF4-FFF2-40B4-BE49-F238E27FC236}">
                    <a16:creationId xmlns:a16="http://schemas.microsoft.com/office/drawing/2014/main" id="{68C23FB7-E557-C84F-97E0-BFC69612EEC1}"/>
                  </a:ext>
                </a:extLst>
              </p14:cNvPr>
              <p14:cNvContentPartPr/>
              <p14:nvPr/>
            </p14:nvContentPartPr>
            <p14:xfrm>
              <a:off x="10317685" y="3456306"/>
              <a:ext cx="360" cy="360"/>
            </p14:xfrm>
          </p:contentPart>
        </mc:Choice>
        <mc:Fallback xmlns="">
          <p:pic>
            <p:nvPicPr>
              <p:cNvPr id="125" name="Ink 124">
                <a:extLst>
                  <a:ext uri="{FF2B5EF4-FFF2-40B4-BE49-F238E27FC236}">
                    <a16:creationId xmlns:a16="http://schemas.microsoft.com/office/drawing/2014/main" id="{68C23FB7-E557-C84F-97E0-BFC69612EEC1}"/>
                  </a:ext>
                </a:extLst>
              </p:cNvPr>
              <p:cNvPicPr/>
              <p:nvPr/>
            </p:nvPicPr>
            <p:blipFill>
              <a:blip r:embed="rId112"/>
              <a:stretch>
                <a:fillRect/>
              </a:stretch>
            </p:blipFill>
            <p:spPr>
              <a:xfrm>
                <a:off x="10309045" y="3447306"/>
                <a:ext cx="18000" cy="18000"/>
              </a:xfrm>
              <a:prstGeom prst="rect">
                <a:avLst/>
              </a:prstGeom>
            </p:spPr>
          </p:pic>
        </mc:Fallback>
      </mc:AlternateContent>
    </p:spTree>
    <p:extLst>
      <p:ext uri="{BB962C8B-B14F-4D97-AF65-F5344CB8AC3E}">
        <p14:creationId xmlns:p14="http://schemas.microsoft.com/office/powerpoint/2010/main" val="40603546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0DCAC4D-EDB8-4C42-8173-1B4977DCB778}"/>
              </a:ext>
            </a:extLst>
          </p:cNvPr>
          <p:cNvSpPr txBox="1"/>
          <p:nvPr/>
        </p:nvSpPr>
        <p:spPr>
          <a:xfrm>
            <a:off x="1031631" y="1242646"/>
            <a:ext cx="10445262" cy="4247317"/>
          </a:xfrm>
          <a:prstGeom prst="rect">
            <a:avLst/>
          </a:prstGeom>
          <a:noFill/>
        </p:spPr>
        <p:txBody>
          <a:bodyPr wrap="square" rtlCol="0">
            <a:spAutoFit/>
          </a:bodyPr>
          <a:lstStyle/>
          <a:p>
            <a:r>
              <a:rPr lang="en-US" b="1" dirty="0">
                <a:solidFill>
                  <a:srgbClr val="FF0000"/>
                </a:solidFill>
              </a:rPr>
              <a:t>1. What is Minimum and Maximum value?</a:t>
            </a:r>
          </a:p>
          <a:p>
            <a:endParaRPr lang="en-US" dirty="0"/>
          </a:p>
          <a:p>
            <a:r>
              <a:rPr lang="en-US" dirty="0"/>
              <a:t>It is the minimum and Maximum values of the dataset respectively.</a:t>
            </a:r>
          </a:p>
          <a:p>
            <a:endParaRPr lang="en-US" dirty="0"/>
          </a:p>
          <a:p>
            <a:r>
              <a:rPr lang="en-US" b="1" dirty="0">
                <a:solidFill>
                  <a:srgbClr val="FF0000"/>
                </a:solidFill>
              </a:rPr>
              <a:t>2. What is 1</a:t>
            </a:r>
            <a:r>
              <a:rPr lang="en-US" b="1" baseline="30000" dirty="0">
                <a:solidFill>
                  <a:srgbClr val="FF0000"/>
                </a:solidFill>
              </a:rPr>
              <a:t>st</a:t>
            </a:r>
            <a:r>
              <a:rPr lang="en-US" b="1" dirty="0">
                <a:solidFill>
                  <a:srgbClr val="FF0000"/>
                </a:solidFill>
              </a:rPr>
              <a:t> and 3</a:t>
            </a:r>
            <a:r>
              <a:rPr lang="en-US" b="1" baseline="30000" dirty="0">
                <a:solidFill>
                  <a:srgbClr val="FF0000"/>
                </a:solidFill>
              </a:rPr>
              <a:t>rd</a:t>
            </a:r>
            <a:r>
              <a:rPr lang="en-US" b="1" dirty="0">
                <a:solidFill>
                  <a:srgbClr val="FF0000"/>
                </a:solidFill>
              </a:rPr>
              <a:t> Quartile? – Also called the lower and upper quartile respectively.</a:t>
            </a:r>
          </a:p>
          <a:p>
            <a:endParaRPr lang="en-US" dirty="0"/>
          </a:p>
          <a:p>
            <a:r>
              <a:rPr lang="en-US" dirty="0"/>
              <a:t>When we divide the dataset into two groups while calculating median (sorted in ascending order), then the median of first half is 1</a:t>
            </a:r>
            <a:r>
              <a:rPr lang="en-US" baseline="30000" dirty="0"/>
              <a:t>st</a:t>
            </a:r>
            <a:r>
              <a:rPr lang="en-US" dirty="0"/>
              <a:t> Quartile and median of second half is 3</a:t>
            </a:r>
            <a:r>
              <a:rPr lang="en-US" baseline="30000" dirty="0"/>
              <a:t>rd</a:t>
            </a:r>
            <a:r>
              <a:rPr lang="en-US" dirty="0"/>
              <a:t> Quartile.</a:t>
            </a:r>
          </a:p>
          <a:p>
            <a:endParaRPr lang="en-US" dirty="0"/>
          </a:p>
          <a:p>
            <a:r>
              <a:rPr lang="en-US" b="1" dirty="0">
                <a:solidFill>
                  <a:srgbClr val="FF0000"/>
                </a:solidFill>
              </a:rPr>
              <a:t>3. Then where is the 2</a:t>
            </a:r>
            <a:r>
              <a:rPr lang="en-US" b="1" baseline="30000" dirty="0">
                <a:solidFill>
                  <a:srgbClr val="FF0000"/>
                </a:solidFill>
              </a:rPr>
              <a:t>nd</a:t>
            </a:r>
            <a:r>
              <a:rPr lang="en-US" b="1" dirty="0">
                <a:solidFill>
                  <a:srgbClr val="FF0000"/>
                </a:solidFill>
              </a:rPr>
              <a:t> Quartile?</a:t>
            </a:r>
          </a:p>
          <a:p>
            <a:endParaRPr lang="en-US" dirty="0"/>
          </a:p>
          <a:p>
            <a:r>
              <a:rPr lang="en-US" dirty="0"/>
              <a:t>Your median is the 2</a:t>
            </a:r>
            <a:r>
              <a:rPr lang="en-US" baseline="30000" dirty="0"/>
              <a:t>nd</a:t>
            </a:r>
            <a:r>
              <a:rPr lang="en-US" dirty="0"/>
              <a:t> Quartile ;-)</a:t>
            </a:r>
          </a:p>
          <a:p>
            <a:endParaRPr lang="en-US" dirty="0"/>
          </a:p>
          <a:p>
            <a:endParaRPr lang="en-US" dirty="0"/>
          </a:p>
          <a:p>
            <a:endParaRPr lang="en-US" dirty="0"/>
          </a:p>
        </p:txBody>
      </p:sp>
      <p:sp>
        <p:nvSpPr>
          <p:cNvPr id="3" name="TextBox 2">
            <a:extLst>
              <a:ext uri="{FF2B5EF4-FFF2-40B4-BE49-F238E27FC236}">
                <a16:creationId xmlns:a16="http://schemas.microsoft.com/office/drawing/2014/main" id="{0201360A-96C0-3447-B29A-B8E3E70B2301}"/>
              </a:ext>
            </a:extLst>
          </p:cNvPr>
          <p:cNvSpPr txBox="1"/>
          <p:nvPr/>
        </p:nvSpPr>
        <p:spPr>
          <a:xfrm>
            <a:off x="1031631" y="293077"/>
            <a:ext cx="6230680" cy="461665"/>
          </a:xfrm>
          <a:prstGeom prst="rect">
            <a:avLst/>
          </a:prstGeom>
          <a:noFill/>
        </p:spPr>
        <p:txBody>
          <a:bodyPr wrap="none" rtlCol="0">
            <a:spAutoFit/>
          </a:bodyPr>
          <a:lstStyle/>
          <a:p>
            <a:r>
              <a:rPr lang="en-US" sz="2400" b="1" u="sng" dirty="0">
                <a:solidFill>
                  <a:srgbClr val="FF0000"/>
                </a:solidFill>
              </a:rPr>
              <a:t>Let’s build some concepts before going ahead.</a:t>
            </a:r>
          </a:p>
        </p:txBody>
      </p:sp>
      <p:pic>
        <p:nvPicPr>
          <p:cNvPr id="5" name="Picture 4">
            <a:extLst>
              <a:ext uri="{FF2B5EF4-FFF2-40B4-BE49-F238E27FC236}">
                <a16:creationId xmlns:a16="http://schemas.microsoft.com/office/drawing/2014/main" id="{FD86A37E-8F6D-904F-8AD5-E917F5618926}"/>
              </a:ext>
            </a:extLst>
          </p:cNvPr>
          <p:cNvPicPr>
            <a:picLocks noChangeAspect="1"/>
          </p:cNvPicPr>
          <p:nvPr/>
        </p:nvPicPr>
        <p:blipFill>
          <a:blip r:embed="rId2"/>
          <a:stretch>
            <a:fillRect/>
          </a:stretch>
        </p:blipFill>
        <p:spPr>
          <a:xfrm>
            <a:off x="1295593" y="4732043"/>
            <a:ext cx="10392313" cy="2133600"/>
          </a:xfrm>
          <a:prstGeom prst="rect">
            <a:avLst/>
          </a:prstGeom>
        </p:spPr>
      </p:pic>
      <p:sp>
        <p:nvSpPr>
          <p:cNvPr id="6" name="Rectangle 5">
            <a:extLst>
              <a:ext uri="{FF2B5EF4-FFF2-40B4-BE49-F238E27FC236}">
                <a16:creationId xmlns:a16="http://schemas.microsoft.com/office/drawing/2014/main" id="{3A7211CB-0822-0140-8845-AD073C4ECD4D}"/>
              </a:ext>
            </a:extLst>
          </p:cNvPr>
          <p:cNvSpPr/>
          <p:nvPr/>
        </p:nvSpPr>
        <p:spPr>
          <a:xfrm>
            <a:off x="1477108" y="4911969"/>
            <a:ext cx="4536830" cy="72683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E4B5CBD9-8F43-4544-93C0-4313BD5C01E2}"/>
              </a:ext>
            </a:extLst>
          </p:cNvPr>
          <p:cNvSpPr/>
          <p:nvPr/>
        </p:nvSpPr>
        <p:spPr>
          <a:xfrm>
            <a:off x="6752493" y="4911969"/>
            <a:ext cx="4536830" cy="72683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3">
            <p14:nvContentPartPr>
              <p14:cNvPr id="47" name="Ink 46">
                <a:extLst>
                  <a:ext uri="{FF2B5EF4-FFF2-40B4-BE49-F238E27FC236}">
                    <a16:creationId xmlns:a16="http://schemas.microsoft.com/office/drawing/2014/main" id="{4FD94065-881B-BE46-8849-877F89858C57}"/>
                  </a:ext>
                </a:extLst>
              </p14:cNvPr>
              <p14:cNvContentPartPr/>
              <p14:nvPr/>
            </p14:nvContentPartPr>
            <p14:xfrm>
              <a:off x="1594994" y="6307792"/>
              <a:ext cx="39960" cy="4680"/>
            </p14:xfrm>
          </p:contentPart>
        </mc:Choice>
        <mc:Fallback xmlns="">
          <p:pic>
            <p:nvPicPr>
              <p:cNvPr id="47" name="Ink 46">
                <a:extLst>
                  <a:ext uri="{FF2B5EF4-FFF2-40B4-BE49-F238E27FC236}">
                    <a16:creationId xmlns:a16="http://schemas.microsoft.com/office/drawing/2014/main" id="{4FD94065-881B-BE46-8849-877F89858C57}"/>
                  </a:ext>
                </a:extLst>
              </p:cNvPr>
              <p:cNvPicPr/>
              <p:nvPr/>
            </p:nvPicPr>
            <p:blipFill>
              <a:blip r:embed="rId4"/>
              <a:stretch>
                <a:fillRect/>
              </a:stretch>
            </p:blipFill>
            <p:spPr>
              <a:xfrm>
                <a:off x="1585994" y="6298792"/>
                <a:ext cx="5760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5" name="Ink 64">
                <a:extLst>
                  <a:ext uri="{FF2B5EF4-FFF2-40B4-BE49-F238E27FC236}">
                    <a16:creationId xmlns:a16="http://schemas.microsoft.com/office/drawing/2014/main" id="{ED27EF90-1F33-D74E-94B6-4062D85BFE9E}"/>
                  </a:ext>
                </a:extLst>
              </p14:cNvPr>
              <p14:cNvContentPartPr/>
              <p14:nvPr/>
            </p14:nvContentPartPr>
            <p14:xfrm>
              <a:off x="1766478" y="5250533"/>
              <a:ext cx="9720" cy="5040"/>
            </p14:xfrm>
          </p:contentPart>
        </mc:Choice>
        <mc:Fallback xmlns="">
          <p:pic>
            <p:nvPicPr>
              <p:cNvPr id="65" name="Ink 64">
                <a:extLst>
                  <a:ext uri="{FF2B5EF4-FFF2-40B4-BE49-F238E27FC236}">
                    <a16:creationId xmlns:a16="http://schemas.microsoft.com/office/drawing/2014/main" id="{ED27EF90-1F33-D74E-94B6-4062D85BFE9E}"/>
                  </a:ext>
                </a:extLst>
              </p:cNvPr>
              <p:cNvPicPr/>
              <p:nvPr/>
            </p:nvPicPr>
            <p:blipFill>
              <a:blip r:embed="rId88"/>
              <a:stretch>
                <a:fillRect/>
              </a:stretch>
            </p:blipFill>
            <p:spPr>
              <a:xfrm>
                <a:off x="1757478" y="5241533"/>
                <a:ext cx="27360" cy="22680"/>
              </a:xfrm>
              <a:prstGeom prst="rect">
                <a:avLst/>
              </a:prstGeom>
            </p:spPr>
          </p:pic>
        </mc:Fallback>
      </mc:AlternateContent>
    </p:spTree>
    <p:extLst>
      <p:ext uri="{BB962C8B-B14F-4D97-AF65-F5344CB8AC3E}">
        <p14:creationId xmlns:p14="http://schemas.microsoft.com/office/powerpoint/2010/main" val="6525982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4334A5D-73F9-D740-A56E-4EF679029958}"/>
              </a:ext>
            </a:extLst>
          </p:cNvPr>
          <p:cNvSpPr/>
          <p:nvPr/>
        </p:nvSpPr>
        <p:spPr>
          <a:xfrm>
            <a:off x="1048215" y="156117"/>
            <a:ext cx="10883590" cy="2585323"/>
          </a:xfrm>
          <a:prstGeom prst="rect">
            <a:avLst/>
          </a:prstGeom>
        </p:spPr>
        <p:txBody>
          <a:bodyPr wrap="square">
            <a:spAutoFit/>
          </a:bodyPr>
          <a:lstStyle/>
          <a:p>
            <a:endParaRPr lang="en-GB" b="1" dirty="0">
              <a:solidFill>
                <a:srgbClr val="FF0000"/>
              </a:solidFill>
              <a:latin typeface="Arial" panose="020B0604020202020204" pitchFamily="34" charset="0"/>
            </a:endParaRPr>
          </a:p>
          <a:p>
            <a:r>
              <a:rPr lang="en-GB" b="1" dirty="0">
                <a:solidFill>
                  <a:srgbClr val="FF0000"/>
                </a:solidFill>
                <a:latin typeface="Arial" panose="020B0604020202020204" pitchFamily="34" charset="0"/>
              </a:rPr>
              <a:t>What is Statistics?</a:t>
            </a:r>
          </a:p>
          <a:p>
            <a:endParaRPr lang="en-GB" b="1" dirty="0">
              <a:solidFill>
                <a:srgbClr val="000000"/>
              </a:solidFill>
              <a:latin typeface="Arial" panose="020B0604020202020204" pitchFamily="34" charset="0"/>
            </a:endParaRPr>
          </a:p>
          <a:p>
            <a:r>
              <a:rPr lang="en-GB" dirty="0">
                <a:solidFill>
                  <a:srgbClr val="000000"/>
                </a:solidFill>
                <a:latin typeface="Arial" panose="020B0604020202020204" pitchFamily="34" charset="0"/>
              </a:rPr>
              <a:t>Statistics is a mathematical science including methods of collecting, organizing and analyzing data in such a way that meaningful conclusions can be drawn from them. In general, its investigations and analyses fall into two broad categories called descriptive and inferential statistics.</a:t>
            </a:r>
          </a:p>
          <a:p>
            <a:endParaRPr lang="en-GB" dirty="0">
              <a:solidFill>
                <a:srgbClr val="000000"/>
              </a:solidFill>
              <a:latin typeface="Arial" panose="020B0604020202020204" pitchFamily="34" charset="0"/>
            </a:endParaRPr>
          </a:p>
          <a:p>
            <a:br>
              <a:rPr lang="en-GB" dirty="0">
                <a:solidFill>
                  <a:srgbClr val="000000"/>
                </a:solidFill>
                <a:latin typeface="Arial" panose="020B0604020202020204" pitchFamily="34" charset="0"/>
              </a:rPr>
            </a:br>
            <a:endParaRPr lang="en-GB" dirty="0">
              <a:solidFill>
                <a:srgbClr val="000000"/>
              </a:solidFill>
              <a:latin typeface="Arial" panose="020B0604020202020204" pitchFamily="34" charset="0"/>
            </a:endParaRPr>
          </a:p>
        </p:txBody>
      </p:sp>
    </p:spTree>
    <p:extLst>
      <p:ext uri="{BB962C8B-B14F-4D97-AF65-F5344CB8AC3E}">
        <p14:creationId xmlns:p14="http://schemas.microsoft.com/office/powerpoint/2010/main" val="42563692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4B1EAAE-7DF6-D040-9B11-C0D1E3B14F99}"/>
              </a:ext>
            </a:extLst>
          </p:cNvPr>
          <p:cNvPicPr>
            <a:picLocks noChangeAspect="1"/>
          </p:cNvPicPr>
          <p:nvPr/>
        </p:nvPicPr>
        <p:blipFill>
          <a:blip r:embed="rId2"/>
          <a:stretch>
            <a:fillRect/>
          </a:stretch>
        </p:blipFill>
        <p:spPr>
          <a:xfrm>
            <a:off x="719226" y="609600"/>
            <a:ext cx="11472774" cy="6015938"/>
          </a:xfrm>
          <a:prstGeom prst="rect">
            <a:avLst/>
          </a:prstGeom>
        </p:spPr>
      </p:pic>
      <p:grpSp>
        <p:nvGrpSpPr>
          <p:cNvPr id="5" name="Group 4">
            <a:extLst>
              <a:ext uri="{FF2B5EF4-FFF2-40B4-BE49-F238E27FC236}">
                <a16:creationId xmlns:a16="http://schemas.microsoft.com/office/drawing/2014/main" id="{52133DBE-ACF2-AB40-AEF3-C53901F183A3}"/>
              </a:ext>
            </a:extLst>
          </p:cNvPr>
          <p:cNvGrpSpPr/>
          <p:nvPr/>
        </p:nvGrpSpPr>
        <p:grpSpPr>
          <a:xfrm>
            <a:off x="2058498" y="2551892"/>
            <a:ext cx="390600" cy="1101960"/>
            <a:chOff x="2058498" y="2551892"/>
            <a:chExt cx="390600" cy="1101960"/>
          </a:xfrm>
        </p:grpSpPr>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01B4CBE0-8EFA-9A42-8D37-82DFF1368EC8}"/>
                    </a:ext>
                  </a:extLst>
                </p14:cNvPr>
                <p14:cNvContentPartPr/>
                <p14:nvPr/>
              </p14:nvContentPartPr>
              <p14:xfrm>
                <a:off x="2117178" y="2551892"/>
                <a:ext cx="331920" cy="1053000"/>
              </p14:xfrm>
            </p:contentPart>
          </mc:Choice>
          <mc:Fallback xmlns="">
            <p:pic>
              <p:nvPicPr>
                <p:cNvPr id="3" name="Ink 2">
                  <a:extLst>
                    <a:ext uri="{FF2B5EF4-FFF2-40B4-BE49-F238E27FC236}">
                      <a16:creationId xmlns:a16="http://schemas.microsoft.com/office/drawing/2014/main" id="{01B4CBE0-8EFA-9A42-8D37-82DFF1368EC8}"/>
                    </a:ext>
                  </a:extLst>
                </p:cNvPr>
                <p:cNvPicPr/>
                <p:nvPr/>
              </p:nvPicPr>
              <p:blipFill>
                <a:blip r:embed="rId4"/>
                <a:stretch>
                  <a:fillRect/>
                </a:stretch>
              </p:blipFill>
              <p:spPr>
                <a:xfrm>
                  <a:off x="2108178" y="2543252"/>
                  <a:ext cx="349560" cy="10706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4" name="Ink 3">
                  <a:extLst>
                    <a:ext uri="{FF2B5EF4-FFF2-40B4-BE49-F238E27FC236}">
                      <a16:creationId xmlns:a16="http://schemas.microsoft.com/office/drawing/2014/main" id="{875932AC-85EF-5B43-9207-78D59E87287C}"/>
                    </a:ext>
                  </a:extLst>
                </p14:cNvPr>
                <p14:cNvContentPartPr/>
                <p14:nvPr/>
              </p14:nvContentPartPr>
              <p14:xfrm>
                <a:off x="2058498" y="3466292"/>
                <a:ext cx="275760" cy="187560"/>
              </p14:xfrm>
            </p:contentPart>
          </mc:Choice>
          <mc:Fallback xmlns="">
            <p:pic>
              <p:nvPicPr>
                <p:cNvPr id="4" name="Ink 3">
                  <a:extLst>
                    <a:ext uri="{FF2B5EF4-FFF2-40B4-BE49-F238E27FC236}">
                      <a16:creationId xmlns:a16="http://schemas.microsoft.com/office/drawing/2014/main" id="{875932AC-85EF-5B43-9207-78D59E87287C}"/>
                    </a:ext>
                  </a:extLst>
                </p:cNvPr>
                <p:cNvPicPr/>
                <p:nvPr/>
              </p:nvPicPr>
              <p:blipFill>
                <a:blip r:embed="rId6"/>
                <a:stretch>
                  <a:fillRect/>
                </a:stretch>
              </p:blipFill>
              <p:spPr>
                <a:xfrm>
                  <a:off x="2049498" y="3457652"/>
                  <a:ext cx="293400" cy="2052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
            <p14:nvContentPartPr>
              <p14:cNvPr id="11" name="Ink 10">
                <a:extLst>
                  <a:ext uri="{FF2B5EF4-FFF2-40B4-BE49-F238E27FC236}">
                    <a16:creationId xmlns:a16="http://schemas.microsoft.com/office/drawing/2014/main" id="{489AB02B-5255-9142-BC63-20068BB00773}"/>
                  </a:ext>
                </a:extLst>
              </p14:cNvPr>
              <p14:cNvContentPartPr/>
              <p14:nvPr/>
            </p14:nvContentPartPr>
            <p14:xfrm>
              <a:off x="3978378" y="2876612"/>
              <a:ext cx="547920" cy="942840"/>
            </p14:xfrm>
          </p:contentPart>
        </mc:Choice>
        <mc:Fallback xmlns="">
          <p:pic>
            <p:nvPicPr>
              <p:cNvPr id="11" name="Ink 10">
                <a:extLst>
                  <a:ext uri="{FF2B5EF4-FFF2-40B4-BE49-F238E27FC236}">
                    <a16:creationId xmlns:a16="http://schemas.microsoft.com/office/drawing/2014/main" id="{489AB02B-5255-9142-BC63-20068BB00773}"/>
                  </a:ext>
                </a:extLst>
              </p:cNvPr>
              <p:cNvPicPr/>
              <p:nvPr/>
            </p:nvPicPr>
            <p:blipFill>
              <a:blip r:embed="rId16"/>
              <a:stretch>
                <a:fillRect/>
              </a:stretch>
            </p:blipFill>
            <p:spPr>
              <a:xfrm>
                <a:off x="3969738" y="2867972"/>
                <a:ext cx="565560" cy="9604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2" name="Ink 11">
                <a:extLst>
                  <a:ext uri="{FF2B5EF4-FFF2-40B4-BE49-F238E27FC236}">
                    <a16:creationId xmlns:a16="http://schemas.microsoft.com/office/drawing/2014/main" id="{2DF96C53-F8D6-6342-B18B-CB3BABDDE2D1}"/>
                  </a:ext>
                </a:extLst>
              </p14:cNvPr>
              <p14:cNvContentPartPr/>
              <p14:nvPr/>
            </p14:nvContentPartPr>
            <p14:xfrm>
              <a:off x="3986298" y="3584372"/>
              <a:ext cx="3240" cy="175320"/>
            </p14:xfrm>
          </p:contentPart>
        </mc:Choice>
        <mc:Fallback xmlns="">
          <p:pic>
            <p:nvPicPr>
              <p:cNvPr id="12" name="Ink 11">
                <a:extLst>
                  <a:ext uri="{FF2B5EF4-FFF2-40B4-BE49-F238E27FC236}">
                    <a16:creationId xmlns:a16="http://schemas.microsoft.com/office/drawing/2014/main" id="{2DF96C53-F8D6-6342-B18B-CB3BABDDE2D1}"/>
                  </a:ext>
                </a:extLst>
              </p:cNvPr>
              <p:cNvPicPr/>
              <p:nvPr/>
            </p:nvPicPr>
            <p:blipFill>
              <a:blip r:embed="rId18"/>
              <a:stretch>
                <a:fillRect/>
              </a:stretch>
            </p:blipFill>
            <p:spPr>
              <a:xfrm>
                <a:off x="3977298" y="3575732"/>
                <a:ext cx="20880" cy="192960"/>
              </a:xfrm>
              <a:prstGeom prst="rect">
                <a:avLst/>
              </a:prstGeom>
            </p:spPr>
          </p:pic>
        </mc:Fallback>
      </mc:AlternateContent>
      <p:cxnSp>
        <p:nvCxnSpPr>
          <p:cNvPr id="22" name="Straight Arrow Connector 21">
            <a:extLst>
              <a:ext uri="{FF2B5EF4-FFF2-40B4-BE49-F238E27FC236}">
                <a16:creationId xmlns:a16="http://schemas.microsoft.com/office/drawing/2014/main" id="{C18B6081-8963-2141-B214-9C39A625D9BC}"/>
              </a:ext>
            </a:extLst>
          </p:cNvPr>
          <p:cNvCxnSpPr/>
          <p:nvPr/>
        </p:nvCxnSpPr>
        <p:spPr>
          <a:xfrm flipH="1">
            <a:off x="1781908" y="4560277"/>
            <a:ext cx="4126523" cy="0"/>
          </a:xfrm>
          <a:prstGeom prst="straightConnector1">
            <a:avLst/>
          </a:prstGeom>
          <a:ln>
            <a:solidFill>
              <a:srgbClr val="FF0000"/>
            </a:solidFill>
            <a:tailEnd type="triangle"/>
          </a:ln>
        </p:spPr>
        <p:style>
          <a:lnRef idx="2">
            <a:schemeClr val="dk1"/>
          </a:lnRef>
          <a:fillRef idx="0">
            <a:schemeClr val="dk1"/>
          </a:fillRef>
          <a:effectRef idx="1">
            <a:schemeClr val="dk1"/>
          </a:effectRef>
          <a:fontRef idx="minor">
            <a:schemeClr val="tx1"/>
          </a:fontRef>
        </p:style>
      </p:cxnSp>
      <p:cxnSp>
        <p:nvCxnSpPr>
          <p:cNvPr id="23" name="Straight Arrow Connector 22">
            <a:extLst>
              <a:ext uri="{FF2B5EF4-FFF2-40B4-BE49-F238E27FC236}">
                <a16:creationId xmlns:a16="http://schemas.microsoft.com/office/drawing/2014/main" id="{3AFC3F0B-2898-EA4E-BDFC-AF6ADB3E527D}"/>
              </a:ext>
            </a:extLst>
          </p:cNvPr>
          <p:cNvCxnSpPr>
            <a:cxnSpLocks/>
          </p:cNvCxnSpPr>
          <p:nvPr/>
        </p:nvCxnSpPr>
        <p:spPr>
          <a:xfrm>
            <a:off x="6860726" y="4518092"/>
            <a:ext cx="4393428" cy="0"/>
          </a:xfrm>
          <a:prstGeom prst="straightConnector1">
            <a:avLst/>
          </a:prstGeom>
          <a:ln>
            <a:solidFill>
              <a:srgbClr val="FF0000"/>
            </a:solidFill>
            <a:tailEnd type="triangle"/>
          </a:ln>
        </p:spPr>
        <p:style>
          <a:lnRef idx="2">
            <a:schemeClr val="dk1"/>
          </a:lnRef>
          <a:fillRef idx="0">
            <a:schemeClr val="dk1"/>
          </a:fillRef>
          <a:effectRef idx="1">
            <a:schemeClr val="dk1"/>
          </a:effectRef>
          <a:fontRef idx="minor">
            <a:schemeClr val="tx1"/>
          </a:fontRef>
        </p:style>
      </p:cxnSp>
      <p:grpSp>
        <p:nvGrpSpPr>
          <p:cNvPr id="45" name="Group 44">
            <a:extLst>
              <a:ext uri="{FF2B5EF4-FFF2-40B4-BE49-F238E27FC236}">
                <a16:creationId xmlns:a16="http://schemas.microsoft.com/office/drawing/2014/main" id="{468364B4-FE1B-654E-AFA2-2E116CB1093C}"/>
              </a:ext>
            </a:extLst>
          </p:cNvPr>
          <p:cNvGrpSpPr/>
          <p:nvPr/>
        </p:nvGrpSpPr>
        <p:grpSpPr>
          <a:xfrm>
            <a:off x="3788958" y="3990173"/>
            <a:ext cx="399240" cy="19440"/>
            <a:chOff x="3788958" y="3990173"/>
            <a:chExt cx="399240" cy="19440"/>
          </a:xfrm>
        </p:grpSpPr>
        <mc:AlternateContent xmlns:mc="http://schemas.openxmlformats.org/markup-compatibility/2006" xmlns:p14="http://schemas.microsoft.com/office/powerpoint/2010/main">
          <mc:Choice Requires="p14">
            <p:contentPart p14:bwMode="auto" r:id="rId19">
              <p14:nvContentPartPr>
                <p14:cNvPr id="19" name="Ink 18">
                  <a:extLst>
                    <a:ext uri="{FF2B5EF4-FFF2-40B4-BE49-F238E27FC236}">
                      <a16:creationId xmlns:a16="http://schemas.microsoft.com/office/drawing/2014/main" id="{D4D95838-31A2-8A4C-B6D6-C510A40C89F3}"/>
                    </a:ext>
                  </a:extLst>
                </p14:cNvPr>
                <p14:cNvContentPartPr/>
                <p14:nvPr/>
              </p14:nvContentPartPr>
              <p14:xfrm>
                <a:off x="4180998" y="3990173"/>
                <a:ext cx="7200" cy="3960"/>
              </p14:xfrm>
            </p:contentPart>
          </mc:Choice>
          <mc:Fallback xmlns="">
            <p:pic>
              <p:nvPicPr>
                <p:cNvPr id="19" name="Ink 18">
                  <a:extLst>
                    <a:ext uri="{FF2B5EF4-FFF2-40B4-BE49-F238E27FC236}">
                      <a16:creationId xmlns:a16="http://schemas.microsoft.com/office/drawing/2014/main" id="{D4D95838-31A2-8A4C-B6D6-C510A40C89F3}"/>
                    </a:ext>
                  </a:extLst>
                </p:cNvPr>
                <p:cNvPicPr/>
                <p:nvPr/>
              </p:nvPicPr>
              <p:blipFill>
                <a:blip r:embed="rId20"/>
                <a:stretch>
                  <a:fillRect/>
                </a:stretch>
              </p:blipFill>
              <p:spPr>
                <a:xfrm>
                  <a:off x="4172358" y="3981533"/>
                  <a:ext cx="24840" cy="216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5" name="Ink 24">
                  <a:extLst>
                    <a:ext uri="{FF2B5EF4-FFF2-40B4-BE49-F238E27FC236}">
                      <a16:creationId xmlns:a16="http://schemas.microsoft.com/office/drawing/2014/main" id="{9586086B-261B-9C42-B0A7-6FF4C3984743}"/>
                    </a:ext>
                  </a:extLst>
                </p14:cNvPr>
                <p14:cNvContentPartPr/>
                <p14:nvPr/>
              </p14:nvContentPartPr>
              <p14:xfrm>
                <a:off x="3788958" y="3998813"/>
                <a:ext cx="21240" cy="10800"/>
              </p14:xfrm>
            </p:contentPart>
          </mc:Choice>
          <mc:Fallback xmlns="">
            <p:pic>
              <p:nvPicPr>
                <p:cNvPr id="25" name="Ink 24">
                  <a:extLst>
                    <a:ext uri="{FF2B5EF4-FFF2-40B4-BE49-F238E27FC236}">
                      <a16:creationId xmlns:a16="http://schemas.microsoft.com/office/drawing/2014/main" id="{9586086B-261B-9C42-B0A7-6FF4C3984743}"/>
                    </a:ext>
                  </a:extLst>
                </p:cNvPr>
                <p:cNvPicPr/>
                <p:nvPr/>
              </p:nvPicPr>
              <p:blipFill>
                <a:blip r:embed="rId22"/>
                <a:stretch>
                  <a:fillRect/>
                </a:stretch>
              </p:blipFill>
              <p:spPr>
                <a:xfrm>
                  <a:off x="3780318" y="3989813"/>
                  <a:ext cx="38880" cy="284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3">
            <p14:nvContentPartPr>
              <p14:cNvPr id="6" name="Ink 5">
                <a:extLst>
                  <a:ext uri="{FF2B5EF4-FFF2-40B4-BE49-F238E27FC236}">
                    <a16:creationId xmlns:a16="http://schemas.microsoft.com/office/drawing/2014/main" id="{92C6E38C-F0D5-384D-A6AD-DDEBB55703E7}"/>
                  </a:ext>
                </a:extLst>
              </p14:cNvPr>
              <p14:cNvContentPartPr/>
              <p14:nvPr/>
            </p14:nvContentPartPr>
            <p14:xfrm>
              <a:off x="6312978" y="2919452"/>
              <a:ext cx="238680" cy="815760"/>
            </p14:xfrm>
          </p:contentPart>
        </mc:Choice>
        <mc:Fallback xmlns="">
          <p:pic>
            <p:nvPicPr>
              <p:cNvPr id="6" name="Ink 5">
                <a:extLst>
                  <a:ext uri="{FF2B5EF4-FFF2-40B4-BE49-F238E27FC236}">
                    <a16:creationId xmlns:a16="http://schemas.microsoft.com/office/drawing/2014/main" id="{92C6E38C-F0D5-384D-A6AD-DDEBB55703E7}"/>
                  </a:ext>
                </a:extLst>
              </p:cNvPr>
              <p:cNvPicPr/>
              <p:nvPr/>
            </p:nvPicPr>
            <p:blipFill>
              <a:blip r:embed="rId24"/>
              <a:stretch>
                <a:fillRect/>
              </a:stretch>
            </p:blipFill>
            <p:spPr>
              <a:xfrm>
                <a:off x="6303978" y="2910452"/>
                <a:ext cx="256320" cy="8334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7" name="Ink 6">
                <a:extLst>
                  <a:ext uri="{FF2B5EF4-FFF2-40B4-BE49-F238E27FC236}">
                    <a16:creationId xmlns:a16="http://schemas.microsoft.com/office/drawing/2014/main" id="{94472B91-A025-584E-8B67-5BEFCE87EB0B}"/>
                  </a:ext>
                </a:extLst>
              </p14:cNvPr>
              <p14:cNvContentPartPr/>
              <p14:nvPr/>
            </p14:nvContentPartPr>
            <p14:xfrm>
              <a:off x="8325738" y="2854292"/>
              <a:ext cx="640080" cy="741240"/>
            </p14:xfrm>
          </p:contentPart>
        </mc:Choice>
        <mc:Fallback xmlns="">
          <p:pic>
            <p:nvPicPr>
              <p:cNvPr id="7" name="Ink 6">
                <a:extLst>
                  <a:ext uri="{FF2B5EF4-FFF2-40B4-BE49-F238E27FC236}">
                    <a16:creationId xmlns:a16="http://schemas.microsoft.com/office/drawing/2014/main" id="{94472B91-A025-584E-8B67-5BEFCE87EB0B}"/>
                  </a:ext>
                </a:extLst>
              </p:cNvPr>
              <p:cNvPicPr/>
              <p:nvPr/>
            </p:nvPicPr>
            <p:blipFill>
              <a:blip r:embed="rId26"/>
              <a:stretch>
                <a:fillRect/>
              </a:stretch>
            </p:blipFill>
            <p:spPr>
              <a:xfrm>
                <a:off x="8316738" y="2845292"/>
                <a:ext cx="657720" cy="75888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9" name="Ink 8">
                <a:extLst>
                  <a:ext uri="{FF2B5EF4-FFF2-40B4-BE49-F238E27FC236}">
                    <a16:creationId xmlns:a16="http://schemas.microsoft.com/office/drawing/2014/main" id="{BB8E9A2C-A5C5-C34A-A641-DD775C87ADA3}"/>
                  </a:ext>
                </a:extLst>
              </p14:cNvPr>
              <p14:cNvContentPartPr/>
              <p14:nvPr/>
            </p14:nvContentPartPr>
            <p14:xfrm>
              <a:off x="10467018" y="2571692"/>
              <a:ext cx="416520" cy="1076040"/>
            </p14:xfrm>
          </p:contentPart>
        </mc:Choice>
        <mc:Fallback xmlns="">
          <p:pic>
            <p:nvPicPr>
              <p:cNvPr id="9" name="Ink 8">
                <a:extLst>
                  <a:ext uri="{FF2B5EF4-FFF2-40B4-BE49-F238E27FC236}">
                    <a16:creationId xmlns:a16="http://schemas.microsoft.com/office/drawing/2014/main" id="{BB8E9A2C-A5C5-C34A-A641-DD775C87ADA3}"/>
                  </a:ext>
                </a:extLst>
              </p:cNvPr>
              <p:cNvPicPr/>
              <p:nvPr/>
            </p:nvPicPr>
            <p:blipFill>
              <a:blip r:embed="rId28"/>
              <a:stretch>
                <a:fillRect/>
              </a:stretch>
            </p:blipFill>
            <p:spPr>
              <a:xfrm>
                <a:off x="10458018" y="2562692"/>
                <a:ext cx="434160" cy="1093680"/>
              </a:xfrm>
              <a:prstGeom prst="rect">
                <a:avLst/>
              </a:prstGeom>
            </p:spPr>
          </p:pic>
        </mc:Fallback>
      </mc:AlternateContent>
    </p:spTree>
    <p:extLst>
      <p:ext uri="{BB962C8B-B14F-4D97-AF65-F5344CB8AC3E}">
        <p14:creationId xmlns:p14="http://schemas.microsoft.com/office/powerpoint/2010/main" val="7420085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FC04BB5-978E-944A-96E4-03EC1D095F5F}"/>
              </a:ext>
            </a:extLst>
          </p:cNvPr>
          <p:cNvSpPr txBox="1"/>
          <p:nvPr/>
        </p:nvSpPr>
        <p:spPr>
          <a:xfrm>
            <a:off x="989784" y="480794"/>
            <a:ext cx="10901446" cy="1200329"/>
          </a:xfrm>
          <a:prstGeom prst="rect">
            <a:avLst/>
          </a:prstGeom>
          <a:noFill/>
        </p:spPr>
        <p:txBody>
          <a:bodyPr wrap="none" rtlCol="0">
            <a:spAutoFit/>
          </a:bodyPr>
          <a:lstStyle/>
          <a:p>
            <a:r>
              <a:rPr lang="en-US" dirty="0"/>
              <a:t>Q. Given is the ages of people registered for a webinar, calculate the 5 point summary (5 number summary) of </a:t>
            </a:r>
          </a:p>
          <a:p>
            <a:r>
              <a:rPr lang="en-US" dirty="0"/>
              <a:t>the ages of the participants?</a:t>
            </a:r>
          </a:p>
          <a:p>
            <a:endParaRPr lang="en-US" dirty="0"/>
          </a:p>
          <a:p>
            <a:r>
              <a:rPr lang="en-US" dirty="0">
                <a:solidFill>
                  <a:srgbClr val="FF0000"/>
                </a:solidFill>
              </a:rPr>
              <a:t>                                          19, 26, 25, 37, 32, 28, 22, 23, 29, 34, 39, 31</a:t>
            </a:r>
          </a:p>
        </p:txBody>
      </p:sp>
    </p:spTree>
    <p:extLst>
      <p:ext uri="{BB962C8B-B14F-4D97-AF65-F5344CB8AC3E}">
        <p14:creationId xmlns:p14="http://schemas.microsoft.com/office/powerpoint/2010/main" val="18873477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4FE61E6-9E10-E847-9990-E1B172DDEA21}"/>
              </a:ext>
            </a:extLst>
          </p:cNvPr>
          <p:cNvPicPr>
            <a:picLocks noChangeAspect="1"/>
          </p:cNvPicPr>
          <p:nvPr/>
        </p:nvPicPr>
        <p:blipFill>
          <a:blip r:embed="rId2"/>
          <a:stretch>
            <a:fillRect/>
          </a:stretch>
        </p:blipFill>
        <p:spPr>
          <a:xfrm>
            <a:off x="750276" y="625882"/>
            <a:ext cx="11441723" cy="5999656"/>
          </a:xfrm>
          <a:prstGeom prst="rect">
            <a:avLst/>
          </a:prstGeom>
        </p:spPr>
      </p:pic>
    </p:spTree>
    <p:extLst>
      <p:ext uri="{BB962C8B-B14F-4D97-AF65-F5344CB8AC3E}">
        <p14:creationId xmlns:p14="http://schemas.microsoft.com/office/powerpoint/2010/main" val="27081112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0030509-5BE8-F64B-8692-0477E00308C8}"/>
              </a:ext>
            </a:extLst>
          </p:cNvPr>
          <p:cNvPicPr>
            <a:picLocks noChangeAspect="1"/>
          </p:cNvPicPr>
          <p:nvPr/>
        </p:nvPicPr>
        <p:blipFill>
          <a:blip r:embed="rId2"/>
          <a:stretch>
            <a:fillRect/>
          </a:stretch>
        </p:blipFill>
        <p:spPr>
          <a:xfrm>
            <a:off x="741582" y="621322"/>
            <a:ext cx="11450417" cy="6004215"/>
          </a:xfrm>
          <a:prstGeom prst="rect">
            <a:avLst/>
          </a:prstGeom>
        </p:spPr>
      </p:pic>
    </p:spTree>
    <p:extLst>
      <p:ext uri="{BB962C8B-B14F-4D97-AF65-F5344CB8AC3E}">
        <p14:creationId xmlns:p14="http://schemas.microsoft.com/office/powerpoint/2010/main" val="1964726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E202E59-89C6-0E41-9A0C-43FF0840B513}"/>
              </a:ext>
            </a:extLst>
          </p:cNvPr>
          <p:cNvPicPr>
            <a:picLocks noChangeAspect="1"/>
          </p:cNvPicPr>
          <p:nvPr/>
        </p:nvPicPr>
        <p:blipFill>
          <a:blip r:embed="rId2"/>
          <a:stretch>
            <a:fillRect/>
          </a:stretch>
        </p:blipFill>
        <p:spPr>
          <a:xfrm>
            <a:off x="719226" y="609600"/>
            <a:ext cx="11472774" cy="6015938"/>
          </a:xfrm>
          <a:prstGeom prst="rect">
            <a:avLst/>
          </a:prstGeom>
        </p:spPr>
      </p:pic>
    </p:spTree>
    <p:extLst>
      <p:ext uri="{BB962C8B-B14F-4D97-AF65-F5344CB8AC3E}">
        <p14:creationId xmlns:p14="http://schemas.microsoft.com/office/powerpoint/2010/main" val="17795343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F0D6EDB-0EBF-A447-A7BB-1E6250B6C02F}"/>
              </a:ext>
            </a:extLst>
          </p:cNvPr>
          <p:cNvSpPr txBox="1"/>
          <p:nvPr/>
        </p:nvSpPr>
        <p:spPr>
          <a:xfrm>
            <a:off x="4173932" y="144001"/>
            <a:ext cx="4676473" cy="738664"/>
          </a:xfrm>
          <a:prstGeom prst="rect">
            <a:avLst/>
          </a:prstGeom>
          <a:noFill/>
        </p:spPr>
        <p:txBody>
          <a:bodyPr wrap="none" rtlCol="0">
            <a:spAutoFit/>
          </a:bodyPr>
          <a:lstStyle/>
          <a:p>
            <a:r>
              <a:rPr lang="en-GB" sz="2400" b="1" dirty="0">
                <a:solidFill>
                  <a:srgbClr val="FF0000"/>
                </a:solidFill>
              </a:rPr>
              <a:t>2. Measure of Spread / Dispersion</a:t>
            </a:r>
          </a:p>
          <a:p>
            <a:endParaRPr lang="en-US" dirty="0"/>
          </a:p>
        </p:txBody>
      </p:sp>
      <p:sp>
        <p:nvSpPr>
          <p:cNvPr id="3" name="Rectangle 2">
            <a:extLst>
              <a:ext uri="{FF2B5EF4-FFF2-40B4-BE49-F238E27FC236}">
                <a16:creationId xmlns:a16="http://schemas.microsoft.com/office/drawing/2014/main" id="{902234B5-E7D1-2148-BF8A-EB707E529681}"/>
              </a:ext>
            </a:extLst>
          </p:cNvPr>
          <p:cNvSpPr/>
          <p:nvPr/>
        </p:nvSpPr>
        <p:spPr>
          <a:xfrm>
            <a:off x="984738" y="959676"/>
            <a:ext cx="11054862" cy="1200329"/>
          </a:xfrm>
          <a:prstGeom prst="rect">
            <a:avLst/>
          </a:prstGeom>
        </p:spPr>
        <p:txBody>
          <a:bodyPr wrap="square">
            <a:spAutoFit/>
          </a:bodyPr>
          <a:lstStyle/>
          <a:p>
            <a:r>
              <a:rPr lang="en-GB" b="1" dirty="0">
                <a:solidFill>
                  <a:srgbClr val="00B050"/>
                </a:solidFill>
                <a:latin typeface="medium-content-sans-serif-font"/>
              </a:rPr>
              <a:t>1. Standard deviation</a:t>
            </a:r>
          </a:p>
          <a:p>
            <a:r>
              <a:rPr lang="en-GB" dirty="0">
                <a:latin typeface="medium-content-serif-font"/>
              </a:rPr>
              <a:t>Standard deviation is the measurement of average distance between each quantity and mean. That is, how data is spread out from mean. A low standard deviation indicates that the data points tend to be close to the mean of the data set, while a high standard deviation indicates that the data points are spread out over a wider range of values.</a:t>
            </a:r>
            <a:endParaRPr lang="en-GB" b="0" i="0" dirty="0">
              <a:effectLst/>
              <a:latin typeface="medium-content-serif-font"/>
            </a:endParaRPr>
          </a:p>
        </p:txBody>
      </p:sp>
      <p:pic>
        <p:nvPicPr>
          <p:cNvPr id="4" name="Picture 3">
            <a:extLst>
              <a:ext uri="{FF2B5EF4-FFF2-40B4-BE49-F238E27FC236}">
                <a16:creationId xmlns:a16="http://schemas.microsoft.com/office/drawing/2014/main" id="{055C7EE9-013E-644E-9A2E-C32515EFF95F}"/>
              </a:ext>
            </a:extLst>
          </p:cNvPr>
          <p:cNvPicPr>
            <a:picLocks noChangeAspect="1"/>
          </p:cNvPicPr>
          <p:nvPr/>
        </p:nvPicPr>
        <p:blipFill>
          <a:blip r:embed="rId2"/>
          <a:stretch>
            <a:fillRect/>
          </a:stretch>
        </p:blipFill>
        <p:spPr>
          <a:xfrm>
            <a:off x="4311650" y="4348924"/>
            <a:ext cx="3531088" cy="1533070"/>
          </a:xfrm>
          <a:prstGeom prst="rect">
            <a:avLst/>
          </a:prstGeom>
        </p:spPr>
      </p:pic>
      <p:pic>
        <p:nvPicPr>
          <p:cNvPr id="6" name="Picture 5">
            <a:extLst>
              <a:ext uri="{FF2B5EF4-FFF2-40B4-BE49-F238E27FC236}">
                <a16:creationId xmlns:a16="http://schemas.microsoft.com/office/drawing/2014/main" id="{68DEC64C-BB5D-0D41-8054-FAA70A6CDBC6}"/>
              </a:ext>
            </a:extLst>
          </p:cNvPr>
          <p:cNvPicPr>
            <a:picLocks noChangeAspect="1"/>
          </p:cNvPicPr>
          <p:nvPr/>
        </p:nvPicPr>
        <p:blipFill>
          <a:blip r:embed="rId3"/>
          <a:stretch>
            <a:fillRect/>
          </a:stretch>
        </p:blipFill>
        <p:spPr>
          <a:xfrm>
            <a:off x="4311650" y="2647950"/>
            <a:ext cx="3531087" cy="1545636"/>
          </a:xfrm>
          <a:prstGeom prst="rect">
            <a:avLst/>
          </a:prstGeom>
        </p:spPr>
      </p:pic>
      <p:sp>
        <p:nvSpPr>
          <p:cNvPr id="7" name="TextBox 6">
            <a:extLst>
              <a:ext uri="{FF2B5EF4-FFF2-40B4-BE49-F238E27FC236}">
                <a16:creationId xmlns:a16="http://schemas.microsoft.com/office/drawing/2014/main" id="{06D96675-5737-A94C-AEE3-DEF382E261BB}"/>
              </a:ext>
            </a:extLst>
          </p:cNvPr>
          <p:cNvSpPr txBox="1"/>
          <p:nvPr/>
        </p:nvSpPr>
        <p:spPr>
          <a:xfrm>
            <a:off x="2133600" y="3141785"/>
            <a:ext cx="1808444" cy="646331"/>
          </a:xfrm>
          <a:prstGeom prst="rect">
            <a:avLst/>
          </a:prstGeom>
          <a:noFill/>
        </p:spPr>
        <p:txBody>
          <a:bodyPr wrap="none" rtlCol="0">
            <a:spAutoFit/>
          </a:bodyPr>
          <a:lstStyle/>
          <a:p>
            <a:r>
              <a:rPr lang="en-US" b="1" dirty="0"/>
              <a:t>SD of Population</a:t>
            </a:r>
          </a:p>
          <a:p>
            <a:r>
              <a:rPr lang="en-US" dirty="0"/>
              <a:t>          </a:t>
            </a:r>
            <a:r>
              <a:rPr lang="en-US" b="1" dirty="0"/>
              <a:t> (</a:t>
            </a:r>
            <a:r>
              <a:rPr lang="en-US" b="1" dirty="0">
                <a:solidFill>
                  <a:srgbClr val="000000"/>
                </a:solidFill>
                <a:latin typeface="Calibri" panose="020F0502020204030204" pitchFamily="34" charset="0"/>
                <a:ea typeface="Calibri" panose="020F0502020204030204" pitchFamily="34" charset="0"/>
                <a:cs typeface="Times New Roman" panose="02020603050405020304" pitchFamily="18" charset="0"/>
                <a:sym typeface="Symbol" pitchFamily="2" charset="2"/>
              </a:rPr>
              <a:t>)</a:t>
            </a:r>
            <a:endParaRPr lang="en-US" dirty="0"/>
          </a:p>
        </p:txBody>
      </p:sp>
      <p:sp>
        <p:nvSpPr>
          <p:cNvPr id="8" name="TextBox 7">
            <a:extLst>
              <a:ext uri="{FF2B5EF4-FFF2-40B4-BE49-F238E27FC236}">
                <a16:creationId xmlns:a16="http://schemas.microsoft.com/office/drawing/2014/main" id="{B9C1B342-18AB-C84A-80B7-E4C92BB735CC}"/>
              </a:ext>
            </a:extLst>
          </p:cNvPr>
          <p:cNvSpPr txBox="1"/>
          <p:nvPr/>
        </p:nvSpPr>
        <p:spPr>
          <a:xfrm>
            <a:off x="2133600" y="4730508"/>
            <a:ext cx="1652954" cy="646331"/>
          </a:xfrm>
          <a:prstGeom prst="rect">
            <a:avLst/>
          </a:prstGeom>
          <a:noFill/>
        </p:spPr>
        <p:txBody>
          <a:bodyPr wrap="square" rtlCol="0">
            <a:spAutoFit/>
          </a:bodyPr>
          <a:lstStyle/>
          <a:p>
            <a:r>
              <a:rPr lang="en-US" b="1" dirty="0"/>
              <a:t>SD of Sample</a:t>
            </a:r>
          </a:p>
          <a:p>
            <a:r>
              <a:rPr lang="en-US" b="1" dirty="0"/>
              <a:t>           (s)</a:t>
            </a:r>
          </a:p>
        </p:txBody>
      </p:sp>
      <p:sp>
        <p:nvSpPr>
          <p:cNvPr id="5" name="TextBox 4">
            <a:extLst>
              <a:ext uri="{FF2B5EF4-FFF2-40B4-BE49-F238E27FC236}">
                <a16:creationId xmlns:a16="http://schemas.microsoft.com/office/drawing/2014/main" id="{D1A7B02B-8F12-EB43-9809-2D7047903E0F}"/>
              </a:ext>
            </a:extLst>
          </p:cNvPr>
          <p:cNvSpPr txBox="1"/>
          <p:nvPr/>
        </p:nvSpPr>
        <p:spPr>
          <a:xfrm>
            <a:off x="6693876" y="3429000"/>
            <a:ext cx="237566" cy="369332"/>
          </a:xfrm>
          <a:prstGeom prst="rect">
            <a:avLst/>
          </a:prstGeom>
          <a:noFill/>
        </p:spPr>
        <p:txBody>
          <a:bodyPr wrap="none" rtlCol="0">
            <a:spAutoFit/>
          </a:bodyPr>
          <a:lstStyle/>
          <a:p>
            <a:r>
              <a:rPr lang="en-US" dirty="0"/>
              <a:t>i</a:t>
            </a:r>
          </a:p>
        </p:txBody>
      </p:sp>
      <p:sp>
        <p:nvSpPr>
          <p:cNvPr id="9" name="TextBox 8">
            <a:extLst>
              <a:ext uri="{FF2B5EF4-FFF2-40B4-BE49-F238E27FC236}">
                <a16:creationId xmlns:a16="http://schemas.microsoft.com/office/drawing/2014/main" id="{11B19C31-B2D4-E045-94A3-AF391F1A10A6}"/>
              </a:ext>
            </a:extLst>
          </p:cNvPr>
          <p:cNvSpPr txBox="1"/>
          <p:nvPr/>
        </p:nvSpPr>
        <p:spPr>
          <a:xfrm>
            <a:off x="6812659" y="5082649"/>
            <a:ext cx="237566" cy="369332"/>
          </a:xfrm>
          <a:prstGeom prst="rect">
            <a:avLst/>
          </a:prstGeom>
          <a:noFill/>
        </p:spPr>
        <p:txBody>
          <a:bodyPr wrap="none" rtlCol="0">
            <a:spAutoFit/>
          </a:bodyPr>
          <a:lstStyle/>
          <a:p>
            <a:r>
              <a:rPr lang="en-US" dirty="0"/>
              <a:t>i</a:t>
            </a:r>
          </a:p>
        </p:txBody>
      </p:sp>
      <p:sp>
        <p:nvSpPr>
          <p:cNvPr id="10" name="TextBox 9">
            <a:extLst>
              <a:ext uri="{FF2B5EF4-FFF2-40B4-BE49-F238E27FC236}">
                <a16:creationId xmlns:a16="http://schemas.microsoft.com/office/drawing/2014/main" id="{4842F5EE-71BB-1D44-9B7C-79CB448A472F}"/>
              </a:ext>
            </a:extLst>
          </p:cNvPr>
          <p:cNvSpPr txBox="1"/>
          <p:nvPr/>
        </p:nvSpPr>
        <p:spPr>
          <a:xfrm>
            <a:off x="7967883" y="2647950"/>
            <a:ext cx="2756652" cy="2862322"/>
          </a:xfrm>
          <a:prstGeom prst="rect">
            <a:avLst/>
          </a:prstGeom>
          <a:noFill/>
        </p:spPr>
        <p:txBody>
          <a:bodyPr wrap="none" rtlCol="0">
            <a:spAutoFit/>
          </a:bodyPr>
          <a:lstStyle/>
          <a:p>
            <a:r>
              <a:rPr lang="en-GB" b="1" i="1" dirty="0">
                <a:solidFill>
                  <a:srgbClr val="0070C0"/>
                </a:solidFill>
              </a:rPr>
              <a:t>In Python : </a:t>
            </a:r>
          </a:p>
          <a:p>
            <a:r>
              <a:rPr lang="en-GB" b="1" i="1" dirty="0">
                <a:solidFill>
                  <a:srgbClr val="0070C0"/>
                </a:solidFill>
              </a:rPr>
              <a:t>Population STD = </a:t>
            </a:r>
            <a:r>
              <a:rPr lang="en-GB" b="1" i="1" dirty="0" err="1">
                <a:solidFill>
                  <a:srgbClr val="0070C0"/>
                </a:solidFill>
              </a:rPr>
              <a:t>pstdev</a:t>
            </a:r>
            <a:r>
              <a:rPr lang="en-GB" b="1" i="1" dirty="0">
                <a:solidFill>
                  <a:srgbClr val="0070C0"/>
                </a:solidFill>
              </a:rPr>
              <a:t>() </a:t>
            </a:r>
          </a:p>
          <a:p>
            <a:endParaRPr lang="en-GB" b="1" i="1" dirty="0">
              <a:solidFill>
                <a:srgbClr val="0070C0"/>
              </a:solidFill>
            </a:endParaRPr>
          </a:p>
          <a:p>
            <a:endParaRPr lang="en-GB" b="1" i="1" dirty="0">
              <a:solidFill>
                <a:srgbClr val="0070C0"/>
              </a:solidFill>
            </a:endParaRPr>
          </a:p>
          <a:p>
            <a:endParaRPr lang="en-GB" b="1" i="1" dirty="0">
              <a:solidFill>
                <a:srgbClr val="0070C0"/>
              </a:solidFill>
            </a:endParaRPr>
          </a:p>
          <a:p>
            <a:endParaRPr lang="en-GB" b="1" i="1" dirty="0">
              <a:solidFill>
                <a:srgbClr val="0070C0"/>
              </a:solidFill>
            </a:endParaRPr>
          </a:p>
          <a:p>
            <a:endParaRPr lang="en-GB" b="1" i="1" dirty="0">
              <a:solidFill>
                <a:srgbClr val="0070C0"/>
              </a:solidFill>
            </a:endParaRPr>
          </a:p>
          <a:p>
            <a:endParaRPr lang="en-GB" b="1" i="1" dirty="0">
              <a:solidFill>
                <a:srgbClr val="0070C0"/>
              </a:solidFill>
            </a:endParaRPr>
          </a:p>
          <a:p>
            <a:r>
              <a:rPr lang="en-GB" b="1" i="1" dirty="0">
                <a:solidFill>
                  <a:srgbClr val="0070C0"/>
                </a:solidFill>
              </a:rPr>
              <a:t> Sample STD = </a:t>
            </a:r>
            <a:r>
              <a:rPr lang="en-GB" b="1" i="1" dirty="0" err="1">
                <a:solidFill>
                  <a:srgbClr val="0070C0"/>
                </a:solidFill>
              </a:rPr>
              <a:t>stdev</a:t>
            </a:r>
            <a:r>
              <a:rPr lang="en-GB" b="1" i="1" dirty="0">
                <a:solidFill>
                  <a:srgbClr val="0070C0"/>
                </a:solidFill>
              </a:rPr>
              <a:t>()</a:t>
            </a:r>
          </a:p>
          <a:p>
            <a:endParaRPr lang="en-US" dirty="0"/>
          </a:p>
        </p:txBody>
      </p:sp>
    </p:spTree>
    <p:extLst>
      <p:ext uri="{BB962C8B-B14F-4D97-AF65-F5344CB8AC3E}">
        <p14:creationId xmlns:p14="http://schemas.microsoft.com/office/powerpoint/2010/main" val="40357875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F0D6EDB-0EBF-A447-A7BB-1E6250B6C02F}"/>
              </a:ext>
            </a:extLst>
          </p:cNvPr>
          <p:cNvSpPr txBox="1"/>
          <p:nvPr/>
        </p:nvSpPr>
        <p:spPr>
          <a:xfrm>
            <a:off x="4860242" y="34180"/>
            <a:ext cx="3303853" cy="646331"/>
          </a:xfrm>
          <a:prstGeom prst="rect">
            <a:avLst/>
          </a:prstGeom>
          <a:noFill/>
        </p:spPr>
        <p:txBody>
          <a:bodyPr wrap="none" rtlCol="0">
            <a:spAutoFit/>
          </a:bodyPr>
          <a:lstStyle/>
          <a:p>
            <a:r>
              <a:rPr lang="en-GB" b="1" dirty="0">
                <a:solidFill>
                  <a:srgbClr val="FF0000"/>
                </a:solidFill>
              </a:rPr>
              <a:t>Measure of Spread / Dispersion</a:t>
            </a:r>
          </a:p>
          <a:p>
            <a:endParaRPr lang="en-US" dirty="0"/>
          </a:p>
        </p:txBody>
      </p:sp>
      <p:sp>
        <p:nvSpPr>
          <p:cNvPr id="3" name="Rectangle 2">
            <a:extLst>
              <a:ext uri="{FF2B5EF4-FFF2-40B4-BE49-F238E27FC236}">
                <a16:creationId xmlns:a16="http://schemas.microsoft.com/office/drawing/2014/main" id="{902234B5-E7D1-2148-BF8A-EB707E529681}"/>
              </a:ext>
            </a:extLst>
          </p:cNvPr>
          <p:cNvSpPr/>
          <p:nvPr/>
        </p:nvSpPr>
        <p:spPr>
          <a:xfrm>
            <a:off x="984738" y="822177"/>
            <a:ext cx="11054862" cy="6186309"/>
          </a:xfrm>
          <a:prstGeom prst="rect">
            <a:avLst/>
          </a:prstGeom>
        </p:spPr>
        <p:txBody>
          <a:bodyPr wrap="square">
            <a:spAutoFit/>
          </a:bodyPr>
          <a:lstStyle/>
          <a:p>
            <a:r>
              <a:rPr lang="en-GB" sz="2000" b="1" dirty="0">
                <a:solidFill>
                  <a:schemeClr val="accent6">
                    <a:lumMod val="75000"/>
                  </a:schemeClr>
                </a:solidFill>
                <a:latin typeface="medium-content-sans-serif-font"/>
              </a:rPr>
              <a:t>2. Variance</a:t>
            </a:r>
          </a:p>
          <a:p>
            <a:endParaRPr lang="en-GB" b="1" dirty="0">
              <a:latin typeface="medium-content-sans-serif-font"/>
            </a:endParaRPr>
          </a:p>
          <a:p>
            <a:r>
              <a:rPr lang="en-GB" sz="1600" dirty="0"/>
              <a:t>Variance is a square of average distance between each quantity and mean. That is, it is square of standard deviation.</a:t>
            </a:r>
          </a:p>
          <a:p>
            <a:endParaRPr lang="en-GB" dirty="0"/>
          </a:p>
          <a:p>
            <a:endParaRPr lang="en-GB" dirty="0"/>
          </a:p>
          <a:p>
            <a:endParaRPr lang="en-GB" b="1" dirty="0">
              <a:latin typeface="medium-content-sans-serif-font"/>
            </a:endParaRPr>
          </a:p>
          <a:p>
            <a:endParaRPr lang="en-GB" sz="2000" b="1" dirty="0">
              <a:solidFill>
                <a:schemeClr val="tx2">
                  <a:lumMod val="75000"/>
                  <a:lumOff val="25000"/>
                </a:schemeClr>
              </a:solidFill>
            </a:endParaRPr>
          </a:p>
          <a:p>
            <a:endParaRPr lang="en-GB" sz="2000" b="1" dirty="0">
              <a:solidFill>
                <a:schemeClr val="tx2">
                  <a:lumMod val="75000"/>
                  <a:lumOff val="25000"/>
                </a:schemeClr>
              </a:solidFill>
            </a:endParaRPr>
          </a:p>
          <a:p>
            <a:endParaRPr lang="en-GB" sz="1600" i="1" dirty="0"/>
          </a:p>
          <a:p>
            <a:r>
              <a:rPr lang="en-GB" sz="1600" b="1" i="1" dirty="0">
                <a:solidFill>
                  <a:srgbClr val="0070C0"/>
                </a:solidFill>
              </a:rPr>
              <a:t>In Python : Population Var = </a:t>
            </a:r>
            <a:r>
              <a:rPr lang="en-GB" sz="1600" b="1" i="1" dirty="0" err="1">
                <a:solidFill>
                  <a:srgbClr val="0070C0"/>
                </a:solidFill>
              </a:rPr>
              <a:t>pvariance</a:t>
            </a:r>
            <a:r>
              <a:rPr lang="en-GB" sz="1600" b="1" i="1" dirty="0">
                <a:solidFill>
                  <a:srgbClr val="0070C0"/>
                </a:solidFill>
              </a:rPr>
              <a:t>()                                               Sample Variance = variance()</a:t>
            </a:r>
          </a:p>
          <a:p>
            <a:endParaRPr lang="en-GB" sz="2000" b="1" dirty="0">
              <a:solidFill>
                <a:srgbClr val="0070C0"/>
              </a:solidFill>
            </a:endParaRPr>
          </a:p>
          <a:p>
            <a:r>
              <a:rPr lang="en-GB" sz="2000" b="1" dirty="0">
                <a:solidFill>
                  <a:schemeClr val="tx2">
                    <a:lumMod val="75000"/>
                    <a:lumOff val="25000"/>
                  </a:schemeClr>
                </a:solidFill>
              </a:rPr>
              <a:t>3. Range</a:t>
            </a:r>
          </a:p>
          <a:p>
            <a:r>
              <a:rPr lang="en-GB" sz="1600" dirty="0"/>
              <a:t>Range is one of the simplest techniques of descriptive statistics. It is the difference between lowest and highest value.</a:t>
            </a:r>
          </a:p>
          <a:p>
            <a:endParaRPr lang="en-GB" dirty="0"/>
          </a:p>
          <a:p>
            <a:pPr algn="ctr"/>
            <a:r>
              <a:rPr lang="en-GB" b="1" dirty="0"/>
              <a:t>Range = Maximum - Minimum</a:t>
            </a:r>
          </a:p>
          <a:p>
            <a:endParaRPr lang="en-GB" dirty="0"/>
          </a:p>
          <a:p>
            <a:r>
              <a:rPr lang="en-GB" sz="2000" b="1" dirty="0">
                <a:solidFill>
                  <a:srgbClr val="00B0F0"/>
                </a:solidFill>
              </a:rPr>
              <a:t>4. IQR (Interquartile Range)</a:t>
            </a:r>
          </a:p>
          <a:p>
            <a:endParaRPr lang="en-GB" b="1" dirty="0">
              <a:latin typeface="medium-content-sans-serif-font"/>
            </a:endParaRPr>
          </a:p>
          <a:p>
            <a:r>
              <a:rPr lang="en-GB" sz="1600" dirty="0"/>
              <a:t>In statistics and probability, quartiles are values that divide your data into quarters provided data is sorted in an </a:t>
            </a:r>
            <a:r>
              <a:rPr lang="en-GB" sz="1600" b="1" dirty="0"/>
              <a:t>ascending order.</a:t>
            </a:r>
          </a:p>
          <a:p>
            <a:pPr algn="ctr"/>
            <a:r>
              <a:rPr lang="en-GB" b="1" dirty="0">
                <a:latin typeface="medium-content-sans-serif-font"/>
              </a:rPr>
              <a:t>IQR = Q3 – Q1</a:t>
            </a:r>
          </a:p>
          <a:p>
            <a:endParaRPr lang="en-GB" b="1" dirty="0">
              <a:latin typeface="medium-content-sans-serif-font"/>
            </a:endParaRPr>
          </a:p>
        </p:txBody>
      </p:sp>
      <p:sp>
        <p:nvSpPr>
          <p:cNvPr id="4" name="Rectangle 3">
            <a:extLst>
              <a:ext uri="{FF2B5EF4-FFF2-40B4-BE49-F238E27FC236}">
                <a16:creationId xmlns:a16="http://schemas.microsoft.com/office/drawing/2014/main" id="{BAF86354-95F3-6E46-9E99-30B446DB0D3B}"/>
              </a:ext>
            </a:extLst>
          </p:cNvPr>
          <p:cNvSpPr/>
          <p:nvPr/>
        </p:nvSpPr>
        <p:spPr>
          <a:xfrm>
            <a:off x="4866744" y="4580103"/>
            <a:ext cx="3303853" cy="720179"/>
          </a:xfrm>
          <a:prstGeom prst="rect">
            <a:avLst/>
          </a:prstGeom>
          <a:noFill/>
          <a:ln>
            <a:solidFill>
              <a:srgbClr val="FF0000"/>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 name="Rectangle 4">
            <a:extLst>
              <a:ext uri="{FF2B5EF4-FFF2-40B4-BE49-F238E27FC236}">
                <a16:creationId xmlns:a16="http://schemas.microsoft.com/office/drawing/2014/main" id="{CDD67A4A-9EEF-5540-B693-7D46122800BC}"/>
              </a:ext>
            </a:extLst>
          </p:cNvPr>
          <p:cNvSpPr/>
          <p:nvPr/>
        </p:nvSpPr>
        <p:spPr>
          <a:xfrm>
            <a:off x="5612416" y="6207749"/>
            <a:ext cx="1812507" cy="502650"/>
          </a:xfrm>
          <a:prstGeom prst="rect">
            <a:avLst/>
          </a:prstGeom>
          <a:noFill/>
          <a:ln>
            <a:solidFill>
              <a:srgbClr val="00B050"/>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7" name="Picture 6">
            <a:extLst>
              <a:ext uri="{FF2B5EF4-FFF2-40B4-BE49-F238E27FC236}">
                <a16:creationId xmlns:a16="http://schemas.microsoft.com/office/drawing/2014/main" id="{68244ED8-9274-1D49-899F-E4CEA588EC00}"/>
              </a:ext>
            </a:extLst>
          </p:cNvPr>
          <p:cNvPicPr>
            <a:picLocks noChangeAspect="1"/>
          </p:cNvPicPr>
          <p:nvPr/>
        </p:nvPicPr>
        <p:blipFill>
          <a:blip r:embed="rId2"/>
          <a:stretch>
            <a:fillRect/>
          </a:stretch>
        </p:blipFill>
        <p:spPr>
          <a:xfrm>
            <a:off x="2971800" y="1912686"/>
            <a:ext cx="3124200" cy="1257300"/>
          </a:xfrm>
          <a:prstGeom prst="rect">
            <a:avLst/>
          </a:prstGeom>
        </p:spPr>
      </p:pic>
      <p:pic>
        <p:nvPicPr>
          <p:cNvPr id="8" name="Picture 7">
            <a:extLst>
              <a:ext uri="{FF2B5EF4-FFF2-40B4-BE49-F238E27FC236}">
                <a16:creationId xmlns:a16="http://schemas.microsoft.com/office/drawing/2014/main" id="{CAFB42E8-FC66-6044-9849-40D696A23362}"/>
              </a:ext>
            </a:extLst>
          </p:cNvPr>
          <p:cNvPicPr>
            <a:picLocks noChangeAspect="1"/>
          </p:cNvPicPr>
          <p:nvPr/>
        </p:nvPicPr>
        <p:blipFill>
          <a:blip r:embed="rId3"/>
          <a:stretch>
            <a:fillRect/>
          </a:stretch>
        </p:blipFill>
        <p:spPr>
          <a:xfrm>
            <a:off x="8325654" y="1893850"/>
            <a:ext cx="3365500" cy="1206500"/>
          </a:xfrm>
          <a:prstGeom prst="rect">
            <a:avLst/>
          </a:prstGeom>
        </p:spPr>
      </p:pic>
      <p:sp>
        <p:nvSpPr>
          <p:cNvPr id="9" name="TextBox 8">
            <a:extLst>
              <a:ext uri="{FF2B5EF4-FFF2-40B4-BE49-F238E27FC236}">
                <a16:creationId xmlns:a16="http://schemas.microsoft.com/office/drawing/2014/main" id="{49F6B43A-B7E4-5A4A-AD90-89D8AF26100B}"/>
              </a:ext>
            </a:extLst>
          </p:cNvPr>
          <p:cNvSpPr txBox="1"/>
          <p:nvPr/>
        </p:nvSpPr>
        <p:spPr>
          <a:xfrm>
            <a:off x="4997238" y="2541336"/>
            <a:ext cx="237566" cy="369332"/>
          </a:xfrm>
          <a:prstGeom prst="rect">
            <a:avLst/>
          </a:prstGeom>
          <a:noFill/>
        </p:spPr>
        <p:txBody>
          <a:bodyPr wrap="none" rtlCol="0">
            <a:spAutoFit/>
          </a:bodyPr>
          <a:lstStyle/>
          <a:p>
            <a:r>
              <a:rPr lang="en-US" dirty="0"/>
              <a:t>i</a:t>
            </a:r>
          </a:p>
        </p:txBody>
      </p:sp>
      <p:sp>
        <p:nvSpPr>
          <p:cNvPr id="10" name="TextBox 9">
            <a:extLst>
              <a:ext uri="{FF2B5EF4-FFF2-40B4-BE49-F238E27FC236}">
                <a16:creationId xmlns:a16="http://schemas.microsoft.com/office/drawing/2014/main" id="{D81BE6E4-09D2-4547-9D4C-D53E3E4EF336}"/>
              </a:ext>
            </a:extLst>
          </p:cNvPr>
          <p:cNvSpPr txBox="1"/>
          <p:nvPr/>
        </p:nvSpPr>
        <p:spPr>
          <a:xfrm>
            <a:off x="10687047" y="2497100"/>
            <a:ext cx="237566" cy="369332"/>
          </a:xfrm>
          <a:prstGeom prst="rect">
            <a:avLst/>
          </a:prstGeom>
          <a:noFill/>
        </p:spPr>
        <p:txBody>
          <a:bodyPr wrap="none" rtlCol="0">
            <a:spAutoFit/>
          </a:bodyPr>
          <a:lstStyle/>
          <a:p>
            <a:r>
              <a:rPr lang="en-US" dirty="0"/>
              <a:t>i</a:t>
            </a:r>
          </a:p>
        </p:txBody>
      </p:sp>
      <p:sp>
        <p:nvSpPr>
          <p:cNvPr id="11" name="TextBox 4">
            <a:extLst>
              <a:ext uri="{FF2B5EF4-FFF2-40B4-BE49-F238E27FC236}">
                <a16:creationId xmlns:a16="http://schemas.microsoft.com/office/drawing/2014/main" id="{D1A7B02B-8F12-EB43-9809-2D7047903E0F}"/>
              </a:ext>
            </a:extLst>
          </p:cNvPr>
          <p:cNvSpPr txBox="1"/>
          <p:nvPr/>
        </p:nvSpPr>
        <p:spPr>
          <a:xfrm>
            <a:off x="1027657" y="2250744"/>
            <a:ext cx="1944143" cy="865505"/>
          </a:xfrm>
          <a:prstGeom prst="rect">
            <a:avLst/>
          </a:prstGeom>
          <a:noFill/>
        </p:spPr>
        <p:txBody>
          <a:bodyPr wrap="square" rtlCol="0">
            <a:noAutofit/>
          </a:bodyPr>
          <a:lstStyle/>
          <a:p>
            <a:pPr>
              <a:spcAft>
                <a:spcPts val="0"/>
              </a:spcAft>
            </a:pPr>
            <a:r>
              <a:rPr lang="en-US" sz="1600" b="1" kern="1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Population Variance </a:t>
            </a:r>
            <a:endParaRPr lang="en-GB" sz="1400" dirty="0">
              <a:effectLst/>
              <a:latin typeface="Calibri" panose="020F0502020204030204" pitchFamily="34" charset="0"/>
              <a:ea typeface="Calibri" panose="020F0502020204030204" pitchFamily="34" charset="0"/>
              <a:cs typeface="Times New Roman" panose="02020603050405020304" pitchFamily="18" charset="0"/>
            </a:endParaRPr>
          </a:p>
          <a:p>
            <a:pPr>
              <a:spcAft>
                <a:spcPts val="0"/>
              </a:spcAft>
            </a:pPr>
            <a:r>
              <a:rPr lang="en-US" sz="1600" b="1" kern="1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600" b="1" kern="1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sym typeface="Symbol" pitchFamily="2" charset="2"/>
              </a:rPr>
              <a:t></a:t>
            </a:r>
            <a:r>
              <a:rPr lang="en-US" sz="1600" b="1" kern="1200" baseline="300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2</a:t>
            </a:r>
            <a:r>
              <a:rPr lang="en-US" sz="1600" b="1" kern="1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a:t>
            </a:r>
            <a:endParaRPr lang="en-GB" sz="1400" dirty="0">
              <a:effectLst/>
              <a:latin typeface="Calibri" panose="020F0502020204030204" pitchFamily="34" charset="0"/>
              <a:ea typeface="Calibri" panose="020F0502020204030204" pitchFamily="34" charset="0"/>
              <a:cs typeface="Times New Roman" panose="02020603050405020304" pitchFamily="18" charset="0"/>
            </a:endParaRPr>
          </a:p>
          <a:p>
            <a:pPr>
              <a:spcAft>
                <a:spcPts val="0"/>
              </a:spcAft>
            </a:pPr>
            <a:r>
              <a:rPr lang="en-GB" sz="1200" dirty="0">
                <a:effectLst/>
                <a:latin typeface="Calibri" panose="020F0502020204030204" pitchFamily="34" charset="0"/>
                <a:ea typeface="Calibri" panose="020F0502020204030204" pitchFamily="34" charset="0"/>
                <a:cs typeface="Times New Roman" panose="02020603050405020304" pitchFamily="18" charset="0"/>
              </a:rPr>
              <a:t> </a:t>
            </a:r>
          </a:p>
        </p:txBody>
      </p:sp>
      <p:sp>
        <p:nvSpPr>
          <p:cNvPr id="12" name="TextBox 4">
            <a:extLst>
              <a:ext uri="{FF2B5EF4-FFF2-40B4-BE49-F238E27FC236}">
                <a16:creationId xmlns:a16="http://schemas.microsoft.com/office/drawing/2014/main" id="{D1A7B02B-8F12-EB43-9809-2D7047903E0F}"/>
              </a:ext>
            </a:extLst>
          </p:cNvPr>
          <p:cNvSpPr txBox="1"/>
          <p:nvPr/>
        </p:nvSpPr>
        <p:spPr>
          <a:xfrm>
            <a:off x="6708876" y="2234844"/>
            <a:ext cx="1986083" cy="865505"/>
          </a:xfrm>
          <a:prstGeom prst="rect">
            <a:avLst/>
          </a:prstGeom>
          <a:noFill/>
        </p:spPr>
        <p:txBody>
          <a:bodyPr wrap="square" rtlCol="0">
            <a:noAutofit/>
          </a:bodyPr>
          <a:lstStyle/>
          <a:p>
            <a:pPr>
              <a:spcAft>
                <a:spcPts val="0"/>
              </a:spcAft>
            </a:pPr>
            <a:r>
              <a:rPr lang="en-US" sz="1600" b="1" kern="1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Sample Variance </a:t>
            </a:r>
            <a:endParaRPr lang="en-GB" sz="1400" dirty="0">
              <a:effectLst/>
              <a:latin typeface="Calibri" panose="020F0502020204030204" pitchFamily="34" charset="0"/>
              <a:ea typeface="Calibri" panose="020F0502020204030204" pitchFamily="34" charset="0"/>
              <a:cs typeface="Times New Roman" panose="02020603050405020304" pitchFamily="18" charset="0"/>
            </a:endParaRPr>
          </a:p>
          <a:p>
            <a:pPr>
              <a:spcAft>
                <a:spcPts val="0"/>
              </a:spcAft>
            </a:pPr>
            <a:r>
              <a:rPr lang="en-US" sz="1600" b="1" kern="1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600" b="1" dirty="0">
                <a:solidFill>
                  <a:srgbClr val="000000"/>
                </a:solidFill>
                <a:latin typeface="Calibri" panose="020F0502020204030204" pitchFamily="34" charset="0"/>
                <a:ea typeface="Calibri" panose="020F0502020204030204" pitchFamily="34" charset="0"/>
                <a:cs typeface="Times New Roman" panose="02020603050405020304" pitchFamily="18" charset="0"/>
                <a:sym typeface="Symbol" pitchFamily="2" charset="2"/>
              </a:rPr>
              <a:t>S</a:t>
            </a:r>
            <a:r>
              <a:rPr lang="en-US" sz="1600" b="1" kern="1200" baseline="300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2</a:t>
            </a:r>
            <a:r>
              <a:rPr lang="en-US" sz="1600" b="1" kern="1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a:t>
            </a:r>
            <a:endParaRPr lang="en-GB" sz="1400" dirty="0">
              <a:effectLst/>
              <a:latin typeface="Calibri" panose="020F0502020204030204" pitchFamily="34" charset="0"/>
              <a:ea typeface="Calibri" panose="020F0502020204030204" pitchFamily="34" charset="0"/>
              <a:cs typeface="Times New Roman" panose="02020603050405020304" pitchFamily="18" charset="0"/>
            </a:endParaRPr>
          </a:p>
          <a:p>
            <a:pPr>
              <a:spcAft>
                <a:spcPts val="0"/>
              </a:spcAft>
            </a:pPr>
            <a:r>
              <a:rPr lang="en-GB" sz="1200" dirty="0">
                <a:effectLst/>
                <a:latin typeface="Calibri" panose="020F0502020204030204" pitchFamily="34" charset="0"/>
                <a:ea typeface="Calibri" panose="020F0502020204030204" pitchFamily="34" charset="0"/>
                <a:cs typeface="Times New Roman" panose="02020603050405020304" pitchFamily="18" charset="0"/>
              </a:rPr>
              <a:t> </a:t>
            </a:r>
          </a:p>
        </p:txBody>
      </p:sp>
      <mc:AlternateContent xmlns:mc="http://schemas.openxmlformats.org/markup-compatibility/2006">
        <mc:Choice xmlns:p14="http://schemas.microsoft.com/office/powerpoint/2010/main" Requires="p14">
          <p:contentPart p14:bwMode="auto" r:id="rId4">
            <p14:nvContentPartPr>
              <p14:cNvPr id="6" name="Ink 5">
                <a:extLst>
                  <a:ext uri="{FF2B5EF4-FFF2-40B4-BE49-F238E27FC236}">
                    <a16:creationId xmlns:a16="http://schemas.microsoft.com/office/drawing/2014/main" id="{81615378-CA25-F146-8325-5FA088318D82}"/>
                  </a:ext>
                </a:extLst>
              </p14:cNvPr>
              <p14:cNvContentPartPr/>
              <p14:nvPr/>
            </p14:nvContentPartPr>
            <p14:xfrm>
              <a:off x="10883590" y="2829703"/>
              <a:ext cx="534240" cy="76680"/>
            </p14:xfrm>
          </p:contentPart>
        </mc:Choice>
        <mc:Fallback>
          <p:pic>
            <p:nvPicPr>
              <p:cNvPr id="6" name="Ink 5">
                <a:extLst>
                  <a:ext uri="{FF2B5EF4-FFF2-40B4-BE49-F238E27FC236}">
                    <a16:creationId xmlns:a16="http://schemas.microsoft.com/office/drawing/2014/main" id="{81615378-CA25-F146-8325-5FA088318D82}"/>
                  </a:ext>
                </a:extLst>
              </p:cNvPr>
              <p:cNvPicPr/>
              <p:nvPr/>
            </p:nvPicPr>
            <p:blipFill>
              <a:blip r:embed="rId5"/>
              <a:stretch>
                <a:fillRect/>
              </a:stretch>
            </p:blipFill>
            <p:spPr>
              <a:xfrm>
                <a:off x="10852990" y="2798743"/>
                <a:ext cx="595440" cy="137880"/>
              </a:xfrm>
              <a:prstGeom prst="rect">
                <a:avLst/>
              </a:prstGeom>
            </p:spPr>
          </p:pic>
        </mc:Fallback>
      </mc:AlternateContent>
    </p:spTree>
    <p:extLst>
      <p:ext uri="{BB962C8B-B14F-4D97-AF65-F5344CB8AC3E}">
        <p14:creationId xmlns:p14="http://schemas.microsoft.com/office/powerpoint/2010/main" val="34923683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F0D6EDB-0EBF-A447-A7BB-1E6250B6C02F}"/>
              </a:ext>
            </a:extLst>
          </p:cNvPr>
          <p:cNvSpPr txBox="1"/>
          <p:nvPr/>
        </p:nvSpPr>
        <p:spPr>
          <a:xfrm>
            <a:off x="4386365" y="175846"/>
            <a:ext cx="3419269" cy="646331"/>
          </a:xfrm>
          <a:prstGeom prst="rect">
            <a:avLst/>
          </a:prstGeom>
          <a:noFill/>
        </p:spPr>
        <p:txBody>
          <a:bodyPr wrap="none" rtlCol="0">
            <a:spAutoFit/>
          </a:bodyPr>
          <a:lstStyle/>
          <a:p>
            <a:r>
              <a:rPr lang="en-GB" b="1" dirty="0">
                <a:solidFill>
                  <a:srgbClr val="FF0000"/>
                </a:solidFill>
              </a:rPr>
              <a:t>Measure of Spread / Dispersion</a:t>
            </a:r>
          </a:p>
          <a:p>
            <a:endParaRPr lang="en-US" dirty="0"/>
          </a:p>
        </p:txBody>
      </p:sp>
      <p:sp>
        <p:nvSpPr>
          <p:cNvPr id="3" name="Rectangle 2">
            <a:extLst>
              <a:ext uri="{FF2B5EF4-FFF2-40B4-BE49-F238E27FC236}">
                <a16:creationId xmlns:a16="http://schemas.microsoft.com/office/drawing/2014/main" id="{902234B5-E7D1-2148-BF8A-EB707E529681}"/>
              </a:ext>
            </a:extLst>
          </p:cNvPr>
          <p:cNvSpPr/>
          <p:nvPr/>
        </p:nvSpPr>
        <p:spPr>
          <a:xfrm>
            <a:off x="984738" y="822177"/>
            <a:ext cx="11054862" cy="4524315"/>
          </a:xfrm>
          <a:prstGeom prst="rect">
            <a:avLst/>
          </a:prstGeom>
        </p:spPr>
        <p:txBody>
          <a:bodyPr wrap="square">
            <a:spAutoFit/>
          </a:bodyPr>
          <a:lstStyle/>
          <a:p>
            <a:endParaRPr lang="en-GB" dirty="0"/>
          </a:p>
          <a:p>
            <a:r>
              <a:rPr lang="en-GB" b="1" dirty="0"/>
              <a:t>Steps to find out the IQR</a:t>
            </a:r>
          </a:p>
          <a:p>
            <a:endParaRPr lang="en-GB" b="1" dirty="0">
              <a:latin typeface="medium-content-sans-serif-font"/>
            </a:endParaRPr>
          </a:p>
          <a:p>
            <a:pPr marL="342900" indent="-342900">
              <a:buFont typeface="+mj-lt"/>
              <a:buAutoNum type="arabicPeriod"/>
            </a:pPr>
            <a:r>
              <a:rPr lang="en-GB" dirty="0"/>
              <a:t>Order the data from least to greatest</a:t>
            </a:r>
          </a:p>
          <a:p>
            <a:pPr marL="342900" indent="-342900">
              <a:buFont typeface="+mj-lt"/>
              <a:buAutoNum type="arabicPeriod"/>
            </a:pPr>
            <a:r>
              <a:rPr lang="en-GB" dirty="0"/>
              <a:t>Find the median</a:t>
            </a:r>
          </a:p>
          <a:p>
            <a:pPr marL="342900" indent="-342900">
              <a:buFont typeface="+mj-lt"/>
              <a:buAutoNum type="arabicPeriod"/>
            </a:pPr>
            <a:r>
              <a:rPr lang="en-GB" dirty="0"/>
              <a:t>The left side of median is lower half and right side of the data is upper half.</a:t>
            </a:r>
          </a:p>
          <a:p>
            <a:pPr marL="342900" indent="-342900">
              <a:buFont typeface="+mj-lt"/>
              <a:buAutoNum type="arabicPeriod"/>
            </a:pPr>
            <a:r>
              <a:rPr lang="en-GB" dirty="0"/>
              <a:t>Calculate the median of both the lower and upper half of the data (Called Q1 and Q3 respectively)</a:t>
            </a:r>
          </a:p>
          <a:p>
            <a:pPr marL="342900" indent="-342900">
              <a:buFont typeface="+mj-lt"/>
              <a:buAutoNum type="arabicPeriod"/>
            </a:pPr>
            <a:r>
              <a:rPr lang="en-GB" dirty="0"/>
              <a:t>The IQR is the difference between the upper and lower medians</a:t>
            </a:r>
          </a:p>
          <a:p>
            <a:endParaRPr lang="en-GB" b="1" dirty="0">
              <a:latin typeface="medium-content-sans-serif-font"/>
            </a:endParaRPr>
          </a:p>
          <a:p>
            <a:r>
              <a:rPr lang="en-GB" b="1" dirty="0">
                <a:latin typeface="medium-content-sans-serif-font"/>
              </a:rPr>
              <a:t>(Note: When we write down Minimum, Maximum, Q1, Q2 (Median) and Q3, this is called 5-point summary or 5 number summary)</a:t>
            </a:r>
          </a:p>
          <a:p>
            <a:endParaRPr lang="en-GB" b="1" dirty="0">
              <a:latin typeface="medium-content-sans-serif-font"/>
            </a:endParaRPr>
          </a:p>
          <a:p>
            <a:endParaRPr lang="en-GB" b="1" dirty="0">
              <a:latin typeface="medium-content-sans-serif-font"/>
            </a:endParaRPr>
          </a:p>
          <a:p>
            <a:r>
              <a:rPr lang="en-GB" b="1" dirty="0">
                <a:latin typeface="medium-content-sans-serif-font"/>
              </a:rPr>
              <a:t>Let’s solve some questions to find IQR.</a:t>
            </a:r>
          </a:p>
          <a:p>
            <a:endParaRPr lang="en-GB" b="1" dirty="0">
              <a:latin typeface="medium-content-sans-serif-font"/>
            </a:endParaRPr>
          </a:p>
          <a:p>
            <a:endParaRPr lang="en-GB" b="1" dirty="0">
              <a:latin typeface="medium-content-sans-serif-font"/>
            </a:endParaRPr>
          </a:p>
        </p:txBody>
      </p:sp>
    </p:spTree>
    <p:extLst>
      <p:ext uri="{BB962C8B-B14F-4D97-AF65-F5344CB8AC3E}">
        <p14:creationId xmlns:p14="http://schemas.microsoft.com/office/powerpoint/2010/main" val="17419170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49F9177-63BD-C648-9529-DC17BE3DACBC}"/>
              </a:ext>
            </a:extLst>
          </p:cNvPr>
          <p:cNvSpPr txBox="1"/>
          <p:nvPr/>
        </p:nvSpPr>
        <p:spPr>
          <a:xfrm>
            <a:off x="1137138" y="316523"/>
            <a:ext cx="10668000" cy="4739759"/>
          </a:xfrm>
          <a:prstGeom prst="rect">
            <a:avLst/>
          </a:prstGeom>
          <a:noFill/>
        </p:spPr>
        <p:txBody>
          <a:bodyPr wrap="square" rtlCol="0">
            <a:spAutoFit/>
          </a:bodyPr>
          <a:lstStyle/>
          <a:p>
            <a:r>
              <a:rPr lang="en-US" sz="3200" b="1" dirty="0">
                <a:solidFill>
                  <a:srgbClr val="FF0000"/>
                </a:solidFill>
              </a:rPr>
              <a:t>Transforming Data</a:t>
            </a:r>
          </a:p>
          <a:p>
            <a:endParaRPr lang="en-US" dirty="0"/>
          </a:p>
          <a:p>
            <a:r>
              <a:rPr lang="en-US" dirty="0"/>
              <a:t>Look at below Question.</a:t>
            </a:r>
          </a:p>
          <a:p>
            <a:endParaRPr lang="en-US" dirty="0"/>
          </a:p>
          <a:p>
            <a:endParaRPr lang="en-US" dirty="0"/>
          </a:p>
          <a:p>
            <a:pPr marL="342900" indent="-342900">
              <a:buAutoNum type="arabicPeriod"/>
            </a:pPr>
            <a:r>
              <a:rPr lang="en-US" dirty="0"/>
              <a:t>Below are the weights of 5 persons. Calculate Mean, Standard Deviation :</a:t>
            </a:r>
          </a:p>
          <a:p>
            <a:r>
              <a:rPr lang="en-US" dirty="0"/>
              <a:t>       </a:t>
            </a:r>
          </a:p>
          <a:p>
            <a:r>
              <a:rPr lang="en-US" dirty="0"/>
              <a:t>                                                        105, 156, 145, 172, 100</a:t>
            </a:r>
          </a:p>
          <a:p>
            <a:endParaRPr lang="en-US" dirty="0"/>
          </a:p>
          <a:p>
            <a:r>
              <a:rPr lang="en-US" dirty="0"/>
              <a:t>2. Suppose each one of them gained extra 5 Kg. weight during winters. Can you calculate the new Mean and Standard deviation?</a:t>
            </a:r>
          </a:p>
          <a:p>
            <a:endParaRPr lang="en-US" dirty="0"/>
          </a:p>
          <a:p>
            <a:endParaRPr lang="en-US" dirty="0"/>
          </a:p>
          <a:p>
            <a:endParaRPr lang="en-US" dirty="0"/>
          </a:p>
          <a:p>
            <a:pPr marL="342900" indent="-342900">
              <a:buAutoNum type="arabicPeriod"/>
            </a:pPr>
            <a:endParaRPr lang="en-US" dirty="0"/>
          </a:p>
          <a:p>
            <a:pPr marL="342900" indent="-342900">
              <a:buAutoNum type="arabicPeriod"/>
            </a:pPr>
            <a:endParaRPr lang="en-US" dirty="0"/>
          </a:p>
        </p:txBody>
      </p:sp>
    </p:spTree>
    <p:extLst>
      <p:ext uri="{BB962C8B-B14F-4D97-AF65-F5344CB8AC3E}">
        <p14:creationId xmlns:p14="http://schemas.microsoft.com/office/powerpoint/2010/main" val="20840389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82A05F9-EBEE-2A47-93E3-583B7830BD32}"/>
              </a:ext>
            </a:extLst>
          </p:cNvPr>
          <p:cNvSpPr txBox="1"/>
          <p:nvPr/>
        </p:nvSpPr>
        <p:spPr>
          <a:xfrm>
            <a:off x="1125415" y="398585"/>
            <a:ext cx="11070659" cy="3139321"/>
          </a:xfrm>
          <a:prstGeom prst="rect">
            <a:avLst/>
          </a:prstGeom>
          <a:noFill/>
        </p:spPr>
        <p:txBody>
          <a:bodyPr wrap="none" rtlCol="0">
            <a:spAutoFit/>
          </a:bodyPr>
          <a:lstStyle/>
          <a:p>
            <a:r>
              <a:rPr lang="en-US" sz="3200" b="1" dirty="0">
                <a:solidFill>
                  <a:srgbClr val="FF0000"/>
                </a:solidFill>
              </a:rPr>
              <a:t>Transforming Data</a:t>
            </a:r>
            <a:endParaRPr lang="en-US" sz="3200" dirty="0"/>
          </a:p>
          <a:p>
            <a:endParaRPr lang="en-US" dirty="0"/>
          </a:p>
          <a:p>
            <a:r>
              <a:rPr lang="en-US" dirty="0"/>
              <a:t>Example 2:</a:t>
            </a:r>
          </a:p>
          <a:p>
            <a:endParaRPr lang="en-US" dirty="0"/>
          </a:p>
          <a:p>
            <a:pPr marL="342900" indent="-342900">
              <a:buAutoNum type="arabicPeriod"/>
            </a:pPr>
            <a:r>
              <a:rPr lang="en-US" dirty="0"/>
              <a:t>Considering the same set of people from previous example, Suppose that these persons are advised to drink</a:t>
            </a:r>
          </a:p>
          <a:p>
            <a:r>
              <a:rPr lang="en-US" dirty="0"/>
              <a:t>      2.5 ml of water for every Kg they weigh plus 750 ml of water everyday.</a:t>
            </a:r>
          </a:p>
          <a:p>
            <a:endParaRPr lang="en-US" dirty="0"/>
          </a:p>
          <a:p>
            <a:r>
              <a:rPr lang="en-US" dirty="0"/>
              <a:t>                                                         105, 156, 145, 172, 100</a:t>
            </a:r>
          </a:p>
          <a:p>
            <a:endParaRPr lang="en-US" dirty="0"/>
          </a:p>
          <a:p>
            <a:r>
              <a:rPr lang="en-US" dirty="0"/>
              <a:t>     What is the mean and STD for the amount of water consumed everyday? </a:t>
            </a:r>
          </a:p>
        </p:txBody>
      </p:sp>
    </p:spTree>
    <p:extLst>
      <p:ext uri="{BB962C8B-B14F-4D97-AF65-F5344CB8AC3E}">
        <p14:creationId xmlns:p14="http://schemas.microsoft.com/office/powerpoint/2010/main" val="7260297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E7C78FE-1FF3-674B-BCFD-3F2FB5F03E03}"/>
              </a:ext>
            </a:extLst>
          </p:cNvPr>
          <p:cNvSpPr/>
          <p:nvPr/>
        </p:nvSpPr>
        <p:spPr>
          <a:xfrm>
            <a:off x="914400" y="156117"/>
            <a:ext cx="11084312" cy="6555641"/>
          </a:xfrm>
          <a:prstGeom prst="rect">
            <a:avLst/>
          </a:prstGeom>
        </p:spPr>
        <p:txBody>
          <a:bodyPr wrap="square">
            <a:spAutoFit/>
          </a:bodyPr>
          <a:lstStyle/>
          <a:p>
            <a:r>
              <a:rPr lang="en-GB" sz="2800" b="1" u="sng" dirty="0"/>
              <a:t>Developing Statistical Thinking</a:t>
            </a:r>
          </a:p>
          <a:p>
            <a:endParaRPr lang="en-GB" dirty="0"/>
          </a:p>
          <a:p>
            <a:endParaRPr lang="en-GB" dirty="0"/>
          </a:p>
          <a:p>
            <a:r>
              <a:rPr lang="en-GB" dirty="0"/>
              <a:t>Statistics include numerical facts and figures. For instance: </a:t>
            </a:r>
          </a:p>
          <a:p>
            <a:endParaRPr lang="en-GB" dirty="0"/>
          </a:p>
          <a:p>
            <a:r>
              <a:rPr lang="en-GB" dirty="0"/>
              <a:t>• The largest earthquake measured 9.2 on the Richter scale. </a:t>
            </a:r>
          </a:p>
          <a:p>
            <a:r>
              <a:rPr lang="en-GB" dirty="0"/>
              <a:t>• Men are at least 10 times more likely than women to commit murder. </a:t>
            </a:r>
          </a:p>
          <a:p>
            <a:r>
              <a:rPr lang="en-GB" dirty="0"/>
              <a:t>• One in every 8 Americans is </a:t>
            </a:r>
            <a:r>
              <a:rPr lang="en-GB" b="1" dirty="0"/>
              <a:t>COVID</a:t>
            </a:r>
            <a:r>
              <a:rPr lang="en-GB" dirty="0"/>
              <a:t> </a:t>
            </a:r>
            <a:r>
              <a:rPr lang="en-GB" b="1" dirty="0"/>
              <a:t>positive</a:t>
            </a:r>
            <a:r>
              <a:rPr lang="en-GB" dirty="0"/>
              <a:t>. </a:t>
            </a:r>
            <a:endParaRPr lang="en-US" dirty="0"/>
          </a:p>
          <a:p>
            <a:endParaRPr lang="en-US" dirty="0"/>
          </a:p>
          <a:p>
            <a:endParaRPr lang="en-US" dirty="0"/>
          </a:p>
          <a:p>
            <a:endParaRPr lang="en-US" dirty="0"/>
          </a:p>
          <a:p>
            <a:r>
              <a:rPr lang="en-GB" dirty="0"/>
              <a:t>The study of statistics involves math and relies upon calculations of numbers. But it also relies heavily on how the numbers are chosen and how the statistics are interpreted. For example, consider some scenarios and the interpretations based upon the presented statistics. </a:t>
            </a:r>
          </a:p>
          <a:p>
            <a:endParaRPr lang="en-GB" dirty="0"/>
          </a:p>
          <a:p>
            <a:r>
              <a:rPr lang="en-GB" dirty="0"/>
              <a:t>1. A new advertisement for Amul’s ice cream introduced in late May of last year resulted in a 30% increase in ice cream sales for the following three months. Thus, the advertisement was effective.</a:t>
            </a:r>
          </a:p>
          <a:p>
            <a:endParaRPr lang="en-GB" dirty="0"/>
          </a:p>
          <a:p>
            <a:r>
              <a:rPr lang="en-GB" dirty="0"/>
              <a:t>2. The more liquor shop in a city, the more crime there is. Thus, liquor shops lead to crime.</a:t>
            </a:r>
          </a:p>
          <a:p>
            <a:endParaRPr lang="en-GB" dirty="0"/>
          </a:p>
          <a:p>
            <a:endParaRPr lang="en-GB" dirty="0"/>
          </a:p>
          <a:p>
            <a:endParaRPr lang="en-GB" dirty="0"/>
          </a:p>
          <a:p>
            <a:endParaRPr lang="en-GB" dirty="0"/>
          </a:p>
        </p:txBody>
      </p:sp>
    </p:spTree>
    <p:extLst>
      <p:ext uri="{BB962C8B-B14F-4D97-AF65-F5344CB8AC3E}">
        <p14:creationId xmlns:p14="http://schemas.microsoft.com/office/powerpoint/2010/main" val="30192589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0467EF5-5BAF-8049-BDD8-B8AB0FDC9F7B}"/>
              </a:ext>
            </a:extLst>
          </p:cNvPr>
          <p:cNvPicPr>
            <a:picLocks noChangeAspect="1"/>
          </p:cNvPicPr>
          <p:nvPr/>
        </p:nvPicPr>
        <p:blipFill>
          <a:blip r:embed="rId2"/>
          <a:stretch>
            <a:fillRect/>
          </a:stretch>
        </p:blipFill>
        <p:spPr>
          <a:xfrm>
            <a:off x="741582" y="621322"/>
            <a:ext cx="11450417" cy="6004215"/>
          </a:xfrm>
          <a:prstGeom prst="rect">
            <a:avLst/>
          </a:prstGeom>
        </p:spPr>
      </p:pic>
    </p:spTree>
    <p:extLst>
      <p:ext uri="{BB962C8B-B14F-4D97-AF65-F5344CB8AC3E}">
        <p14:creationId xmlns:p14="http://schemas.microsoft.com/office/powerpoint/2010/main" val="407280994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37EAF58-B764-CE4B-8567-1F4492BF606C}"/>
              </a:ext>
            </a:extLst>
          </p:cNvPr>
          <p:cNvPicPr>
            <a:picLocks noChangeAspect="1"/>
          </p:cNvPicPr>
          <p:nvPr/>
        </p:nvPicPr>
        <p:blipFill>
          <a:blip r:embed="rId2"/>
          <a:stretch>
            <a:fillRect/>
          </a:stretch>
        </p:blipFill>
        <p:spPr>
          <a:xfrm>
            <a:off x="719226" y="609600"/>
            <a:ext cx="11472774" cy="6015938"/>
          </a:xfrm>
          <a:prstGeom prst="rect">
            <a:avLst/>
          </a:prstGeom>
        </p:spPr>
      </p:pic>
    </p:spTree>
    <p:extLst>
      <p:ext uri="{BB962C8B-B14F-4D97-AF65-F5344CB8AC3E}">
        <p14:creationId xmlns:p14="http://schemas.microsoft.com/office/powerpoint/2010/main" val="34283543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75DF98A-E5C0-FE4A-9FDC-4602893CB6A4}"/>
              </a:ext>
            </a:extLst>
          </p:cNvPr>
          <p:cNvPicPr>
            <a:picLocks noChangeAspect="1"/>
          </p:cNvPicPr>
          <p:nvPr/>
        </p:nvPicPr>
        <p:blipFill>
          <a:blip r:embed="rId2"/>
          <a:stretch>
            <a:fillRect/>
          </a:stretch>
        </p:blipFill>
        <p:spPr>
          <a:xfrm>
            <a:off x="715108" y="607440"/>
            <a:ext cx="11476892" cy="6018097"/>
          </a:xfrm>
          <a:prstGeom prst="rect">
            <a:avLst/>
          </a:prstGeom>
        </p:spPr>
      </p:pic>
      <p:cxnSp>
        <p:nvCxnSpPr>
          <p:cNvPr id="4" name="Straight Arrow Connector 3">
            <a:extLst>
              <a:ext uri="{FF2B5EF4-FFF2-40B4-BE49-F238E27FC236}">
                <a16:creationId xmlns:a16="http://schemas.microsoft.com/office/drawing/2014/main" id="{9784CE15-C43E-5D42-891A-28505E0A0B89}"/>
              </a:ext>
            </a:extLst>
          </p:cNvPr>
          <p:cNvCxnSpPr>
            <a:cxnSpLocks/>
          </p:cNvCxnSpPr>
          <p:nvPr/>
        </p:nvCxnSpPr>
        <p:spPr>
          <a:xfrm flipV="1">
            <a:off x="10181962" y="2227385"/>
            <a:ext cx="0" cy="609600"/>
          </a:xfrm>
          <a:prstGeom prst="straightConnector1">
            <a:avLst/>
          </a:prstGeom>
          <a:ln>
            <a:solidFill>
              <a:srgbClr val="FF0000"/>
            </a:solidFill>
            <a:tailEnd type="triangle"/>
          </a:ln>
        </p:spPr>
        <p:style>
          <a:lnRef idx="2">
            <a:schemeClr val="dk1"/>
          </a:lnRef>
          <a:fillRef idx="0">
            <a:schemeClr val="dk1"/>
          </a:fillRef>
          <a:effectRef idx="1">
            <a:schemeClr val="dk1"/>
          </a:effectRef>
          <a:fontRef idx="minor">
            <a:schemeClr val="tx1"/>
          </a:fontRef>
        </p:style>
      </p:cxnSp>
      <p:cxnSp>
        <p:nvCxnSpPr>
          <p:cNvPr id="5" name="Straight Arrow Connector 4">
            <a:extLst>
              <a:ext uri="{FF2B5EF4-FFF2-40B4-BE49-F238E27FC236}">
                <a16:creationId xmlns:a16="http://schemas.microsoft.com/office/drawing/2014/main" id="{84260D40-E49B-224F-8D27-1D3B6102EF81}"/>
              </a:ext>
            </a:extLst>
          </p:cNvPr>
          <p:cNvCxnSpPr/>
          <p:nvPr/>
        </p:nvCxnSpPr>
        <p:spPr>
          <a:xfrm flipV="1">
            <a:off x="10808677" y="2227385"/>
            <a:ext cx="0" cy="609600"/>
          </a:xfrm>
          <a:prstGeom prst="straightConnector1">
            <a:avLst/>
          </a:prstGeom>
          <a:ln>
            <a:solidFill>
              <a:srgbClr val="FF0000"/>
            </a:solidFill>
            <a:tailEnd type="triangle"/>
          </a:ln>
        </p:spPr>
        <p:style>
          <a:lnRef idx="2">
            <a:schemeClr val="dk1"/>
          </a:lnRef>
          <a:fillRef idx="0">
            <a:schemeClr val="dk1"/>
          </a:fillRef>
          <a:effectRef idx="1">
            <a:schemeClr val="dk1"/>
          </a:effectRef>
          <a:fontRef idx="minor">
            <a:schemeClr val="tx1"/>
          </a:fontRef>
        </p:style>
      </p:cxnSp>
      <p:cxnSp>
        <p:nvCxnSpPr>
          <p:cNvPr id="6" name="Straight Arrow Connector 5">
            <a:extLst>
              <a:ext uri="{FF2B5EF4-FFF2-40B4-BE49-F238E27FC236}">
                <a16:creationId xmlns:a16="http://schemas.microsoft.com/office/drawing/2014/main" id="{914A057C-7F9B-A84A-8358-E4A6A3DBD900}"/>
              </a:ext>
            </a:extLst>
          </p:cNvPr>
          <p:cNvCxnSpPr>
            <a:cxnSpLocks/>
          </p:cNvCxnSpPr>
          <p:nvPr/>
        </p:nvCxnSpPr>
        <p:spPr>
          <a:xfrm>
            <a:off x="10210800" y="4982308"/>
            <a:ext cx="0" cy="633046"/>
          </a:xfrm>
          <a:prstGeom prst="straightConnector1">
            <a:avLst/>
          </a:prstGeom>
          <a:ln>
            <a:solidFill>
              <a:srgbClr val="FF0000"/>
            </a:solidFill>
            <a:tailEnd type="triangle"/>
          </a:ln>
        </p:spPr>
        <p:style>
          <a:lnRef idx="2">
            <a:schemeClr val="dk1"/>
          </a:lnRef>
          <a:fillRef idx="0">
            <a:schemeClr val="dk1"/>
          </a:fillRef>
          <a:effectRef idx="1">
            <a:schemeClr val="dk1"/>
          </a:effectRef>
          <a:fontRef idx="minor">
            <a:schemeClr val="tx1"/>
          </a:fontRef>
        </p:style>
      </p:cxnSp>
      <p:sp>
        <p:nvSpPr>
          <p:cNvPr id="8" name="TextBox 7">
            <a:extLst>
              <a:ext uri="{FF2B5EF4-FFF2-40B4-BE49-F238E27FC236}">
                <a16:creationId xmlns:a16="http://schemas.microsoft.com/office/drawing/2014/main" id="{41A8A40A-6817-0C47-A0D8-69E4250B3709}"/>
              </a:ext>
            </a:extLst>
          </p:cNvPr>
          <p:cNvSpPr txBox="1"/>
          <p:nvPr/>
        </p:nvSpPr>
        <p:spPr>
          <a:xfrm>
            <a:off x="9412173" y="1569329"/>
            <a:ext cx="1047979" cy="461665"/>
          </a:xfrm>
          <a:prstGeom prst="rect">
            <a:avLst/>
          </a:prstGeom>
          <a:noFill/>
        </p:spPr>
        <p:txBody>
          <a:bodyPr wrap="none" rtlCol="0">
            <a:spAutoFit/>
          </a:bodyPr>
          <a:lstStyle/>
          <a:p>
            <a:r>
              <a:rPr lang="en-US" sz="1200" dirty="0"/>
              <a:t>Multiplicative</a:t>
            </a:r>
          </a:p>
          <a:p>
            <a:r>
              <a:rPr lang="en-US" sz="1200" dirty="0"/>
              <a:t>term</a:t>
            </a:r>
          </a:p>
        </p:txBody>
      </p:sp>
      <p:sp>
        <p:nvSpPr>
          <p:cNvPr id="9" name="TextBox 8">
            <a:extLst>
              <a:ext uri="{FF2B5EF4-FFF2-40B4-BE49-F238E27FC236}">
                <a16:creationId xmlns:a16="http://schemas.microsoft.com/office/drawing/2014/main" id="{3E578500-69D1-8540-BC92-F591B16F2662}"/>
              </a:ext>
            </a:extLst>
          </p:cNvPr>
          <p:cNvSpPr txBox="1"/>
          <p:nvPr/>
        </p:nvSpPr>
        <p:spPr>
          <a:xfrm>
            <a:off x="10629026" y="1569328"/>
            <a:ext cx="697050" cy="461665"/>
          </a:xfrm>
          <a:prstGeom prst="rect">
            <a:avLst/>
          </a:prstGeom>
          <a:noFill/>
        </p:spPr>
        <p:txBody>
          <a:bodyPr wrap="none" rtlCol="0">
            <a:spAutoFit/>
          </a:bodyPr>
          <a:lstStyle/>
          <a:p>
            <a:r>
              <a:rPr lang="en-US" sz="1200" dirty="0"/>
              <a:t>Additive</a:t>
            </a:r>
          </a:p>
          <a:p>
            <a:r>
              <a:rPr lang="en-US" sz="1200" dirty="0"/>
              <a:t>term</a:t>
            </a:r>
          </a:p>
        </p:txBody>
      </p:sp>
      <p:sp>
        <p:nvSpPr>
          <p:cNvPr id="10" name="TextBox 9">
            <a:extLst>
              <a:ext uri="{FF2B5EF4-FFF2-40B4-BE49-F238E27FC236}">
                <a16:creationId xmlns:a16="http://schemas.microsoft.com/office/drawing/2014/main" id="{2B961B49-9A39-504A-BB90-AE686A5454F0}"/>
              </a:ext>
            </a:extLst>
          </p:cNvPr>
          <p:cNvSpPr txBox="1"/>
          <p:nvPr/>
        </p:nvSpPr>
        <p:spPr>
          <a:xfrm>
            <a:off x="9478961" y="5658780"/>
            <a:ext cx="1047979" cy="461665"/>
          </a:xfrm>
          <a:prstGeom prst="rect">
            <a:avLst/>
          </a:prstGeom>
          <a:noFill/>
        </p:spPr>
        <p:txBody>
          <a:bodyPr wrap="none" rtlCol="0">
            <a:spAutoFit/>
          </a:bodyPr>
          <a:lstStyle/>
          <a:p>
            <a:r>
              <a:rPr lang="en-US" sz="1200" dirty="0"/>
              <a:t>Multiplicative</a:t>
            </a:r>
          </a:p>
          <a:p>
            <a:r>
              <a:rPr lang="en-US" sz="1200" dirty="0"/>
              <a:t>term</a:t>
            </a:r>
          </a:p>
        </p:txBody>
      </p:sp>
    </p:spTree>
    <p:extLst>
      <p:ext uri="{BB962C8B-B14F-4D97-AF65-F5344CB8AC3E}">
        <p14:creationId xmlns:p14="http://schemas.microsoft.com/office/powerpoint/2010/main" val="39977871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BBC7634-9AE4-2443-BDFE-AF17937F61C2}"/>
              </a:ext>
            </a:extLst>
          </p:cNvPr>
          <p:cNvSpPr txBox="1"/>
          <p:nvPr/>
        </p:nvSpPr>
        <p:spPr>
          <a:xfrm>
            <a:off x="2426678" y="3165230"/>
            <a:ext cx="8616461" cy="800219"/>
          </a:xfrm>
          <a:prstGeom prst="rect">
            <a:avLst/>
          </a:prstGeom>
          <a:noFill/>
        </p:spPr>
        <p:txBody>
          <a:bodyPr wrap="none" rtlCol="0">
            <a:spAutoFit/>
          </a:bodyPr>
          <a:lstStyle/>
          <a:p>
            <a:r>
              <a:rPr lang="en-GB" sz="2800" dirty="0">
                <a:solidFill>
                  <a:srgbClr val="FF0000"/>
                </a:solidFill>
                <a:latin typeface="Arial" panose="020B0604020202020204" pitchFamily="34" charset="0"/>
              </a:rPr>
              <a:t>3. Measure of symmetricity – Skewness and Kurtosis</a:t>
            </a:r>
          </a:p>
          <a:p>
            <a:endParaRPr lang="en-US" dirty="0"/>
          </a:p>
        </p:txBody>
      </p:sp>
    </p:spTree>
    <p:extLst>
      <p:ext uri="{BB962C8B-B14F-4D97-AF65-F5344CB8AC3E}">
        <p14:creationId xmlns:p14="http://schemas.microsoft.com/office/powerpoint/2010/main" val="424501667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17EBA1F-835F-8A4D-B421-8E434CD8A141}"/>
              </a:ext>
            </a:extLst>
          </p:cNvPr>
          <p:cNvSpPr txBox="1"/>
          <p:nvPr/>
        </p:nvSpPr>
        <p:spPr>
          <a:xfrm>
            <a:off x="1465384" y="428841"/>
            <a:ext cx="10521829" cy="4493538"/>
          </a:xfrm>
          <a:prstGeom prst="rect">
            <a:avLst/>
          </a:prstGeom>
          <a:noFill/>
        </p:spPr>
        <p:txBody>
          <a:bodyPr wrap="square" rtlCol="0">
            <a:spAutoFit/>
          </a:bodyPr>
          <a:lstStyle/>
          <a:p>
            <a:r>
              <a:rPr lang="en-US" sz="2800" b="1" dirty="0">
                <a:solidFill>
                  <a:srgbClr val="FF0000"/>
                </a:solidFill>
              </a:rPr>
              <a:t>1. Skewness</a:t>
            </a:r>
          </a:p>
          <a:p>
            <a:endParaRPr lang="en-US" dirty="0"/>
          </a:p>
          <a:p>
            <a:r>
              <a:rPr lang="en-GB" dirty="0"/>
              <a:t>Skewness is usually described as a measure of a dataset’s symmetry – or lack of symmetry.   A perfectly symmetrical data set will have a skewness of 0.   The normal distribution has a skewness of 0. Skewness is calculated as:</a:t>
            </a:r>
          </a:p>
          <a:p>
            <a:endParaRPr lang="en-GB" dirty="0"/>
          </a:p>
          <a:p>
            <a:r>
              <a:rPr lang="en-GB" sz="1600" i="1" dirty="0">
                <a:solidFill>
                  <a:srgbClr val="0070C0"/>
                </a:solidFill>
              </a:rPr>
              <a:t>import </a:t>
            </a:r>
            <a:r>
              <a:rPr lang="en-GB" sz="1600" i="1" dirty="0" err="1">
                <a:solidFill>
                  <a:srgbClr val="0070C0"/>
                </a:solidFill>
              </a:rPr>
              <a:t>numpy</a:t>
            </a:r>
            <a:r>
              <a:rPr lang="en-GB" sz="1600" i="1" dirty="0">
                <a:solidFill>
                  <a:srgbClr val="0070C0"/>
                </a:solidFill>
              </a:rPr>
              <a:t> as np</a:t>
            </a:r>
          </a:p>
          <a:p>
            <a:r>
              <a:rPr lang="en-GB" sz="1600" i="1" dirty="0">
                <a:solidFill>
                  <a:srgbClr val="0070C0"/>
                </a:solidFill>
              </a:rPr>
              <a:t>from </a:t>
            </a:r>
            <a:r>
              <a:rPr lang="en-GB" sz="1600" i="1" dirty="0" err="1">
                <a:solidFill>
                  <a:srgbClr val="0070C0"/>
                </a:solidFill>
              </a:rPr>
              <a:t>scipy.stats</a:t>
            </a:r>
            <a:r>
              <a:rPr lang="en-GB" sz="1600" i="1" dirty="0">
                <a:solidFill>
                  <a:srgbClr val="0070C0"/>
                </a:solidFill>
              </a:rPr>
              <a:t> import skew</a:t>
            </a:r>
          </a:p>
          <a:p>
            <a:r>
              <a:rPr lang="en-GB" sz="1600" i="1" dirty="0">
                <a:solidFill>
                  <a:srgbClr val="0070C0"/>
                </a:solidFill>
              </a:rPr>
              <a:t>x = </a:t>
            </a:r>
            <a:r>
              <a:rPr lang="en-GB" sz="1600" i="1" dirty="0" err="1">
                <a:solidFill>
                  <a:srgbClr val="0070C0"/>
                </a:solidFill>
              </a:rPr>
              <a:t>np.random.normal</a:t>
            </a:r>
            <a:r>
              <a:rPr lang="en-GB" sz="1600" i="1" dirty="0">
                <a:solidFill>
                  <a:srgbClr val="0070C0"/>
                </a:solidFill>
              </a:rPr>
              <a:t>(0, 2, 10000) # create random values based on a normal distribution</a:t>
            </a:r>
            <a:br>
              <a:rPr lang="en-GB" sz="1600" i="1" dirty="0">
                <a:solidFill>
                  <a:srgbClr val="0070C0"/>
                </a:solidFill>
              </a:rPr>
            </a:br>
            <a:r>
              <a:rPr lang="en-GB" sz="1600" i="1" dirty="0">
                <a:solidFill>
                  <a:srgbClr val="0070C0"/>
                </a:solidFill>
              </a:rPr>
              <a:t>print(skew(x))</a:t>
            </a:r>
          </a:p>
          <a:p>
            <a:endParaRPr lang="en-GB" sz="1600" b="1" i="1" dirty="0"/>
          </a:p>
          <a:p>
            <a:endParaRPr lang="en-GB" sz="1600" b="1" i="1" dirty="0"/>
          </a:p>
          <a:p>
            <a:r>
              <a:rPr lang="en-GB" dirty="0"/>
              <a:t>….</a:t>
            </a:r>
          </a:p>
          <a:p>
            <a:r>
              <a:rPr lang="en-GB" dirty="0"/>
              <a:t>Mathematically:</a:t>
            </a:r>
          </a:p>
          <a:p>
            <a:endParaRPr lang="en-GB" dirty="0"/>
          </a:p>
          <a:p>
            <a:endParaRPr lang="en-US" dirty="0"/>
          </a:p>
        </p:txBody>
      </p:sp>
      <p:pic>
        <p:nvPicPr>
          <p:cNvPr id="3" name="Picture 2">
            <a:extLst>
              <a:ext uri="{FF2B5EF4-FFF2-40B4-BE49-F238E27FC236}">
                <a16:creationId xmlns:a16="http://schemas.microsoft.com/office/drawing/2014/main" id="{B0E83B60-0955-B444-9A46-D9553161E468}"/>
              </a:ext>
            </a:extLst>
          </p:cNvPr>
          <p:cNvPicPr>
            <a:picLocks noChangeAspect="1"/>
          </p:cNvPicPr>
          <p:nvPr/>
        </p:nvPicPr>
        <p:blipFill>
          <a:blip r:embed="rId2"/>
          <a:stretch>
            <a:fillRect/>
          </a:stretch>
        </p:blipFill>
        <p:spPr>
          <a:xfrm>
            <a:off x="5051533" y="4636830"/>
            <a:ext cx="1674765" cy="779231"/>
          </a:xfrm>
          <a:prstGeom prst="rect">
            <a:avLst/>
          </a:prstGeom>
        </p:spPr>
      </p:pic>
      <p:sp>
        <p:nvSpPr>
          <p:cNvPr id="4" name="TextBox 3">
            <a:extLst>
              <a:ext uri="{FF2B5EF4-FFF2-40B4-BE49-F238E27FC236}">
                <a16:creationId xmlns:a16="http://schemas.microsoft.com/office/drawing/2014/main" id="{C9ECB0F9-9ECE-E54F-9459-7EF678AF0D2C}"/>
              </a:ext>
            </a:extLst>
          </p:cNvPr>
          <p:cNvSpPr txBox="1"/>
          <p:nvPr/>
        </p:nvSpPr>
        <p:spPr>
          <a:xfrm>
            <a:off x="1465384" y="4138246"/>
            <a:ext cx="9687291" cy="2862322"/>
          </a:xfrm>
          <a:prstGeom prst="rect">
            <a:avLst/>
          </a:prstGeom>
          <a:noFill/>
        </p:spPr>
        <p:txBody>
          <a:bodyPr wrap="square" rtlCol="0">
            <a:spAutoFit/>
          </a:bodyPr>
          <a:lstStyle/>
          <a:p>
            <a:endParaRPr lang="en-GB" dirty="0"/>
          </a:p>
          <a:p>
            <a:endParaRPr lang="en-GB" dirty="0"/>
          </a:p>
          <a:p>
            <a:endParaRPr lang="en-GB" dirty="0"/>
          </a:p>
          <a:p>
            <a:endParaRPr lang="en-GB" dirty="0"/>
          </a:p>
          <a:p>
            <a:endParaRPr lang="en-GB" dirty="0"/>
          </a:p>
          <a:p>
            <a:endParaRPr lang="en-GB" dirty="0"/>
          </a:p>
          <a:p>
            <a:r>
              <a:rPr lang="en-GB" dirty="0"/>
              <a:t>where n is the sample size, X</a:t>
            </a:r>
            <a:r>
              <a:rPr lang="en-GB" baseline="-25000" dirty="0"/>
              <a:t>i</a:t>
            </a:r>
            <a:r>
              <a:rPr lang="en-GB" dirty="0"/>
              <a:t> is the </a:t>
            </a:r>
            <a:r>
              <a:rPr lang="en-GB" dirty="0" err="1"/>
              <a:t>i</a:t>
            </a:r>
            <a:r>
              <a:rPr lang="en-GB" baseline="30000" dirty="0" err="1"/>
              <a:t>th</a:t>
            </a:r>
            <a:r>
              <a:rPr lang="en-GB" dirty="0"/>
              <a:t> X value, X-Bar is the average and s is the sample standard deviation.  Note the exponent in the summation.  It is “3”.  The skewness is referred to as the “third standardized central moment for the probability model.”</a:t>
            </a:r>
          </a:p>
          <a:p>
            <a:endParaRPr lang="en-GB" dirty="0"/>
          </a:p>
        </p:txBody>
      </p:sp>
    </p:spTree>
    <p:extLst>
      <p:ext uri="{BB962C8B-B14F-4D97-AF65-F5344CB8AC3E}">
        <p14:creationId xmlns:p14="http://schemas.microsoft.com/office/powerpoint/2010/main" val="98835669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17EBA1F-835F-8A4D-B421-8E434CD8A141}"/>
              </a:ext>
            </a:extLst>
          </p:cNvPr>
          <p:cNvSpPr txBox="1"/>
          <p:nvPr/>
        </p:nvSpPr>
        <p:spPr>
          <a:xfrm>
            <a:off x="1465384" y="428841"/>
            <a:ext cx="10609385" cy="5016758"/>
          </a:xfrm>
          <a:prstGeom prst="rect">
            <a:avLst/>
          </a:prstGeom>
          <a:noFill/>
        </p:spPr>
        <p:txBody>
          <a:bodyPr wrap="square" rtlCol="0">
            <a:spAutoFit/>
          </a:bodyPr>
          <a:lstStyle/>
          <a:p>
            <a:r>
              <a:rPr lang="en-US" sz="2800" b="1" dirty="0">
                <a:solidFill>
                  <a:srgbClr val="FF0000"/>
                </a:solidFill>
              </a:rPr>
              <a:t>Skewness</a:t>
            </a:r>
          </a:p>
          <a:p>
            <a:endParaRPr lang="en-US" sz="2800" b="1" dirty="0"/>
          </a:p>
          <a:p>
            <a:r>
              <a:rPr lang="en-GB" sz="2000" b="1" i="1" dirty="0"/>
              <a:t>So, when is the skewness too much?  The rule of thumb seems to be:</a:t>
            </a:r>
          </a:p>
          <a:p>
            <a:endParaRPr lang="en-GB" dirty="0"/>
          </a:p>
          <a:p>
            <a:pPr marL="342900" indent="-342900">
              <a:buFont typeface="+mj-lt"/>
              <a:buAutoNum type="arabicPeriod"/>
            </a:pPr>
            <a:r>
              <a:rPr lang="en-GB" dirty="0"/>
              <a:t>If the skewness is between -0.5 and 0.5, the data are fairly symmetrical.</a:t>
            </a:r>
          </a:p>
          <a:p>
            <a:pPr marL="342900" indent="-342900">
              <a:buFont typeface="+mj-lt"/>
              <a:buAutoNum type="arabicPeriod"/>
            </a:pPr>
            <a:r>
              <a:rPr lang="en-GB" dirty="0"/>
              <a:t>If the skewness is between -1 and – 0.5 or between 0.5 and 1, the data are moderately skewed.</a:t>
            </a:r>
          </a:p>
          <a:p>
            <a:pPr marL="342900" indent="-342900">
              <a:buFont typeface="+mj-lt"/>
              <a:buAutoNum type="arabicPeriod"/>
            </a:pPr>
            <a:r>
              <a:rPr lang="en-GB" dirty="0"/>
              <a:t>If the skewness is less than -1 or greater than 1, the data are highly skewed.</a:t>
            </a:r>
          </a:p>
          <a:p>
            <a:pPr marL="342900" indent="-342900">
              <a:buFont typeface="+mj-lt"/>
              <a:buAutoNum type="arabicPeriod"/>
            </a:pPr>
            <a:endParaRPr lang="en-GB" dirty="0"/>
          </a:p>
          <a:p>
            <a:pPr marL="342900" indent="-342900">
              <a:buFont typeface="+mj-lt"/>
              <a:buAutoNum type="arabicPeriod"/>
            </a:pPr>
            <a:endParaRPr lang="en-GB" dirty="0"/>
          </a:p>
          <a:p>
            <a:r>
              <a:rPr lang="en-GB" b="1" dirty="0">
                <a:solidFill>
                  <a:srgbClr val="FF0000"/>
                </a:solidFill>
              </a:rPr>
              <a:t>Importance of Skewness</a:t>
            </a:r>
            <a:r>
              <a:rPr lang="en-GB" dirty="0"/>
              <a:t>:</a:t>
            </a:r>
          </a:p>
          <a:p>
            <a:endParaRPr lang="en-GB" dirty="0"/>
          </a:p>
          <a:p>
            <a:r>
              <a:rPr lang="en-GB" dirty="0"/>
              <a:t>Measures of asymmetry like skewness are the </a:t>
            </a:r>
            <a:r>
              <a:rPr lang="en-GB" b="1" dirty="0"/>
              <a:t>link between central tendency measures and probability </a:t>
            </a:r>
            <a:r>
              <a:rPr lang="en-GB" dirty="0"/>
              <a:t>theory, which ultimately allows us to get a more complete understanding of the data we are working with.</a:t>
            </a:r>
          </a:p>
          <a:p>
            <a:endParaRPr lang="en-GB" dirty="0"/>
          </a:p>
          <a:p>
            <a:endParaRPr lang="en-US" sz="2800" b="1" dirty="0"/>
          </a:p>
          <a:p>
            <a:endParaRPr lang="en-US" dirty="0"/>
          </a:p>
        </p:txBody>
      </p:sp>
    </p:spTree>
    <p:extLst>
      <p:ext uri="{BB962C8B-B14F-4D97-AF65-F5344CB8AC3E}">
        <p14:creationId xmlns:p14="http://schemas.microsoft.com/office/powerpoint/2010/main" val="295916258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266A728-6B11-8D47-A27B-B655B9BC1136}"/>
              </a:ext>
            </a:extLst>
          </p:cNvPr>
          <p:cNvPicPr>
            <a:picLocks noChangeAspect="1"/>
          </p:cNvPicPr>
          <p:nvPr/>
        </p:nvPicPr>
        <p:blipFill>
          <a:blip r:embed="rId2"/>
          <a:stretch>
            <a:fillRect/>
          </a:stretch>
        </p:blipFill>
        <p:spPr>
          <a:xfrm>
            <a:off x="750276" y="625882"/>
            <a:ext cx="11441723" cy="5999656"/>
          </a:xfrm>
          <a:prstGeom prst="rect">
            <a:avLst/>
          </a:prstGeom>
        </p:spPr>
      </p:pic>
    </p:spTree>
    <p:extLst>
      <p:ext uri="{BB962C8B-B14F-4D97-AF65-F5344CB8AC3E}">
        <p14:creationId xmlns:p14="http://schemas.microsoft.com/office/powerpoint/2010/main" val="418252153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CE22EED-7C6E-324E-AABC-D6BA337B4977}"/>
              </a:ext>
            </a:extLst>
          </p:cNvPr>
          <p:cNvPicPr>
            <a:picLocks noChangeAspect="1"/>
          </p:cNvPicPr>
          <p:nvPr/>
        </p:nvPicPr>
        <p:blipFill>
          <a:blip r:embed="rId2"/>
          <a:stretch>
            <a:fillRect/>
          </a:stretch>
        </p:blipFill>
        <p:spPr>
          <a:xfrm>
            <a:off x="741582" y="621322"/>
            <a:ext cx="11450417" cy="6004215"/>
          </a:xfrm>
          <a:prstGeom prst="rect">
            <a:avLst/>
          </a:prstGeom>
        </p:spPr>
      </p:pic>
    </p:spTree>
    <p:extLst>
      <p:ext uri="{BB962C8B-B14F-4D97-AF65-F5344CB8AC3E}">
        <p14:creationId xmlns:p14="http://schemas.microsoft.com/office/powerpoint/2010/main" val="14345645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B30FE0B-55BA-CD44-949E-1A26F4EEE8E3}"/>
              </a:ext>
            </a:extLst>
          </p:cNvPr>
          <p:cNvPicPr>
            <a:picLocks noChangeAspect="1"/>
          </p:cNvPicPr>
          <p:nvPr/>
        </p:nvPicPr>
        <p:blipFill>
          <a:blip r:embed="rId2"/>
          <a:stretch>
            <a:fillRect/>
          </a:stretch>
        </p:blipFill>
        <p:spPr>
          <a:xfrm>
            <a:off x="738554" y="619734"/>
            <a:ext cx="11453446" cy="6005803"/>
          </a:xfrm>
          <a:prstGeom prst="rect">
            <a:avLst/>
          </a:prstGeom>
        </p:spPr>
      </p:pic>
    </p:spTree>
    <p:extLst>
      <p:ext uri="{BB962C8B-B14F-4D97-AF65-F5344CB8AC3E}">
        <p14:creationId xmlns:p14="http://schemas.microsoft.com/office/powerpoint/2010/main" val="62247923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C9E1514-1A33-2244-A967-36F1D8038075}"/>
              </a:ext>
            </a:extLst>
          </p:cNvPr>
          <p:cNvPicPr>
            <a:picLocks noChangeAspect="1"/>
          </p:cNvPicPr>
          <p:nvPr/>
        </p:nvPicPr>
        <p:blipFill>
          <a:blip r:embed="rId2"/>
          <a:stretch>
            <a:fillRect/>
          </a:stretch>
        </p:blipFill>
        <p:spPr>
          <a:xfrm>
            <a:off x="719226" y="609600"/>
            <a:ext cx="11472774" cy="6015938"/>
          </a:xfrm>
          <a:prstGeom prst="rect">
            <a:avLst/>
          </a:prstGeom>
        </p:spPr>
      </p:pic>
    </p:spTree>
    <p:extLst>
      <p:ext uri="{BB962C8B-B14F-4D97-AF65-F5344CB8AC3E}">
        <p14:creationId xmlns:p14="http://schemas.microsoft.com/office/powerpoint/2010/main" val="13274140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2591329-975F-CE4D-8E3E-DE29B33DA469}"/>
              </a:ext>
            </a:extLst>
          </p:cNvPr>
          <p:cNvSpPr/>
          <p:nvPr/>
        </p:nvSpPr>
        <p:spPr>
          <a:xfrm>
            <a:off x="1092819" y="702527"/>
            <a:ext cx="10671717" cy="5632311"/>
          </a:xfrm>
          <a:prstGeom prst="rect">
            <a:avLst/>
          </a:prstGeom>
        </p:spPr>
        <p:txBody>
          <a:bodyPr wrap="square">
            <a:spAutoFit/>
          </a:bodyPr>
          <a:lstStyle/>
          <a:p>
            <a:pPr marL="342900" indent="-342900">
              <a:buAutoNum type="arabicPeriod"/>
            </a:pPr>
            <a:r>
              <a:rPr lang="en-GB" dirty="0"/>
              <a:t>Flaw: A major flaw is that ice cream consumption generally increases in the months of June, July, and August regardless of advertisements. This effect is called a history effect and leads people to interpret outcomes as the result of one variable when another variable (in this case, one having to do with the passage of time) is actually responsible. </a:t>
            </a:r>
          </a:p>
          <a:p>
            <a:pPr marL="342900" indent="-342900">
              <a:buAutoNum type="arabicPeriod"/>
            </a:pPr>
            <a:endParaRPr lang="en-GB" dirty="0"/>
          </a:p>
          <a:p>
            <a:pPr marL="342900" indent="-342900">
              <a:buAutoNum type="arabicPeriod"/>
            </a:pPr>
            <a:r>
              <a:rPr lang="en-GB" dirty="0"/>
              <a:t>Flaw: A major flaw is that both increased liquor shops and increased crime rates can be explained by larger populations. In bigger cities, there are both more liquor shops and more crime. This problem refers to the third-variable problem. Namely, a third variable can cause both situations; however, people erroneously believe that there is a causal relationship between the two primary variables rather than recognize that a third variable can cause both. </a:t>
            </a:r>
          </a:p>
          <a:p>
            <a:pPr marL="342900" indent="-342900">
              <a:buAutoNum type="arabicPeriod"/>
            </a:pPr>
            <a:endParaRPr lang="en-GB" dirty="0"/>
          </a:p>
          <a:p>
            <a:pPr marL="342900" indent="-342900">
              <a:buAutoNum type="arabicPeriod"/>
            </a:pPr>
            <a:endParaRPr lang="en-GB" dirty="0"/>
          </a:p>
          <a:p>
            <a:r>
              <a:rPr lang="en-GB" dirty="0"/>
              <a:t>                            Hence, the </a:t>
            </a:r>
            <a:r>
              <a:rPr lang="en-GB" dirty="0">
                <a:solidFill>
                  <a:srgbClr val="00B050"/>
                </a:solidFill>
              </a:rPr>
              <a:t>correct</a:t>
            </a:r>
            <a:r>
              <a:rPr lang="en-GB" dirty="0"/>
              <a:t> Interpretation of the numbers are necessary!!!!</a:t>
            </a:r>
          </a:p>
          <a:p>
            <a:pPr marL="342900" indent="-342900">
              <a:buAutoNum type="arabicPeriod"/>
            </a:pPr>
            <a:endParaRPr lang="en-GB" dirty="0"/>
          </a:p>
          <a:p>
            <a:endParaRPr lang="en-GB" dirty="0"/>
          </a:p>
          <a:p>
            <a:endParaRPr lang="en-GB" dirty="0"/>
          </a:p>
          <a:p>
            <a:endParaRPr lang="en-GB" dirty="0"/>
          </a:p>
          <a:p>
            <a:endParaRPr lang="en-GB" dirty="0"/>
          </a:p>
          <a:p>
            <a:endParaRPr lang="en-GB" dirty="0"/>
          </a:p>
          <a:p>
            <a:endParaRPr lang="en-US" dirty="0"/>
          </a:p>
        </p:txBody>
      </p:sp>
    </p:spTree>
    <p:extLst>
      <p:ext uri="{BB962C8B-B14F-4D97-AF65-F5344CB8AC3E}">
        <p14:creationId xmlns:p14="http://schemas.microsoft.com/office/powerpoint/2010/main" val="17985076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2927600-B111-D145-BA9F-A76D1BB050FA}"/>
              </a:ext>
            </a:extLst>
          </p:cNvPr>
          <p:cNvPicPr>
            <a:picLocks noChangeAspect="1"/>
          </p:cNvPicPr>
          <p:nvPr/>
        </p:nvPicPr>
        <p:blipFill>
          <a:blip r:embed="rId2"/>
          <a:stretch>
            <a:fillRect/>
          </a:stretch>
        </p:blipFill>
        <p:spPr>
          <a:xfrm>
            <a:off x="741582" y="621322"/>
            <a:ext cx="11450417" cy="6004215"/>
          </a:xfrm>
          <a:prstGeom prst="rect">
            <a:avLst/>
          </a:prstGeom>
        </p:spPr>
      </p:pic>
    </p:spTree>
    <p:extLst>
      <p:ext uri="{BB962C8B-B14F-4D97-AF65-F5344CB8AC3E}">
        <p14:creationId xmlns:p14="http://schemas.microsoft.com/office/powerpoint/2010/main" val="419574686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798A053-5900-0E4B-9EB3-81AF86064356}"/>
              </a:ext>
            </a:extLst>
          </p:cNvPr>
          <p:cNvPicPr>
            <a:picLocks noChangeAspect="1"/>
          </p:cNvPicPr>
          <p:nvPr/>
        </p:nvPicPr>
        <p:blipFill>
          <a:blip r:embed="rId2"/>
          <a:stretch>
            <a:fillRect/>
          </a:stretch>
        </p:blipFill>
        <p:spPr>
          <a:xfrm>
            <a:off x="726830" y="613588"/>
            <a:ext cx="11465169" cy="6011950"/>
          </a:xfrm>
          <a:prstGeom prst="rect">
            <a:avLst/>
          </a:prstGeom>
        </p:spPr>
      </p:pic>
    </p:spTree>
    <p:extLst>
      <p:ext uri="{BB962C8B-B14F-4D97-AF65-F5344CB8AC3E}">
        <p14:creationId xmlns:p14="http://schemas.microsoft.com/office/powerpoint/2010/main" val="62400587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17EBA1F-835F-8A4D-B421-8E434CD8A141}"/>
              </a:ext>
            </a:extLst>
          </p:cNvPr>
          <p:cNvSpPr txBox="1"/>
          <p:nvPr/>
        </p:nvSpPr>
        <p:spPr>
          <a:xfrm>
            <a:off x="1465384" y="428841"/>
            <a:ext cx="9261231" cy="1354217"/>
          </a:xfrm>
          <a:prstGeom prst="rect">
            <a:avLst/>
          </a:prstGeom>
          <a:noFill/>
        </p:spPr>
        <p:txBody>
          <a:bodyPr wrap="square" rtlCol="0">
            <a:spAutoFit/>
          </a:bodyPr>
          <a:lstStyle/>
          <a:p>
            <a:r>
              <a:rPr lang="en-US" sz="2800" b="1" dirty="0">
                <a:solidFill>
                  <a:srgbClr val="FF0000"/>
                </a:solidFill>
              </a:rPr>
              <a:t>2. Kurtosis</a:t>
            </a:r>
          </a:p>
          <a:p>
            <a:endParaRPr lang="en-US" dirty="0"/>
          </a:p>
          <a:p>
            <a:r>
              <a:rPr lang="en-GB" dirty="0"/>
              <a:t>Kurtosis is all about the tails of the distribution – not the </a:t>
            </a:r>
            <a:r>
              <a:rPr lang="en-GB" dirty="0" err="1"/>
              <a:t>peakness</a:t>
            </a:r>
            <a:r>
              <a:rPr lang="en-GB" dirty="0"/>
              <a:t> or flatness.  It measures the </a:t>
            </a:r>
            <a:r>
              <a:rPr lang="en-GB" b="1" dirty="0"/>
              <a:t>tail-heaviness</a:t>
            </a:r>
            <a:r>
              <a:rPr lang="en-GB" dirty="0"/>
              <a:t> of the distribution. Kurtosis is calculated as:</a:t>
            </a:r>
            <a:endParaRPr lang="en-US" dirty="0"/>
          </a:p>
        </p:txBody>
      </p:sp>
      <p:sp>
        <p:nvSpPr>
          <p:cNvPr id="4" name="TextBox 3">
            <a:extLst>
              <a:ext uri="{FF2B5EF4-FFF2-40B4-BE49-F238E27FC236}">
                <a16:creationId xmlns:a16="http://schemas.microsoft.com/office/drawing/2014/main" id="{C9ECB0F9-9ECE-E54F-9459-7EF678AF0D2C}"/>
              </a:ext>
            </a:extLst>
          </p:cNvPr>
          <p:cNvSpPr txBox="1"/>
          <p:nvPr/>
        </p:nvSpPr>
        <p:spPr>
          <a:xfrm>
            <a:off x="1559168" y="5934670"/>
            <a:ext cx="10081846" cy="1169551"/>
          </a:xfrm>
          <a:prstGeom prst="rect">
            <a:avLst/>
          </a:prstGeom>
          <a:noFill/>
        </p:spPr>
        <p:txBody>
          <a:bodyPr wrap="square" rtlCol="0">
            <a:spAutoFit/>
          </a:bodyPr>
          <a:lstStyle/>
          <a:p>
            <a:r>
              <a:rPr lang="en-GB" sz="1400" dirty="0"/>
              <a:t>where n is the sample size, X</a:t>
            </a:r>
            <a:r>
              <a:rPr lang="en-GB" sz="1400" baseline="-25000" dirty="0"/>
              <a:t>i</a:t>
            </a:r>
            <a:r>
              <a:rPr lang="en-GB" sz="1400" dirty="0"/>
              <a:t> is the </a:t>
            </a:r>
            <a:r>
              <a:rPr lang="en-GB" sz="1400" dirty="0" err="1"/>
              <a:t>i</a:t>
            </a:r>
            <a:r>
              <a:rPr lang="en-GB" sz="1400" baseline="30000" dirty="0" err="1"/>
              <a:t>th</a:t>
            </a:r>
            <a:r>
              <a:rPr lang="en-GB" sz="1400" dirty="0"/>
              <a:t> X value, X-Bar is the average and s is the sample standard deviation.  Note the exponent in the summation.  It is “4”.  The kurtosis is referred to as the “fourth standardized central moment for the probability model.”  </a:t>
            </a:r>
          </a:p>
          <a:p>
            <a:endParaRPr lang="en-GB" sz="1400" dirty="0"/>
          </a:p>
          <a:p>
            <a:r>
              <a:rPr lang="en-GB" sz="1400" b="1" dirty="0"/>
              <a:t>Note</a:t>
            </a:r>
            <a:r>
              <a:rPr lang="en-GB" sz="1400" dirty="0"/>
              <a:t>: Kurtosis calculated by Excel or through Python/R is actually excess kurtosis, which is (Kurtosis – 3)</a:t>
            </a:r>
          </a:p>
          <a:p>
            <a:r>
              <a:rPr lang="en-GB" sz="1400" dirty="0"/>
              <a:t>	</a:t>
            </a:r>
          </a:p>
        </p:txBody>
      </p:sp>
      <p:sp>
        <p:nvSpPr>
          <p:cNvPr id="6" name="TextBox 5">
            <a:extLst>
              <a:ext uri="{FF2B5EF4-FFF2-40B4-BE49-F238E27FC236}">
                <a16:creationId xmlns:a16="http://schemas.microsoft.com/office/drawing/2014/main" id="{788BA939-EB61-C749-805C-5F100AFCFFF9}"/>
              </a:ext>
            </a:extLst>
          </p:cNvPr>
          <p:cNvSpPr txBox="1"/>
          <p:nvPr/>
        </p:nvSpPr>
        <p:spPr>
          <a:xfrm>
            <a:off x="996462" y="6488668"/>
            <a:ext cx="934871" cy="369332"/>
          </a:xfrm>
          <a:prstGeom prst="rect">
            <a:avLst/>
          </a:prstGeom>
          <a:noFill/>
        </p:spPr>
        <p:txBody>
          <a:bodyPr wrap="none" rtlCol="0">
            <a:spAutoFit/>
          </a:bodyPr>
          <a:lstStyle/>
          <a:p>
            <a:r>
              <a:rPr lang="en-US" dirty="0"/>
              <a:t>             </a:t>
            </a:r>
          </a:p>
        </p:txBody>
      </p:sp>
      <p:pic>
        <p:nvPicPr>
          <p:cNvPr id="8" name="Picture 7">
            <a:extLst>
              <a:ext uri="{FF2B5EF4-FFF2-40B4-BE49-F238E27FC236}">
                <a16:creationId xmlns:a16="http://schemas.microsoft.com/office/drawing/2014/main" id="{538FB9FB-380B-6B48-A6B0-CF39C919334A}"/>
              </a:ext>
            </a:extLst>
          </p:cNvPr>
          <p:cNvPicPr>
            <a:picLocks noChangeAspect="1"/>
          </p:cNvPicPr>
          <p:nvPr/>
        </p:nvPicPr>
        <p:blipFill>
          <a:blip r:embed="rId3"/>
          <a:stretch>
            <a:fillRect/>
          </a:stretch>
        </p:blipFill>
        <p:spPr>
          <a:xfrm>
            <a:off x="5310553" y="4760739"/>
            <a:ext cx="1887415" cy="989265"/>
          </a:xfrm>
          <a:prstGeom prst="rect">
            <a:avLst/>
          </a:prstGeom>
        </p:spPr>
      </p:pic>
      <p:sp>
        <p:nvSpPr>
          <p:cNvPr id="3" name="TextBox 2">
            <a:extLst>
              <a:ext uri="{FF2B5EF4-FFF2-40B4-BE49-F238E27FC236}">
                <a16:creationId xmlns:a16="http://schemas.microsoft.com/office/drawing/2014/main" id="{DA5654A1-9DA2-D046-BDF5-B88BFAE459A3}"/>
              </a:ext>
            </a:extLst>
          </p:cNvPr>
          <p:cNvSpPr txBox="1"/>
          <p:nvPr/>
        </p:nvSpPr>
        <p:spPr>
          <a:xfrm>
            <a:off x="1580115" y="2256236"/>
            <a:ext cx="8096832" cy="1354217"/>
          </a:xfrm>
          <a:prstGeom prst="rect">
            <a:avLst/>
          </a:prstGeom>
          <a:noFill/>
        </p:spPr>
        <p:txBody>
          <a:bodyPr wrap="none" rtlCol="0">
            <a:spAutoFit/>
          </a:bodyPr>
          <a:lstStyle/>
          <a:p>
            <a:r>
              <a:rPr lang="en-GB" sz="1600" i="1" dirty="0">
                <a:solidFill>
                  <a:srgbClr val="0070C0"/>
                </a:solidFill>
              </a:rPr>
              <a:t>import </a:t>
            </a:r>
            <a:r>
              <a:rPr lang="en-GB" sz="1600" i="1" dirty="0" err="1">
                <a:solidFill>
                  <a:srgbClr val="0070C0"/>
                </a:solidFill>
              </a:rPr>
              <a:t>numpy</a:t>
            </a:r>
            <a:r>
              <a:rPr lang="en-GB" sz="1600" i="1" dirty="0">
                <a:solidFill>
                  <a:srgbClr val="0070C0"/>
                </a:solidFill>
              </a:rPr>
              <a:t> as np</a:t>
            </a:r>
          </a:p>
          <a:p>
            <a:r>
              <a:rPr lang="en-GB" sz="1600" i="1" dirty="0">
                <a:solidFill>
                  <a:srgbClr val="0070C0"/>
                </a:solidFill>
              </a:rPr>
              <a:t>from </a:t>
            </a:r>
            <a:r>
              <a:rPr lang="en-GB" sz="1600" i="1" dirty="0" err="1">
                <a:solidFill>
                  <a:srgbClr val="0070C0"/>
                </a:solidFill>
              </a:rPr>
              <a:t>scipy.stats</a:t>
            </a:r>
            <a:r>
              <a:rPr lang="en-GB" sz="1600" i="1" dirty="0">
                <a:solidFill>
                  <a:srgbClr val="0070C0"/>
                </a:solidFill>
              </a:rPr>
              <a:t> import kurtosis</a:t>
            </a:r>
          </a:p>
          <a:p>
            <a:r>
              <a:rPr lang="en-GB" sz="1600" i="1" dirty="0">
                <a:solidFill>
                  <a:srgbClr val="0070C0"/>
                </a:solidFill>
              </a:rPr>
              <a:t>x = </a:t>
            </a:r>
            <a:r>
              <a:rPr lang="en-GB" sz="1600" i="1" dirty="0" err="1">
                <a:solidFill>
                  <a:srgbClr val="0070C0"/>
                </a:solidFill>
              </a:rPr>
              <a:t>np.random.normal</a:t>
            </a:r>
            <a:r>
              <a:rPr lang="en-GB" sz="1600" i="1" dirty="0">
                <a:solidFill>
                  <a:srgbClr val="0070C0"/>
                </a:solidFill>
              </a:rPr>
              <a:t>(0, 2, 10000) # create random values based on a normal distribution</a:t>
            </a:r>
          </a:p>
          <a:p>
            <a:r>
              <a:rPr lang="en-GB" sz="1600" i="1" dirty="0">
                <a:solidFill>
                  <a:srgbClr val="0070C0"/>
                </a:solidFill>
              </a:rPr>
              <a:t>print(kurtosis(x))</a:t>
            </a:r>
          </a:p>
          <a:p>
            <a:endParaRPr lang="en-US" dirty="0"/>
          </a:p>
        </p:txBody>
      </p:sp>
      <p:sp>
        <p:nvSpPr>
          <p:cNvPr id="5" name="TextBox 4">
            <a:extLst>
              <a:ext uri="{FF2B5EF4-FFF2-40B4-BE49-F238E27FC236}">
                <a16:creationId xmlns:a16="http://schemas.microsoft.com/office/drawing/2014/main" id="{A091C358-275D-EB47-A4F0-6D7F6A425672}"/>
              </a:ext>
            </a:extLst>
          </p:cNvPr>
          <p:cNvSpPr txBox="1"/>
          <p:nvPr/>
        </p:nvSpPr>
        <p:spPr>
          <a:xfrm>
            <a:off x="1580115" y="3816264"/>
            <a:ext cx="1731564" cy="369332"/>
          </a:xfrm>
          <a:prstGeom prst="rect">
            <a:avLst/>
          </a:prstGeom>
          <a:noFill/>
        </p:spPr>
        <p:txBody>
          <a:bodyPr wrap="none" rtlCol="0">
            <a:spAutoFit/>
          </a:bodyPr>
          <a:lstStyle/>
          <a:p>
            <a:r>
              <a:rPr lang="en-US" dirty="0"/>
              <a:t>Mathematically:</a:t>
            </a:r>
          </a:p>
        </p:txBody>
      </p:sp>
    </p:spTree>
    <p:extLst>
      <p:ext uri="{BB962C8B-B14F-4D97-AF65-F5344CB8AC3E}">
        <p14:creationId xmlns:p14="http://schemas.microsoft.com/office/powerpoint/2010/main" val="36126347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00F9282-50BE-D44C-B5AE-0BBF3CA6406A}"/>
              </a:ext>
            </a:extLst>
          </p:cNvPr>
          <p:cNvSpPr txBox="1"/>
          <p:nvPr/>
        </p:nvSpPr>
        <p:spPr>
          <a:xfrm>
            <a:off x="1254370" y="653213"/>
            <a:ext cx="9120554" cy="4801314"/>
          </a:xfrm>
          <a:prstGeom prst="rect">
            <a:avLst/>
          </a:prstGeom>
          <a:noFill/>
        </p:spPr>
        <p:txBody>
          <a:bodyPr wrap="square" rtlCol="0">
            <a:spAutoFit/>
          </a:bodyPr>
          <a:lstStyle/>
          <a:p>
            <a:r>
              <a:rPr lang="en-GB" dirty="0"/>
              <a:t>The reference standard is a normal distribution, which has a kurtosis of 3. In token of this, often the </a:t>
            </a:r>
            <a:r>
              <a:rPr lang="en-GB" b="1" dirty="0"/>
              <a:t>excess kurtosis</a:t>
            </a:r>
            <a:r>
              <a:rPr lang="en-GB" dirty="0"/>
              <a:t> is presented: excess kurtosis is simply </a:t>
            </a:r>
            <a:r>
              <a:rPr lang="en-GB" b="1" dirty="0"/>
              <a:t>kurtosis−3</a:t>
            </a:r>
            <a:r>
              <a:rPr lang="en-GB" dirty="0"/>
              <a:t>. For example, the “kurtosis” reported by Excel or any statistical library is actually the excess kurtosis.</a:t>
            </a:r>
          </a:p>
          <a:p>
            <a:endParaRPr lang="en-GB" dirty="0"/>
          </a:p>
          <a:p>
            <a:r>
              <a:rPr lang="en-GB" dirty="0"/>
              <a:t>1. A normal distribution has kurtosis exactly 3 (excess kurtosis exactly 0). Any distribution with kurtosis ≈3 (excess ≈0) is called </a:t>
            </a:r>
            <a:r>
              <a:rPr lang="en-GB" b="1" dirty="0"/>
              <a:t>mesokurtic</a:t>
            </a:r>
            <a:r>
              <a:rPr lang="en-GB" dirty="0"/>
              <a:t>.</a:t>
            </a:r>
          </a:p>
          <a:p>
            <a:endParaRPr lang="en-GB" dirty="0"/>
          </a:p>
          <a:p>
            <a:r>
              <a:rPr lang="en-GB" dirty="0"/>
              <a:t>2. A distribution with kurtosis &lt;3 (excess kurtosis &lt;0) is called </a:t>
            </a:r>
            <a:r>
              <a:rPr lang="en-GB" b="1" dirty="0"/>
              <a:t>platykurtic</a:t>
            </a:r>
            <a:r>
              <a:rPr lang="en-GB" dirty="0"/>
              <a:t>. Compared to a normal distribution, its tails are shorter and thinner, and often its central peak is lower and broader.</a:t>
            </a:r>
          </a:p>
          <a:p>
            <a:endParaRPr lang="en-GB" dirty="0"/>
          </a:p>
          <a:p>
            <a:r>
              <a:rPr lang="en-GB" dirty="0"/>
              <a:t>3. A distribution with kurtosis &gt;3 (excess kurtosis &gt;0) is called </a:t>
            </a:r>
            <a:r>
              <a:rPr lang="en-GB" b="1" dirty="0"/>
              <a:t>leptokurtic</a:t>
            </a:r>
            <a:r>
              <a:rPr lang="en-GB" dirty="0"/>
              <a:t>. Compared to a normal distribution, its tails are longer and fatter, and often its central peak is higher and sharper.</a:t>
            </a:r>
          </a:p>
          <a:p>
            <a:endParaRPr lang="en-GB" dirty="0"/>
          </a:p>
          <a:p>
            <a:endParaRPr lang="en-GB" dirty="0"/>
          </a:p>
          <a:p>
            <a:endParaRPr lang="en-US" dirty="0"/>
          </a:p>
        </p:txBody>
      </p:sp>
      <p:sp>
        <p:nvSpPr>
          <p:cNvPr id="3" name="TextBox 2">
            <a:extLst>
              <a:ext uri="{FF2B5EF4-FFF2-40B4-BE49-F238E27FC236}">
                <a16:creationId xmlns:a16="http://schemas.microsoft.com/office/drawing/2014/main" id="{525CA95C-492C-BA4E-B55A-1E83B01AEA9B}"/>
              </a:ext>
            </a:extLst>
          </p:cNvPr>
          <p:cNvSpPr txBox="1"/>
          <p:nvPr/>
        </p:nvSpPr>
        <p:spPr>
          <a:xfrm>
            <a:off x="1254370" y="283881"/>
            <a:ext cx="8276492" cy="369332"/>
          </a:xfrm>
          <a:prstGeom prst="rect">
            <a:avLst/>
          </a:prstGeom>
          <a:noFill/>
        </p:spPr>
        <p:txBody>
          <a:bodyPr wrap="square" rtlCol="0">
            <a:spAutoFit/>
          </a:bodyPr>
          <a:lstStyle/>
          <a:p>
            <a:r>
              <a:rPr lang="en-US" b="1" dirty="0">
                <a:solidFill>
                  <a:srgbClr val="FF0000"/>
                </a:solidFill>
              </a:rPr>
              <a:t>What does the value of Kurtosis tells about the shape?</a:t>
            </a:r>
          </a:p>
        </p:txBody>
      </p:sp>
      <p:pic>
        <p:nvPicPr>
          <p:cNvPr id="4" name="Picture 3">
            <a:extLst>
              <a:ext uri="{FF2B5EF4-FFF2-40B4-BE49-F238E27FC236}">
                <a16:creationId xmlns:a16="http://schemas.microsoft.com/office/drawing/2014/main" id="{066F0479-7620-3E41-A82A-2CD4D34715C3}"/>
              </a:ext>
            </a:extLst>
          </p:cNvPr>
          <p:cNvPicPr>
            <a:picLocks noChangeAspect="1"/>
          </p:cNvPicPr>
          <p:nvPr/>
        </p:nvPicPr>
        <p:blipFill>
          <a:blip r:embed="rId2"/>
          <a:stretch>
            <a:fillRect/>
          </a:stretch>
        </p:blipFill>
        <p:spPr>
          <a:xfrm>
            <a:off x="3235568" y="4523727"/>
            <a:ext cx="5387731" cy="2050392"/>
          </a:xfrm>
          <a:prstGeom prst="rect">
            <a:avLst/>
          </a:prstGeom>
        </p:spPr>
      </p:pic>
    </p:spTree>
    <p:extLst>
      <p:ext uri="{BB962C8B-B14F-4D97-AF65-F5344CB8AC3E}">
        <p14:creationId xmlns:p14="http://schemas.microsoft.com/office/powerpoint/2010/main" val="41407471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D1B712A-0DB9-264B-A4D3-B4365DEEB8BA}"/>
              </a:ext>
            </a:extLst>
          </p:cNvPr>
          <p:cNvSpPr txBox="1"/>
          <p:nvPr/>
        </p:nvSpPr>
        <p:spPr>
          <a:xfrm>
            <a:off x="1348154" y="703385"/>
            <a:ext cx="10511404" cy="3416320"/>
          </a:xfrm>
          <a:prstGeom prst="rect">
            <a:avLst/>
          </a:prstGeom>
          <a:noFill/>
        </p:spPr>
        <p:txBody>
          <a:bodyPr wrap="none" rtlCol="0">
            <a:spAutoFit/>
          </a:bodyPr>
          <a:lstStyle/>
          <a:p>
            <a:r>
              <a:rPr lang="en-US" sz="2000" b="1" dirty="0"/>
              <a:t>Uses of Kurtosis:</a:t>
            </a:r>
          </a:p>
          <a:p>
            <a:endParaRPr lang="en-US" dirty="0"/>
          </a:p>
          <a:p>
            <a:endParaRPr lang="en-US" dirty="0"/>
          </a:p>
          <a:p>
            <a:r>
              <a:rPr lang="en-US" dirty="0"/>
              <a:t>1. Depicts the shape of the distribution -  specially tails.</a:t>
            </a:r>
          </a:p>
          <a:p>
            <a:endParaRPr lang="en-US" dirty="0"/>
          </a:p>
          <a:p>
            <a:r>
              <a:rPr lang="en-US" dirty="0"/>
              <a:t>2. Outlier Detection : Large Kurtosis suggests there could be outliers in the data.</a:t>
            </a:r>
          </a:p>
          <a:p>
            <a:endParaRPr lang="en-US" dirty="0"/>
          </a:p>
          <a:p>
            <a:r>
              <a:rPr lang="en-US" dirty="0"/>
              <a:t>3. With high kurtosis, there is a chance of high variance and hence test on Mean could lead to bad results.</a:t>
            </a:r>
          </a:p>
          <a:p>
            <a:r>
              <a:rPr lang="en-US" dirty="0"/>
              <a:t>     Hence, in that case, we would need to choose a more robust option – like test on Median.</a:t>
            </a:r>
          </a:p>
          <a:p>
            <a:endParaRPr lang="en-US" dirty="0"/>
          </a:p>
          <a:p>
            <a:r>
              <a:rPr lang="en-US" dirty="0"/>
              <a:t>4. Financial Risk: E.g. The return of your asset can be farther from the mean. (Than predicted using normal</a:t>
            </a:r>
          </a:p>
          <a:p>
            <a:r>
              <a:rPr lang="en-US" dirty="0"/>
              <a:t>    distribution).</a:t>
            </a:r>
          </a:p>
        </p:txBody>
      </p:sp>
    </p:spTree>
    <p:extLst>
      <p:ext uri="{BB962C8B-B14F-4D97-AF65-F5344CB8AC3E}">
        <p14:creationId xmlns:p14="http://schemas.microsoft.com/office/powerpoint/2010/main" val="46649302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8E7A4B6-0230-1642-B56B-BE3B61359341}"/>
              </a:ext>
            </a:extLst>
          </p:cNvPr>
          <p:cNvSpPr/>
          <p:nvPr/>
        </p:nvSpPr>
        <p:spPr>
          <a:xfrm>
            <a:off x="1184030" y="188966"/>
            <a:ext cx="10398369" cy="2923877"/>
          </a:xfrm>
          <a:prstGeom prst="rect">
            <a:avLst/>
          </a:prstGeom>
        </p:spPr>
        <p:txBody>
          <a:bodyPr wrap="square">
            <a:spAutoFit/>
          </a:bodyPr>
          <a:lstStyle/>
          <a:p>
            <a:r>
              <a:rPr lang="en-US" sz="2800" b="1" dirty="0">
                <a:solidFill>
                  <a:srgbClr val="FF0000"/>
                </a:solidFill>
              </a:rPr>
              <a:t>Outliers</a:t>
            </a:r>
          </a:p>
          <a:p>
            <a:endParaRPr lang="en-US" dirty="0"/>
          </a:p>
          <a:p>
            <a:r>
              <a:rPr lang="en-US" sz="2400" dirty="0">
                <a:solidFill>
                  <a:srgbClr val="FF0000"/>
                </a:solidFill>
              </a:rPr>
              <a:t>What is outlier?</a:t>
            </a:r>
            <a:endParaRPr lang="en-US" dirty="0"/>
          </a:p>
          <a:p>
            <a:endParaRPr lang="en-US" dirty="0"/>
          </a:p>
          <a:p>
            <a:r>
              <a:rPr lang="en-GB" dirty="0"/>
              <a:t>An </a:t>
            </a:r>
            <a:r>
              <a:rPr lang="en-GB" i="1" dirty="0"/>
              <a:t>outlier</a:t>
            </a:r>
            <a:r>
              <a:rPr lang="en-GB" dirty="0"/>
              <a:t> is an observation that lies an abnormal distance from other values in a random sample from a population. In a sense, this definition leaves it up to the analyst to decide what will be considered abnormal.</a:t>
            </a:r>
          </a:p>
          <a:p>
            <a:endParaRPr lang="en-GB" dirty="0"/>
          </a:p>
          <a:p>
            <a:r>
              <a:rPr lang="en-US" sz="2400" dirty="0">
                <a:solidFill>
                  <a:srgbClr val="FF0000"/>
                </a:solidFill>
              </a:rPr>
              <a:t>Common Causes of Outliers</a:t>
            </a:r>
          </a:p>
        </p:txBody>
      </p:sp>
      <p:pic>
        <p:nvPicPr>
          <p:cNvPr id="3" name="Picture 2">
            <a:extLst>
              <a:ext uri="{FF2B5EF4-FFF2-40B4-BE49-F238E27FC236}">
                <a16:creationId xmlns:a16="http://schemas.microsoft.com/office/drawing/2014/main" id="{E805633A-1E68-804E-9E6A-05E1B04BB06B}"/>
              </a:ext>
            </a:extLst>
          </p:cNvPr>
          <p:cNvPicPr>
            <a:picLocks noChangeAspect="1"/>
          </p:cNvPicPr>
          <p:nvPr/>
        </p:nvPicPr>
        <p:blipFill>
          <a:blip r:embed="rId2"/>
          <a:stretch>
            <a:fillRect/>
          </a:stretch>
        </p:blipFill>
        <p:spPr>
          <a:xfrm>
            <a:off x="8196657" y="3429000"/>
            <a:ext cx="3631927" cy="2208262"/>
          </a:xfrm>
          <a:prstGeom prst="rect">
            <a:avLst/>
          </a:prstGeom>
        </p:spPr>
      </p:pic>
      <p:sp>
        <p:nvSpPr>
          <p:cNvPr id="4" name="TextBox 3">
            <a:extLst>
              <a:ext uri="{FF2B5EF4-FFF2-40B4-BE49-F238E27FC236}">
                <a16:creationId xmlns:a16="http://schemas.microsoft.com/office/drawing/2014/main" id="{BDEB4079-A491-0B42-8963-6AD4D4709B50}"/>
              </a:ext>
            </a:extLst>
          </p:cNvPr>
          <p:cNvSpPr txBox="1"/>
          <p:nvPr/>
        </p:nvSpPr>
        <p:spPr>
          <a:xfrm>
            <a:off x="1242646" y="3165231"/>
            <a:ext cx="6729046" cy="3139321"/>
          </a:xfrm>
          <a:prstGeom prst="rect">
            <a:avLst/>
          </a:prstGeom>
          <a:noFill/>
        </p:spPr>
        <p:txBody>
          <a:bodyPr wrap="square" rtlCol="0">
            <a:spAutoFit/>
          </a:bodyPr>
          <a:lstStyle/>
          <a:p>
            <a:pPr marL="342900" indent="-342900">
              <a:buFont typeface="+mj-lt"/>
              <a:buAutoNum type="arabicPeriod"/>
            </a:pPr>
            <a:r>
              <a:rPr lang="en-GB" dirty="0"/>
              <a:t>Data entry errors (human errors)</a:t>
            </a:r>
          </a:p>
          <a:p>
            <a:pPr marL="342900" indent="-342900">
              <a:buFont typeface="+mj-lt"/>
              <a:buAutoNum type="arabicPeriod"/>
            </a:pPr>
            <a:r>
              <a:rPr lang="en-GB" dirty="0"/>
              <a:t>Measurement errors (instrument errors)</a:t>
            </a:r>
          </a:p>
          <a:p>
            <a:pPr marL="342900" indent="-342900">
              <a:buFont typeface="+mj-lt"/>
              <a:buAutoNum type="arabicPeriod"/>
            </a:pPr>
            <a:r>
              <a:rPr lang="en-GB" dirty="0"/>
              <a:t>Experimental errors (data extraction or experiment planning/executing errors)</a:t>
            </a:r>
          </a:p>
          <a:p>
            <a:pPr marL="342900" indent="-342900">
              <a:buFont typeface="+mj-lt"/>
              <a:buAutoNum type="arabicPeriod"/>
            </a:pPr>
            <a:r>
              <a:rPr lang="en-GB" dirty="0"/>
              <a:t>Intentional (dummy outliers made to test detection methods)</a:t>
            </a:r>
          </a:p>
          <a:p>
            <a:pPr marL="342900" indent="-342900">
              <a:buFont typeface="+mj-lt"/>
              <a:buAutoNum type="arabicPeriod"/>
            </a:pPr>
            <a:r>
              <a:rPr lang="en-GB" dirty="0"/>
              <a:t>Data processing errors (data manipulation or data set unintended mutations)</a:t>
            </a:r>
          </a:p>
          <a:p>
            <a:pPr marL="342900" indent="-342900">
              <a:buFont typeface="+mj-lt"/>
              <a:buAutoNum type="arabicPeriod"/>
            </a:pPr>
            <a:r>
              <a:rPr lang="en-GB" dirty="0"/>
              <a:t>Sampling errors (extracting or mixing data from wrong or various sources)</a:t>
            </a:r>
          </a:p>
          <a:p>
            <a:pPr marL="342900" indent="-342900">
              <a:buFont typeface="+mj-lt"/>
              <a:buAutoNum type="arabicPeriod"/>
            </a:pPr>
            <a:r>
              <a:rPr lang="en-GB" dirty="0"/>
              <a:t>Natural (not an error, novelties in data)</a:t>
            </a:r>
          </a:p>
          <a:p>
            <a:endParaRPr lang="en-US" dirty="0"/>
          </a:p>
        </p:txBody>
      </p:sp>
      <mc:AlternateContent xmlns:mc="http://schemas.openxmlformats.org/markup-compatibility/2006">
        <mc:Choice xmlns:p14="http://schemas.microsoft.com/office/powerpoint/2010/main" Requires="p14">
          <p:contentPart p14:bwMode="auto" r:id="rId3">
            <p14:nvContentPartPr>
              <p14:cNvPr id="412" name="Ink 411">
                <a:extLst>
                  <a:ext uri="{FF2B5EF4-FFF2-40B4-BE49-F238E27FC236}">
                    <a16:creationId xmlns:a16="http://schemas.microsoft.com/office/drawing/2014/main" id="{9B079172-25FD-D74E-AF94-7D0F7A0CBA58}"/>
                  </a:ext>
                </a:extLst>
              </p14:cNvPr>
              <p14:cNvContentPartPr/>
              <p14:nvPr/>
            </p14:nvContentPartPr>
            <p14:xfrm>
              <a:off x="4897150" y="3038863"/>
              <a:ext cx="796680" cy="415800"/>
            </p14:xfrm>
          </p:contentPart>
        </mc:Choice>
        <mc:Fallback>
          <p:pic>
            <p:nvPicPr>
              <p:cNvPr id="412" name="Ink 411">
                <a:extLst>
                  <a:ext uri="{FF2B5EF4-FFF2-40B4-BE49-F238E27FC236}">
                    <a16:creationId xmlns:a16="http://schemas.microsoft.com/office/drawing/2014/main" id="{9B079172-25FD-D74E-AF94-7D0F7A0CBA58}"/>
                  </a:ext>
                </a:extLst>
              </p:cNvPr>
              <p:cNvPicPr/>
              <p:nvPr/>
            </p:nvPicPr>
            <p:blipFill>
              <a:blip r:embed="rId4"/>
              <a:stretch>
                <a:fillRect/>
              </a:stretch>
            </p:blipFill>
            <p:spPr>
              <a:xfrm>
                <a:off x="4866550" y="3008263"/>
                <a:ext cx="858240" cy="47700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421" name="Ink 420">
                <a:extLst>
                  <a:ext uri="{FF2B5EF4-FFF2-40B4-BE49-F238E27FC236}">
                    <a16:creationId xmlns:a16="http://schemas.microsoft.com/office/drawing/2014/main" id="{FE4922BE-E926-4744-8221-9183286E9333}"/>
                  </a:ext>
                </a:extLst>
              </p14:cNvPr>
              <p14:cNvContentPartPr/>
              <p14:nvPr/>
            </p14:nvContentPartPr>
            <p14:xfrm>
              <a:off x="7265950" y="2081263"/>
              <a:ext cx="635400" cy="527400"/>
            </p14:xfrm>
          </p:contentPart>
        </mc:Choice>
        <mc:Fallback>
          <p:pic>
            <p:nvPicPr>
              <p:cNvPr id="421" name="Ink 420">
                <a:extLst>
                  <a:ext uri="{FF2B5EF4-FFF2-40B4-BE49-F238E27FC236}">
                    <a16:creationId xmlns:a16="http://schemas.microsoft.com/office/drawing/2014/main" id="{FE4922BE-E926-4744-8221-9183286E9333}"/>
                  </a:ext>
                </a:extLst>
              </p:cNvPr>
              <p:cNvPicPr/>
              <p:nvPr/>
            </p:nvPicPr>
            <p:blipFill>
              <a:blip r:embed="rId6"/>
              <a:stretch>
                <a:fillRect/>
              </a:stretch>
            </p:blipFill>
            <p:spPr>
              <a:xfrm>
                <a:off x="7235350" y="2050663"/>
                <a:ext cx="696600" cy="588600"/>
              </a:xfrm>
              <a:prstGeom prst="rect">
                <a:avLst/>
              </a:prstGeom>
            </p:spPr>
          </p:pic>
        </mc:Fallback>
      </mc:AlternateContent>
      <p:grpSp>
        <p:nvGrpSpPr>
          <p:cNvPr id="449" name="Group 448">
            <a:extLst>
              <a:ext uri="{FF2B5EF4-FFF2-40B4-BE49-F238E27FC236}">
                <a16:creationId xmlns:a16="http://schemas.microsoft.com/office/drawing/2014/main" id="{E0D0CB0B-FBB0-E740-80B9-BB6332922497}"/>
              </a:ext>
            </a:extLst>
          </p:cNvPr>
          <p:cNvGrpSpPr/>
          <p:nvPr/>
        </p:nvGrpSpPr>
        <p:grpSpPr>
          <a:xfrm>
            <a:off x="9241990" y="-617"/>
            <a:ext cx="2274120" cy="1551960"/>
            <a:chOff x="9241990" y="-617"/>
            <a:chExt cx="2274120" cy="1551960"/>
          </a:xfrm>
        </p:grpSpPr>
        <mc:AlternateContent xmlns:mc="http://schemas.openxmlformats.org/markup-compatibility/2006">
          <mc:Choice xmlns:p14="http://schemas.microsoft.com/office/powerpoint/2010/main" Requires="p14">
            <p:contentPart p14:bwMode="auto" r:id="rId7">
              <p14:nvContentPartPr>
                <p14:cNvPr id="425" name="Ink 424">
                  <a:extLst>
                    <a:ext uri="{FF2B5EF4-FFF2-40B4-BE49-F238E27FC236}">
                      <a16:creationId xmlns:a16="http://schemas.microsoft.com/office/drawing/2014/main" id="{3CF73C5F-4D5F-C54F-AB8A-1C1DA4201108}"/>
                    </a:ext>
                  </a:extLst>
                </p14:cNvPr>
                <p14:cNvContentPartPr/>
                <p14:nvPr/>
              </p14:nvContentPartPr>
              <p14:xfrm>
                <a:off x="10212550" y="652783"/>
                <a:ext cx="57960" cy="52920"/>
              </p14:xfrm>
            </p:contentPart>
          </mc:Choice>
          <mc:Fallback>
            <p:pic>
              <p:nvPicPr>
                <p:cNvPr id="425" name="Ink 424">
                  <a:extLst>
                    <a:ext uri="{FF2B5EF4-FFF2-40B4-BE49-F238E27FC236}">
                      <a16:creationId xmlns:a16="http://schemas.microsoft.com/office/drawing/2014/main" id="{3CF73C5F-4D5F-C54F-AB8A-1C1DA4201108}"/>
                    </a:ext>
                  </a:extLst>
                </p:cNvPr>
                <p:cNvPicPr/>
                <p:nvPr/>
              </p:nvPicPr>
              <p:blipFill>
                <a:blip r:embed="rId8"/>
                <a:stretch>
                  <a:fillRect/>
                </a:stretch>
              </p:blipFill>
              <p:spPr>
                <a:xfrm>
                  <a:off x="10181950" y="622183"/>
                  <a:ext cx="119520" cy="11448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426" name="Ink 425">
                  <a:extLst>
                    <a:ext uri="{FF2B5EF4-FFF2-40B4-BE49-F238E27FC236}">
                      <a16:creationId xmlns:a16="http://schemas.microsoft.com/office/drawing/2014/main" id="{383DF6A7-5A20-A040-81B6-6AEF5F5388A4}"/>
                    </a:ext>
                  </a:extLst>
                </p14:cNvPr>
                <p14:cNvContentPartPr/>
                <p14:nvPr/>
              </p14:nvContentPartPr>
              <p14:xfrm>
                <a:off x="9923110" y="512023"/>
                <a:ext cx="166320" cy="308520"/>
              </p14:xfrm>
            </p:contentPart>
          </mc:Choice>
          <mc:Fallback>
            <p:pic>
              <p:nvPicPr>
                <p:cNvPr id="426" name="Ink 425">
                  <a:extLst>
                    <a:ext uri="{FF2B5EF4-FFF2-40B4-BE49-F238E27FC236}">
                      <a16:creationId xmlns:a16="http://schemas.microsoft.com/office/drawing/2014/main" id="{383DF6A7-5A20-A040-81B6-6AEF5F5388A4}"/>
                    </a:ext>
                  </a:extLst>
                </p:cNvPr>
                <p:cNvPicPr/>
                <p:nvPr/>
              </p:nvPicPr>
              <p:blipFill>
                <a:blip r:embed="rId10"/>
                <a:stretch>
                  <a:fillRect/>
                </a:stretch>
              </p:blipFill>
              <p:spPr>
                <a:xfrm>
                  <a:off x="9892150" y="481423"/>
                  <a:ext cx="227880" cy="37008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428" name="Ink 427">
                  <a:extLst>
                    <a:ext uri="{FF2B5EF4-FFF2-40B4-BE49-F238E27FC236}">
                      <a16:creationId xmlns:a16="http://schemas.microsoft.com/office/drawing/2014/main" id="{0A01DAB9-FE98-3C4C-B975-E94EC4D9C32C}"/>
                    </a:ext>
                  </a:extLst>
                </p14:cNvPr>
                <p14:cNvContentPartPr/>
                <p14:nvPr/>
              </p14:nvContentPartPr>
              <p14:xfrm>
                <a:off x="10390750" y="515983"/>
                <a:ext cx="172800" cy="199080"/>
              </p14:xfrm>
            </p:contentPart>
          </mc:Choice>
          <mc:Fallback>
            <p:pic>
              <p:nvPicPr>
                <p:cNvPr id="428" name="Ink 427">
                  <a:extLst>
                    <a:ext uri="{FF2B5EF4-FFF2-40B4-BE49-F238E27FC236}">
                      <a16:creationId xmlns:a16="http://schemas.microsoft.com/office/drawing/2014/main" id="{0A01DAB9-FE98-3C4C-B975-E94EC4D9C32C}"/>
                    </a:ext>
                  </a:extLst>
                </p:cNvPr>
                <p:cNvPicPr/>
                <p:nvPr/>
              </p:nvPicPr>
              <p:blipFill>
                <a:blip r:embed="rId12"/>
                <a:stretch>
                  <a:fillRect/>
                </a:stretch>
              </p:blipFill>
              <p:spPr>
                <a:xfrm>
                  <a:off x="10359790" y="485383"/>
                  <a:ext cx="234360" cy="26064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429" name="Ink 428">
                  <a:extLst>
                    <a:ext uri="{FF2B5EF4-FFF2-40B4-BE49-F238E27FC236}">
                      <a16:creationId xmlns:a16="http://schemas.microsoft.com/office/drawing/2014/main" id="{3D8928E6-E1F7-A841-AC6A-25E71F4300D0}"/>
                    </a:ext>
                  </a:extLst>
                </p14:cNvPr>
                <p14:cNvContentPartPr/>
                <p14:nvPr/>
              </p14:nvContentPartPr>
              <p14:xfrm>
                <a:off x="10654630" y="534343"/>
                <a:ext cx="103680" cy="134640"/>
              </p14:xfrm>
            </p:contentPart>
          </mc:Choice>
          <mc:Fallback>
            <p:pic>
              <p:nvPicPr>
                <p:cNvPr id="429" name="Ink 428">
                  <a:extLst>
                    <a:ext uri="{FF2B5EF4-FFF2-40B4-BE49-F238E27FC236}">
                      <a16:creationId xmlns:a16="http://schemas.microsoft.com/office/drawing/2014/main" id="{3D8928E6-E1F7-A841-AC6A-25E71F4300D0}"/>
                    </a:ext>
                  </a:extLst>
                </p:cNvPr>
                <p:cNvPicPr/>
                <p:nvPr/>
              </p:nvPicPr>
              <p:blipFill>
                <a:blip r:embed="rId14"/>
                <a:stretch>
                  <a:fillRect/>
                </a:stretch>
              </p:blipFill>
              <p:spPr>
                <a:xfrm>
                  <a:off x="10624030" y="503743"/>
                  <a:ext cx="164880" cy="19620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430" name="Ink 429">
                  <a:extLst>
                    <a:ext uri="{FF2B5EF4-FFF2-40B4-BE49-F238E27FC236}">
                      <a16:creationId xmlns:a16="http://schemas.microsoft.com/office/drawing/2014/main" id="{2A62D2F4-29E5-A741-B49D-4EA64CEAC9A0}"/>
                    </a:ext>
                  </a:extLst>
                </p14:cNvPr>
                <p14:cNvContentPartPr/>
                <p14:nvPr/>
              </p14:nvContentPartPr>
              <p14:xfrm>
                <a:off x="10894750" y="458743"/>
                <a:ext cx="208800" cy="207720"/>
              </p14:xfrm>
            </p:contentPart>
          </mc:Choice>
          <mc:Fallback>
            <p:pic>
              <p:nvPicPr>
                <p:cNvPr id="430" name="Ink 429">
                  <a:extLst>
                    <a:ext uri="{FF2B5EF4-FFF2-40B4-BE49-F238E27FC236}">
                      <a16:creationId xmlns:a16="http://schemas.microsoft.com/office/drawing/2014/main" id="{2A62D2F4-29E5-A741-B49D-4EA64CEAC9A0}"/>
                    </a:ext>
                  </a:extLst>
                </p:cNvPr>
                <p:cNvPicPr/>
                <p:nvPr/>
              </p:nvPicPr>
              <p:blipFill>
                <a:blip r:embed="rId16"/>
                <a:stretch>
                  <a:fillRect/>
                </a:stretch>
              </p:blipFill>
              <p:spPr>
                <a:xfrm>
                  <a:off x="10864150" y="428143"/>
                  <a:ext cx="270000" cy="26928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431" name="Ink 430">
                  <a:extLst>
                    <a:ext uri="{FF2B5EF4-FFF2-40B4-BE49-F238E27FC236}">
                      <a16:creationId xmlns:a16="http://schemas.microsoft.com/office/drawing/2014/main" id="{378882DD-ABCA-194D-A227-241E35524E58}"/>
                    </a:ext>
                  </a:extLst>
                </p14:cNvPr>
                <p14:cNvContentPartPr/>
                <p14:nvPr/>
              </p14:nvContentPartPr>
              <p14:xfrm>
                <a:off x="11140630" y="391423"/>
                <a:ext cx="243360" cy="279360"/>
              </p14:xfrm>
            </p:contentPart>
          </mc:Choice>
          <mc:Fallback>
            <p:pic>
              <p:nvPicPr>
                <p:cNvPr id="431" name="Ink 430">
                  <a:extLst>
                    <a:ext uri="{FF2B5EF4-FFF2-40B4-BE49-F238E27FC236}">
                      <a16:creationId xmlns:a16="http://schemas.microsoft.com/office/drawing/2014/main" id="{378882DD-ABCA-194D-A227-241E35524E58}"/>
                    </a:ext>
                  </a:extLst>
                </p:cNvPr>
                <p:cNvPicPr/>
                <p:nvPr/>
              </p:nvPicPr>
              <p:blipFill>
                <a:blip r:embed="rId18"/>
                <a:stretch>
                  <a:fillRect/>
                </a:stretch>
              </p:blipFill>
              <p:spPr>
                <a:xfrm>
                  <a:off x="11110030" y="360463"/>
                  <a:ext cx="304560" cy="34056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433" name="Ink 432">
                  <a:extLst>
                    <a:ext uri="{FF2B5EF4-FFF2-40B4-BE49-F238E27FC236}">
                      <a16:creationId xmlns:a16="http://schemas.microsoft.com/office/drawing/2014/main" id="{0BC994AE-4BD9-B343-9421-AAC83BB8DF1E}"/>
                    </a:ext>
                  </a:extLst>
                </p14:cNvPr>
                <p14:cNvContentPartPr/>
                <p14:nvPr/>
              </p14:nvContentPartPr>
              <p14:xfrm>
                <a:off x="10238830" y="-617"/>
                <a:ext cx="169560" cy="617400"/>
              </p14:xfrm>
            </p:contentPart>
          </mc:Choice>
          <mc:Fallback>
            <p:pic>
              <p:nvPicPr>
                <p:cNvPr id="433" name="Ink 432">
                  <a:extLst>
                    <a:ext uri="{FF2B5EF4-FFF2-40B4-BE49-F238E27FC236}">
                      <a16:creationId xmlns:a16="http://schemas.microsoft.com/office/drawing/2014/main" id="{0BC994AE-4BD9-B343-9421-AAC83BB8DF1E}"/>
                    </a:ext>
                  </a:extLst>
                </p:cNvPr>
                <p:cNvPicPr/>
                <p:nvPr/>
              </p:nvPicPr>
              <p:blipFill>
                <a:blip r:embed="rId20"/>
                <a:stretch>
                  <a:fillRect/>
                </a:stretch>
              </p:blipFill>
              <p:spPr>
                <a:xfrm>
                  <a:off x="10208230" y="-31577"/>
                  <a:ext cx="230760" cy="67896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435" name="Ink 434">
                  <a:extLst>
                    <a:ext uri="{FF2B5EF4-FFF2-40B4-BE49-F238E27FC236}">
                      <a16:creationId xmlns:a16="http://schemas.microsoft.com/office/drawing/2014/main" id="{07295368-CBD4-C742-BC30-3010909B0AE5}"/>
                    </a:ext>
                  </a:extLst>
                </p14:cNvPr>
                <p14:cNvContentPartPr/>
                <p14:nvPr/>
              </p14:nvContentPartPr>
              <p14:xfrm>
                <a:off x="10804390" y="454063"/>
                <a:ext cx="119880" cy="194760"/>
              </p14:xfrm>
            </p:contentPart>
          </mc:Choice>
          <mc:Fallback>
            <p:pic>
              <p:nvPicPr>
                <p:cNvPr id="435" name="Ink 434">
                  <a:extLst>
                    <a:ext uri="{FF2B5EF4-FFF2-40B4-BE49-F238E27FC236}">
                      <a16:creationId xmlns:a16="http://schemas.microsoft.com/office/drawing/2014/main" id="{07295368-CBD4-C742-BC30-3010909B0AE5}"/>
                    </a:ext>
                  </a:extLst>
                </p:cNvPr>
                <p:cNvPicPr/>
                <p:nvPr/>
              </p:nvPicPr>
              <p:blipFill>
                <a:blip r:embed="rId22"/>
                <a:stretch>
                  <a:fillRect/>
                </a:stretch>
              </p:blipFill>
              <p:spPr>
                <a:xfrm>
                  <a:off x="10773790" y="423463"/>
                  <a:ext cx="181080" cy="255960"/>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437" name="Ink 436">
                  <a:extLst>
                    <a:ext uri="{FF2B5EF4-FFF2-40B4-BE49-F238E27FC236}">
                      <a16:creationId xmlns:a16="http://schemas.microsoft.com/office/drawing/2014/main" id="{45191A6D-E73D-454A-858E-502C95BBB745}"/>
                    </a:ext>
                  </a:extLst>
                </p14:cNvPr>
                <p14:cNvContentPartPr/>
                <p14:nvPr/>
              </p14:nvContentPartPr>
              <p14:xfrm>
                <a:off x="10825270" y="587263"/>
                <a:ext cx="90720" cy="35640"/>
              </p14:xfrm>
            </p:contentPart>
          </mc:Choice>
          <mc:Fallback>
            <p:pic>
              <p:nvPicPr>
                <p:cNvPr id="437" name="Ink 436">
                  <a:extLst>
                    <a:ext uri="{FF2B5EF4-FFF2-40B4-BE49-F238E27FC236}">
                      <a16:creationId xmlns:a16="http://schemas.microsoft.com/office/drawing/2014/main" id="{45191A6D-E73D-454A-858E-502C95BBB745}"/>
                    </a:ext>
                  </a:extLst>
                </p:cNvPr>
                <p:cNvPicPr/>
                <p:nvPr/>
              </p:nvPicPr>
              <p:blipFill>
                <a:blip r:embed="rId24"/>
                <a:stretch>
                  <a:fillRect/>
                </a:stretch>
              </p:blipFill>
              <p:spPr>
                <a:xfrm>
                  <a:off x="10794670" y="556663"/>
                  <a:ext cx="151920" cy="96840"/>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439" name="Ink 438">
                  <a:extLst>
                    <a:ext uri="{FF2B5EF4-FFF2-40B4-BE49-F238E27FC236}">
                      <a16:creationId xmlns:a16="http://schemas.microsoft.com/office/drawing/2014/main" id="{907A9520-9800-B84B-8D4C-D33F0319B2F7}"/>
                    </a:ext>
                  </a:extLst>
                </p14:cNvPr>
                <p14:cNvContentPartPr/>
                <p14:nvPr/>
              </p14:nvContentPartPr>
              <p14:xfrm>
                <a:off x="10782430" y="497983"/>
                <a:ext cx="72000" cy="147600"/>
              </p14:xfrm>
            </p:contentPart>
          </mc:Choice>
          <mc:Fallback>
            <p:pic>
              <p:nvPicPr>
                <p:cNvPr id="439" name="Ink 438">
                  <a:extLst>
                    <a:ext uri="{FF2B5EF4-FFF2-40B4-BE49-F238E27FC236}">
                      <a16:creationId xmlns:a16="http://schemas.microsoft.com/office/drawing/2014/main" id="{907A9520-9800-B84B-8D4C-D33F0319B2F7}"/>
                    </a:ext>
                  </a:extLst>
                </p:cNvPr>
                <p:cNvPicPr/>
                <p:nvPr/>
              </p:nvPicPr>
              <p:blipFill>
                <a:blip r:embed="rId26"/>
                <a:stretch>
                  <a:fillRect/>
                </a:stretch>
              </p:blipFill>
              <p:spPr>
                <a:xfrm>
                  <a:off x="10751830" y="467383"/>
                  <a:ext cx="133560" cy="209160"/>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441" name="Ink 440">
                  <a:extLst>
                    <a:ext uri="{FF2B5EF4-FFF2-40B4-BE49-F238E27FC236}">
                      <a16:creationId xmlns:a16="http://schemas.microsoft.com/office/drawing/2014/main" id="{54E761F6-5B91-D44E-9F51-2569E8863EBF}"/>
                    </a:ext>
                  </a:extLst>
                </p14:cNvPr>
                <p14:cNvContentPartPr/>
                <p14:nvPr/>
              </p14:nvContentPartPr>
              <p14:xfrm>
                <a:off x="10042630" y="994783"/>
                <a:ext cx="143280" cy="267480"/>
              </p14:xfrm>
            </p:contentPart>
          </mc:Choice>
          <mc:Fallback>
            <p:pic>
              <p:nvPicPr>
                <p:cNvPr id="441" name="Ink 440">
                  <a:extLst>
                    <a:ext uri="{FF2B5EF4-FFF2-40B4-BE49-F238E27FC236}">
                      <a16:creationId xmlns:a16="http://schemas.microsoft.com/office/drawing/2014/main" id="{54E761F6-5B91-D44E-9F51-2569E8863EBF}"/>
                    </a:ext>
                  </a:extLst>
                </p:cNvPr>
                <p:cNvPicPr/>
                <p:nvPr/>
              </p:nvPicPr>
              <p:blipFill>
                <a:blip r:embed="rId28"/>
                <a:stretch>
                  <a:fillRect/>
                </a:stretch>
              </p:blipFill>
              <p:spPr>
                <a:xfrm>
                  <a:off x="10012030" y="964183"/>
                  <a:ext cx="204840" cy="329040"/>
                </a:xfrm>
                <a:prstGeom prst="rect">
                  <a:avLst/>
                </a:prstGeom>
              </p:spPr>
            </p:pic>
          </mc:Fallback>
        </mc:AlternateContent>
        <mc:AlternateContent xmlns:mc="http://schemas.openxmlformats.org/markup-compatibility/2006">
          <mc:Choice xmlns:p14="http://schemas.microsoft.com/office/powerpoint/2010/main" Requires="p14">
            <p:contentPart p14:bwMode="auto" r:id="rId29">
              <p14:nvContentPartPr>
                <p14:cNvPr id="442" name="Ink 441">
                  <a:extLst>
                    <a:ext uri="{FF2B5EF4-FFF2-40B4-BE49-F238E27FC236}">
                      <a16:creationId xmlns:a16="http://schemas.microsoft.com/office/drawing/2014/main" id="{9F1BAE2B-6C68-8847-9A8A-392A966FD954}"/>
                    </a:ext>
                  </a:extLst>
                </p14:cNvPr>
                <p14:cNvContentPartPr/>
                <p14:nvPr/>
              </p14:nvContentPartPr>
              <p14:xfrm>
                <a:off x="10325950" y="993703"/>
                <a:ext cx="396720" cy="245160"/>
              </p14:xfrm>
            </p:contentPart>
          </mc:Choice>
          <mc:Fallback>
            <p:pic>
              <p:nvPicPr>
                <p:cNvPr id="442" name="Ink 441">
                  <a:extLst>
                    <a:ext uri="{FF2B5EF4-FFF2-40B4-BE49-F238E27FC236}">
                      <a16:creationId xmlns:a16="http://schemas.microsoft.com/office/drawing/2014/main" id="{9F1BAE2B-6C68-8847-9A8A-392A966FD954}"/>
                    </a:ext>
                  </a:extLst>
                </p:cNvPr>
                <p:cNvPicPr/>
                <p:nvPr/>
              </p:nvPicPr>
              <p:blipFill>
                <a:blip r:embed="rId30"/>
                <a:stretch>
                  <a:fillRect/>
                </a:stretch>
              </p:blipFill>
              <p:spPr>
                <a:xfrm>
                  <a:off x="10295350" y="962743"/>
                  <a:ext cx="458280" cy="306720"/>
                </a:xfrm>
                <a:prstGeom prst="rect">
                  <a:avLst/>
                </a:prstGeom>
              </p:spPr>
            </p:pic>
          </mc:Fallback>
        </mc:AlternateContent>
        <mc:AlternateContent xmlns:mc="http://schemas.openxmlformats.org/markup-compatibility/2006">
          <mc:Choice xmlns:p14="http://schemas.microsoft.com/office/powerpoint/2010/main" Requires="p14">
            <p:contentPart p14:bwMode="auto" r:id="rId31">
              <p14:nvContentPartPr>
                <p14:cNvPr id="443" name="Ink 442">
                  <a:extLst>
                    <a:ext uri="{FF2B5EF4-FFF2-40B4-BE49-F238E27FC236}">
                      <a16:creationId xmlns:a16="http://schemas.microsoft.com/office/drawing/2014/main" id="{A9B2527F-8FB3-E44B-A9AE-9039E0175557}"/>
                    </a:ext>
                  </a:extLst>
                </p14:cNvPr>
                <p14:cNvContentPartPr/>
                <p14:nvPr/>
              </p14:nvContentPartPr>
              <p14:xfrm>
                <a:off x="10906990" y="994063"/>
                <a:ext cx="277200" cy="269280"/>
              </p14:xfrm>
            </p:contentPart>
          </mc:Choice>
          <mc:Fallback>
            <p:pic>
              <p:nvPicPr>
                <p:cNvPr id="443" name="Ink 442">
                  <a:extLst>
                    <a:ext uri="{FF2B5EF4-FFF2-40B4-BE49-F238E27FC236}">
                      <a16:creationId xmlns:a16="http://schemas.microsoft.com/office/drawing/2014/main" id="{A9B2527F-8FB3-E44B-A9AE-9039E0175557}"/>
                    </a:ext>
                  </a:extLst>
                </p:cNvPr>
                <p:cNvPicPr/>
                <p:nvPr/>
              </p:nvPicPr>
              <p:blipFill>
                <a:blip r:embed="rId32"/>
                <a:stretch>
                  <a:fillRect/>
                </a:stretch>
              </p:blipFill>
              <p:spPr>
                <a:xfrm>
                  <a:off x="10876390" y="963463"/>
                  <a:ext cx="338760" cy="330840"/>
                </a:xfrm>
                <a:prstGeom prst="rect">
                  <a:avLst/>
                </a:prstGeom>
              </p:spPr>
            </p:pic>
          </mc:Fallback>
        </mc:AlternateContent>
        <mc:AlternateContent xmlns:mc="http://schemas.openxmlformats.org/markup-compatibility/2006">
          <mc:Choice xmlns:p14="http://schemas.microsoft.com/office/powerpoint/2010/main" Requires="p14">
            <p:contentPart p14:bwMode="auto" r:id="rId33">
              <p14:nvContentPartPr>
                <p14:cNvPr id="444" name="Ink 443">
                  <a:extLst>
                    <a:ext uri="{FF2B5EF4-FFF2-40B4-BE49-F238E27FC236}">
                      <a16:creationId xmlns:a16="http://schemas.microsoft.com/office/drawing/2014/main" id="{BDC4C43C-5989-7442-B750-A0B7F6635840}"/>
                    </a:ext>
                  </a:extLst>
                </p14:cNvPr>
                <p14:cNvContentPartPr/>
                <p14:nvPr/>
              </p14:nvContentPartPr>
              <p14:xfrm>
                <a:off x="11228470" y="869143"/>
                <a:ext cx="287640" cy="335880"/>
              </p14:xfrm>
            </p:contentPart>
          </mc:Choice>
          <mc:Fallback>
            <p:pic>
              <p:nvPicPr>
                <p:cNvPr id="444" name="Ink 443">
                  <a:extLst>
                    <a:ext uri="{FF2B5EF4-FFF2-40B4-BE49-F238E27FC236}">
                      <a16:creationId xmlns:a16="http://schemas.microsoft.com/office/drawing/2014/main" id="{BDC4C43C-5989-7442-B750-A0B7F6635840}"/>
                    </a:ext>
                  </a:extLst>
                </p:cNvPr>
                <p:cNvPicPr/>
                <p:nvPr/>
              </p:nvPicPr>
              <p:blipFill>
                <a:blip r:embed="rId34"/>
                <a:stretch>
                  <a:fillRect/>
                </a:stretch>
              </p:blipFill>
              <p:spPr>
                <a:xfrm>
                  <a:off x="11197870" y="838543"/>
                  <a:ext cx="348840" cy="397440"/>
                </a:xfrm>
                <a:prstGeom prst="rect">
                  <a:avLst/>
                </a:prstGeom>
              </p:spPr>
            </p:pic>
          </mc:Fallback>
        </mc:AlternateContent>
        <mc:AlternateContent xmlns:mc="http://schemas.openxmlformats.org/markup-compatibility/2006">
          <mc:Choice xmlns:p14="http://schemas.microsoft.com/office/powerpoint/2010/main" Requires="p14">
            <p:contentPart p14:bwMode="auto" r:id="rId35">
              <p14:nvContentPartPr>
                <p14:cNvPr id="445" name="Ink 444">
                  <a:extLst>
                    <a:ext uri="{FF2B5EF4-FFF2-40B4-BE49-F238E27FC236}">
                      <a16:creationId xmlns:a16="http://schemas.microsoft.com/office/drawing/2014/main" id="{C9D7422C-E86E-DA46-B878-5B19500B741B}"/>
                    </a:ext>
                  </a:extLst>
                </p14:cNvPr>
                <p14:cNvContentPartPr/>
                <p14:nvPr/>
              </p14:nvContentPartPr>
              <p14:xfrm>
                <a:off x="9850030" y="1326703"/>
                <a:ext cx="1308240" cy="174240"/>
              </p14:xfrm>
            </p:contentPart>
          </mc:Choice>
          <mc:Fallback>
            <p:pic>
              <p:nvPicPr>
                <p:cNvPr id="445" name="Ink 444">
                  <a:extLst>
                    <a:ext uri="{FF2B5EF4-FFF2-40B4-BE49-F238E27FC236}">
                      <a16:creationId xmlns:a16="http://schemas.microsoft.com/office/drawing/2014/main" id="{C9D7422C-E86E-DA46-B878-5B19500B741B}"/>
                    </a:ext>
                  </a:extLst>
                </p:cNvPr>
                <p:cNvPicPr/>
                <p:nvPr/>
              </p:nvPicPr>
              <p:blipFill>
                <a:blip r:embed="rId36"/>
                <a:stretch>
                  <a:fillRect/>
                </a:stretch>
              </p:blipFill>
              <p:spPr>
                <a:xfrm>
                  <a:off x="9819430" y="1296103"/>
                  <a:ext cx="1369800" cy="235440"/>
                </a:xfrm>
                <a:prstGeom prst="rect">
                  <a:avLst/>
                </a:prstGeom>
              </p:spPr>
            </p:pic>
          </mc:Fallback>
        </mc:AlternateContent>
        <mc:AlternateContent xmlns:mc="http://schemas.openxmlformats.org/markup-compatibility/2006">
          <mc:Choice xmlns:p14="http://schemas.microsoft.com/office/powerpoint/2010/main" Requires="p14">
            <p:contentPart p14:bwMode="auto" r:id="rId37">
              <p14:nvContentPartPr>
                <p14:cNvPr id="446" name="Ink 445">
                  <a:extLst>
                    <a:ext uri="{FF2B5EF4-FFF2-40B4-BE49-F238E27FC236}">
                      <a16:creationId xmlns:a16="http://schemas.microsoft.com/office/drawing/2014/main" id="{651CE91A-E97A-D44D-A2A6-BD98B4E50340}"/>
                    </a:ext>
                  </a:extLst>
                </p14:cNvPr>
                <p14:cNvContentPartPr/>
                <p14:nvPr/>
              </p14:nvContentPartPr>
              <p14:xfrm>
                <a:off x="9823390" y="780583"/>
                <a:ext cx="1191240" cy="770760"/>
              </p14:xfrm>
            </p:contentPart>
          </mc:Choice>
          <mc:Fallback>
            <p:pic>
              <p:nvPicPr>
                <p:cNvPr id="446" name="Ink 445">
                  <a:extLst>
                    <a:ext uri="{FF2B5EF4-FFF2-40B4-BE49-F238E27FC236}">
                      <a16:creationId xmlns:a16="http://schemas.microsoft.com/office/drawing/2014/main" id="{651CE91A-E97A-D44D-A2A6-BD98B4E50340}"/>
                    </a:ext>
                  </a:extLst>
                </p:cNvPr>
                <p:cNvPicPr/>
                <p:nvPr/>
              </p:nvPicPr>
              <p:blipFill>
                <a:blip r:embed="rId38"/>
                <a:stretch>
                  <a:fillRect/>
                </a:stretch>
              </p:blipFill>
              <p:spPr>
                <a:xfrm>
                  <a:off x="9792790" y="749983"/>
                  <a:ext cx="1252440" cy="831960"/>
                </a:xfrm>
                <a:prstGeom prst="rect">
                  <a:avLst/>
                </a:prstGeom>
              </p:spPr>
            </p:pic>
          </mc:Fallback>
        </mc:AlternateContent>
        <mc:AlternateContent xmlns:mc="http://schemas.openxmlformats.org/markup-compatibility/2006">
          <mc:Choice xmlns:p14="http://schemas.microsoft.com/office/powerpoint/2010/main" Requires="p14">
            <p:contentPart p14:bwMode="auto" r:id="rId39">
              <p14:nvContentPartPr>
                <p14:cNvPr id="448" name="Ink 447">
                  <a:extLst>
                    <a:ext uri="{FF2B5EF4-FFF2-40B4-BE49-F238E27FC236}">
                      <a16:creationId xmlns:a16="http://schemas.microsoft.com/office/drawing/2014/main" id="{7979039F-DE00-6E46-BCC4-DFFD379482E0}"/>
                    </a:ext>
                  </a:extLst>
                </p14:cNvPr>
                <p14:cNvContentPartPr/>
                <p14:nvPr/>
              </p14:nvContentPartPr>
              <p14:xfrm>
                <a:off x="9241990" y="992263"/>
                <a:ext cx="608040" cy="335520"/>
              </p14:xfrm>
            </p:contentPart>
          </mc:Choice>
          <mc:Fallback>
            <p:pic>
              <p:nvPicPr>
                <p:cNvPr id="448" name="Ink 447">
                  <a:extLst>
                    <a:ext uri="{FF2B5EF4-FFF2-40B4-BE49-F238E27FC236}">
                      <a16:creationId xmlns:a16="http://schemas.microsoft.com/office/drawing/2014/main" id="{7979039F-DE00-6E46-BCC4-DFFD379482E0}"/>
                    </a:ext>
                  </a:extLst>
                </p:cNvPr>
                <p:cNvPicPr/>
                <p:nvPr/>
              </p:nvPicPr>
              <p:blipFill>
                <a:blip r:embed="rId40"/>
                <a:stretch>
                  <a:fillRect/>
                </a:stretch>
              </p:blipFill>
              <p:spPr>
                <a:xfrm>
                  <a:off x="9211390" y="961663"/>
                  <a:ext cx="669600" cy="39708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41">
            <p14:nvContentPartPr>
              <p14:cNvPr id="450" name="Ink 449">
                <a:extLst>
                  <a:ext uri="{FF2B5EF4-FFF2-40B4-BE49-F238E27FC236}">
                    <a16:creationId xmlns:a16="http://schemas.microsoft.com/office/drawing/2014/main" id="{ACFECC78-184C-8646-BDE9-D8285F4AD740}"/>
                  </a:ext>
                </a:extLst>
              </p14:cNvPr>
              <p14:cNvContentPartPr/>
              <p14:nvPr/>
            </p14:nvContentPartPr>
            <p14:xfrm>
              <a:off x="5682310" y="3189703"/>
              <a:ext cx="932400" cy="551880"/>
            </p14:xfrm>
          </p:contentPart>
        </mc:Choice>
        <mc:Fallback>
          <p:pic>
            <p:nvPicPr>
              <p:cNvPr id="450" name="Ink 449">
                <a:extLst>
                  <a:ext uri="{FF2B5EF4-FFF2-40B4-BE49-F238E27FC236}">
                    <a16:creationId xmlns:a16="http://schemas.microsoft.com/office/drawing/2014/main" id="{ACFECC78-184C-8646-BDE9-D8285F4AD740}"/>
                  </a:ext>
                </a:extLst>
              </p:cNvPr>
              <p:cNvPicPr/>
              <p:nvPr/>
            </p:nvPicPr>
            <p:blipFill>
              <a:blip r:embed="rId42"/>
              <a:stretch>
                <a:fillRect/>
              </a:stretch>
            </p:blipFill>
            <p:spPr>
              <a:xfrm>
                <a:off x="5651710" y="3159103"/>
                <a:ext cx="993600" cy="613080"/>
              </a:xfrm>
              <a:prstGeom prst="rect">
                <a:avLst/>
              </a:prstGeom>
            </p:spPr>
          </p:pic>
        </mc:Fallback>
      </mc:AlternateContent>
      <p:grpSp>
        <p:nvGrpSpPr>
          <p:cNvPr id="462" name="Group 461">
            <a:extLst>
              <a:ext uri="{FF2B5EF4-FFF2-40B4-BE49-F238E27FC236}">
                <a16:creationId xmlns:a16="http://schemas.microsoft.com/office/drawing/2014/main" id="{60AB0641-2874-1F4F-B0DE-88E7DA7A0D8B}"/>
              </a:ext>
            </a:extLst>
          </p:cNvPr>
          <p:cNvGrpSpPr/>
          <p:nvPr/>
        </p:nvGrpSpPr>
        <p:grpSpPr>
          <a:xfrm>
            <a:off x="3858910" y="223663"/>
            <a:ext cx="4845960" cy="1464480"/>
            <a:chOff x="3858910" y="223663"/>
            <a:chExt cx="4845960" cy="1464480"/>
          </a:xfrm>
        </p:grpSpPr>
        <mc:AlternateContent xmlns:mc="http://schemas.openxmlformats.org/markup-compatibility/2006">
          <mc:Choice xmlns:p14="http://schemas.microsoft.com/office/powerpoint/2010/main" Requires="p14">
            <p:contentPart p14:bwMode="auto" r:id="rId43">
              <p14:nvContentPartPr>
                <p14:cNvPr id="413" name="Ink 412">
                  <a:extLst>
                    <a:ext uri="{FF2B5EF4-FFF2-40B4-BE49-F238E27FC236}">
                      <a16:creationId xmlns:a16="http://schemas.microsoft.com/office/drawing/2014/main" id="{4EEC2E2A-17A5-D44C-B1E2-481FD21117DF}"/>
                    </a:ext>
                  </a:extLst>
                </p14:cNvPr>
                <p14:cNvContentPartPr/>
                <p14:nvPr/>
              </p14:nvContentPartPr>
              <p14:xfrm>
                <a:off x="7028710" y="223663"/>
                <a:ext cx="463320" cy="361440"/>
              </p14:xfrm>
            </p:contentPart>
          </mc:Choice>
          <mc:Fallback>
            <p:pic>
              <p:nvPicPr>
                <p:cNvPr id="413" name="Ink 412">
                  <a:extLst>
                    <a:ext uri="{FF2B5EF4-FFF2-40B4-BE49-F238E27FC236}">
                      <a16:creationId xmlns:a16="http://schemas.microsoft.com/office/drawing/2014/main" id="{4EEC2E2A-17A5-D44C-B1E2-481FD21117DF}"/>
                    </a:ext>
                  </a:extLst>
                </p:cNvPr>
                <p:cNvPicPr/>
                <p:nvPr/>
              </p:nvPicPr>
              <p:blipFill>
                <a:blip r:embed="rId44"/>
                <a:stretch>
                  <a:fillRect/>
                </a:stretch>
              </p:blipFill>
              <p:spPr>
                <a:xfrm>
                  <a:off x="6998110" y="192703"/>
                  <a:ext cx="524520" cy="422640"/>
                </a:xfrm>
                <a:prstGeom prst="rect">
                  <a:avLst/>
                </a:prstGeom>
              </p:spPr>
            </p:pic>
          </mc:Fallback>
        </mc:AlternateContent>
        <mc:AlternateContent xmlns:mc="http://schemas.openxmlformats.org/markup-compatibility/2006">
          <mc:Choice xmlns:p14="http://schemas.microsoft.com/office/powerpoint/2010/main" Requires="p14">
            <p:contentPart p14:bwMode="auto" r:id="rId45">
              <p14:nvContentPartPr>
                <p14:cNvPr id="414" name="Ink 413">
                  <a:extLst>
                    <a:ext uri="{FF2B5EF4-FFF2-40B4-BE49-F238E27FC236}">
                      <a16:creationId xmlns:a16="http://schemas.microsoft.com/office/drawing/2014/main" id="{968480D9-D0DB-3245-BE50-1197C5CC20DD}"/>
                    </a:ext>
                  </a:extLst>
                </p14:cNvPr>
                <p14:cNvContentPartPr/>
                <p14:nvPr/>
              </p14:nvContentPartPr>
              <p14:xfrm>
                <a:off x="7442710" y="326623"/>
                <a:ext cx="14040" cy="15840"/>
              </p14:xfrm>
            </p:contentPart>
          </mc:Choice>
          <mc:Fallback>
            <p:pic>
              <p:nvPicPr>
                <p:cNvPr id="414" name="Ink 413">
                  <a:extLst>
                    <a:ext uri="{FF2B5EF4-FFF2-40B4-BE49-F238E27FC236}">
                      <a16:creationId xmlns:a16="http://schemas.microsoft.com/office/drawing/2014/main" id="{968480D9-D0DB-3245-BE50-1197C5CC20DD}"/>
                    </a:ext>
                  </a:extLst>
                </p:cNvPr>
                <p:cNvPicPr/>
                <p:nvPr/>
              </p:nvPicPr>
              <p:blipFill>
                <a:blip r:embed="rId46"/>
                <a:stretch>
                  <a:fillRect/>
                </a:stretch>
              </p:blipFill>
              <p:spPr>
                <a:xfrm>
                  <a:off x="7412110" y="296023"/>
                  <a:ext cx="75240" cy="77400"/>
                </a:xfrm>
                <a:prstGeom prst="rect">
                  <a:avLst/>
                </a:prstGeom>
              </p:spPr>
            </p:pic>
          </mc:Fallback>
        </mc:AlternateContent>
        <mc:AlternateContent xmlns:mc="http://schemas.openxmlformats.org/markup-compatibility/2006">
          <mc:Choice xmlns:p14="http://schemas.microsoft.com/office/powerpoint/2010/main" Requires="p14">
            <p:contentPart p14:bwMode="auto" r:id="rId47">
              <p14:nvContentPartPr>
                <p14:cNvPr id="415" name="Ink 414">
                  <a:extLst>
                    <a:ext uri="{FF2B5EF4-FFF2-40B4-BE49-F238E27FC236}">
                      <a16:creationId xmlns:a16="http://schemas.microsoft.com/office/drawing/2014/main" id="{5E68586F-9011-AB47-B9E4-C9485E352E4D}"/>
                    </a:ext>
                  </a:extLst>
                </p14:cNvPr>
                <p14:cNvContentPartPr/>
                <p14:nvPr/>
              </p14:nvContentPartPr>
              <p14:xfrm>
                <a:off x="7553230" y="276223"/>
                <a:ext cx="87480" cy="284400"/>
              </p14:xfrm>
            </p:contentPart>
          </mc:Choice>
          <mc:Fallback>
            <p:pic>
              <p:nvPicPr>
                <p:cNvPr id="415" name="Ink 414">
                  <a:extLst>
                    <a:ext uri="{FF2B5EF4-FFF2-40B4-BE49-F238E27FC236}">
                      <a16:creationId xmlns:a16="http://schemas.microsoft.com/office/drawing/2014/main" id="{5E68586F-9011-AB47-B9E4-C9485E352E4D}"/>
                    </a:ext>
                  </a:extLst>
                </p:cNvPr>
                <p:cNvPicPr/>
                <p:nvPr/>
              </p:nvPicPr>
              <p:blipFill>
                <a:blip r:embed="rId48"/>
                <a:stretch>
                  <a:fillRect/>
                </a:stretch>
              </p:blipFill>
              <p:spPr>
                <a:xfrm>
                  <a:off x="7522630" y="245623"/>
                  <a:ext cx="149040" cy="345600"/>
                </a:xfrm>
                <a:prstGeom prst="rect">
                  <a:avLst/>
                </a:prstGeom>
              </p:spPr>
            </p:pic>
          </mc:Fallback>
        </mc:AlternateContent>
        <mc:AlternateContent xmlns:mc="http://schemas.openxmlformats.org/markup-compatibility/2006">
          <mc:Choice xmlns:p14="http://schemas.microsoft.com/office/powerpoint/2010/main" Requires="p14">
            <p:contentPart p14:bwMode="auto" r:id="rId49">
              <p14:nvContentPartPr>
                <p14:cNvPr id="416" name="Ink 415">
                  <a:extLst>
                    <a:ext uri="{FF2B5EF4-FFF2-40B4-BE49-F238E27FC236}">
                      <a16:creationId xmlns:a16="http://schemas.microsoft.com/office/drawing/2014/main" id="{00147B34-BB7C-B84A-A8F5-4E9BE0505175}"/>
                    </a:ext>
                  </a:extLst>
                </p14:cNvPr>
                <p14:cNvContentPartPr/>
                <p14:nvPr/>
              </p14:nvContentPartPr>
              <p14:xfrm>
                <a:off x="7475470" y="233383"/>
                <a:ext cx="676800" cy="298440"/>
              </p14:xfrm>
            </p:contentPart>
          </mc:Choice>
          <mc:Fallback>
            <p:pic>
              <p:nvPicPr>
                <p:cNvPr id="416" name="Ink 415">
                  <a:extLst>
                    <a:ext uri="{FF2B5EF4-FFF2-40B4-BE49-F238E27FC236}">
                      <a16:creationId xmlns:a16="http://schemas.microsoft.com/office/drawing/2014/main" id="{00147B34-BB7C-B84A-A8F5-4E9BE0505175}"/>
                    </a:ext>
                  </a:extLst>
                </p:cNvPr>
                <p:cNvPicPr/>
                <p:nvPr/>
              </p:nvPicPr>
              <p:blipFill>
                <a:blip r:embed="rId50"/>
                <a:stretch>
                  <a:fillRect/>
                </a:stretch>
              </p:blipFill>
              <p:spPr>
                <a:xfrm>
                  <a:off x="7444870" y="202783"/>
                  <a:ext cx="738000" cy="360000"/>
                </a:xfrm>
                <a:prstGeom prst="rect">
                  <a:avLst/>
                </a:prstGeom>
              </p:spPr>
            </p:pic>
          </mc:Fallback>
        </mc:AlternateContent>
        <mc:AlternateContent xmlns:mc="http://schemas.openxmlformats.org/markup-compatibility/2006">
          <mc:Choice xmlns:p14="http://schemas.microsoft.com/office/powerpoint/2010/main" Requires="p14">
            <p:contentPart p14:bwMode="auto" r:id="rId51">
              <p14:nvContentPartPr>
                <p14:cNvPr id="418" name="Ink 417">
                  <a:extLst>
                    <a:ext uri="{FF2B5EF4-FFF2-40B4-BE49-F238E27FC236}">
                      <a16:creationId xmlns:a16="http://schemas.microsoft.com/office/drawing/2014/main" id="{4086E1DB-8785-2F41-84FF-1E044D7DBCAC}"/>
                    </a:ext>
                  </a:extLst>
                </p14:cNvPr>
                <p14:cNvContentPartPr/>
                <p14:nvPr/>
              </p14:nvContentPartPr>
              <p14:xfrm>
                <a:off x="7243630" y="720463"/>
                <a:ext cx="422640" cy="413280"/>
              </p14:xfrm>
            </p:contentPart>
          </mc:Choice>
          <mc:Fallback>
            <p:pic>
              <p:nvPicPr>
                <p:cNvPr id="418" name="Ink 417">
                  <a:extLst>
                    <a:ext uri="{FF2B5EF4-FFF2-40B4-BE49-F238E27FC236}">
                      <a16:creationId xmlns:a16="http://schemas.microsoft.com/office/drawing/2014/main" id="{4086E1DB-8785-2F41-84FF-1E044D7DBCAC}"/>
                    </a:ext>
                  </a:extLst>
                </p:cNvPr>
                <p:cNvPicPr/>
                <p:nvPr/>
              </p:nvPicPr>
              <p:blipFill>
                <a:blip r:embed="rId52"/>
                <a:stretch>
                  <a:fillRect/>
                </a:stretch>
              </p:blipFill>
              <p:spPr>
                <a:xfrm>
                  <a:off x="7213030" y="689863"/>
                  <a:ext cx="484200" cy="474480"/>
                </a:xfrm>
                <a:prstGeom prst="rect">
                  <a:avLst/>
                </a:prstGeom>
              </p:spPr>
            </p:pic>
          </mc:Fallback>
        </mc:AlternateContent>
        <mc:AlternateContent xmlns:mc="http://schemas.openxmlformats.org/markup-compatibility/2006">
          <mc:Choice xmlns:p14="http://schemas.microsoft.com/office/powerpoint/2010/main" Requires="p14">
            <p:contentPart p14:bwMode="auto" r:id="rId53">
              <p14:nvContentPartPr>
                <p14:cNvPr id="420" name="Ink 419">
                  <a:extLst>
                    <a:ext uri="{FF2B5EF4-FFF2-40B4-BE49-F238E27FC236}">
                      <a16:creationId xmlns:a16="http://schemas.microsoft.com/office/drawing/2014/main" id="{D0D49F9E-8D5B-6D4E-93A5-609A18F15C75}"/>
                    </a:ext>
                  </a:extLst>
                </p14:cNvPr>
                <p14:cNvContentPartPr/>
                <p14:nvPr/>
              </p14:nvContentPartPr>
              <p14:xfrm>
                <a:off x="7216630" y="1336423"/>
                <a:ext cx="577080" cy="351720"/>
              </p14:xfrm>
            </p:contentPart>
          </mc:Choice>
          <mc:Fallback>
            <p:pic>
              <p:nvPicPr>
                <p:cNvPr id="420" name="Ink 419">
                  <a:extLst>
                    <a:ext uri="{FF2B5EF4-FFF2-40B4-BE49-F238E27FC236}">
                      <a16:creationId xmlns:a16="http://schemas.microsoft.com/office/drawing/2014/main" id="{D0D49F9E-8D5B-6D4E-93A5-609A18F15C75}"/>
                    </a:ext>
                  </a:extLst>
                </p:cNvPr>
                <p:cNvPicPr/>
                <p:nvPr/>
              </p:nvPicPr>
              <p:blipFill>
                <a:blip r:embed="rId54"/>
                <a:stretch>
                  <a:fillRect/>
                </a:stretch>
              </p:blipFill>
              <p:spPr>
                <a:xfrm>
                  <a:off x="7185670" y="1305823"/>
                  <a:ext cx="638280" cy="412920"/>
                </a:xfrm>
                <a:prstGeom prst="rect">
                  <a:avLst/>
                </a:prstGeom>
              </p:spPr>
            </p:pic>
          </mc:Fallback>
        </mc:AlternateContent>
        <mc:AlternateContent xmlns:mc="http://schemas.openxmlformats.org/markup-compatibility/2006">
          <mc:Choice xmlns:p14="http://schemas.microsoft.com/office/powerpoint/2010/main" Requires="p14">
            <p:contentPart p14:bwMode="auto" r:id="rId55">
              <p14:nvContentPartPr>
                <p14:cNvPr id="422" name="Ink 421">
                  <a:extLst>
                    <a:ext uri="{FF2B5EF4-FFF2-40B4-BE49-F238E27FC236}">
                      <a16:creationId xmlns:a16="http://schemas.microsoft.com/office/drawing/2014/main" id="{22BE14B3-5DBE-2E47-BE23-0A593383E334}"/>
                    </a:ext>
                  </a:extLst>
                </p14:cNvPr>
                <p14:cNvContentPartPr/>
                <p14:nvPr/>
              </p14:nvContentPartPr>
              <p14:xfrm>
                <a:off x="7944190" y="757903"/>
                <a:ext cx="445680" cy="243000"/>
              </p14:xfrm>
            </p:contentPart>
          </mc:Choice>
          <mc:Fallback>
            <p:pic>
              <p:nvPicPr>
                <p:cNvPr id="422" name="Ink 421">
                  <a:extLst>
                    <a:ext uri="{FF2B5EF4-FFF2-40B4-BE49-F238E27FC236}">
                      <a16:creationId xmlns:a16="http://schemas.microsoft.com/office/drawing/2014/main" id="{22BE14B3-5DBE-2E47-BE23-0A593383E334}"/>
                    </a:ext>
                  </a:extLst>
                </p:cNvPr>
                <p:cNvPicPr/>
                <p:nvPr/>
              </p:nvPicPr>
              <p:blipFill>
                <a:blip r:embed="rId56"/>
                <a:stretch>
                  <a:fillRect/>
                </a:stretch>
              </p:blipFill>
              <p:spPr>
                <a:xfrm>
                  <a:off x="7913590" y="726943"/>
                  <a:ext cx="506880" cy="304200"/>
                </a:xfrm>
                <a:prstGeom prst="rect">
                  <a:avLst/>
                </a:prstGeom>
              </p:spPr>
            </p:pic>
          </mc:Fallback>
        </mc:AlternateContent>
        <mc:AlternateContent xmlns:mc="http://schemas.openxmlformats.org/markup-compatibility/2006">
          <mc:Choice xmlns:p14="http://schemas.microsoft.com/office/powerpoint/2010/main" Requires="p14">
            <p:contentPart p14:bwMode="auto" r:id="rId57">
              <p14:nvContentPartPr>
                <p14:cNvPr id="423" name="Ink 422">
                  <a:extLst>
                    <a:ext uri="{FF2B5EF4-FFF2-40B4-BE49-F238E27FC236}">
                      <a16:creationId xmlns:a16="http://schemas.microsoft.com/office/drawing/2014/main" id="{0D20CA14-79CD-184A-8B50-16BF7D2C0507}"/>
                    </a:ext>
                  </a:extLst>
                </p14:cNvPr>
                <p14:cNvContentPartPr/>
                <p14:nvPr/>
              </p14:nvContentPartPr>
              <p14:xfrm>
                <a:off x="8157670" y="1102063"/>
                <a:ext cx="547200" cy="368640"/>
              </p14:xfrm>
            </p:contentPart>
          </mc:Choice>
          <mc:Fallback>
            <p:pic>
              <p:nvPicPr>
                <p:cNvPr id="423" name="Ink 422">
                  <a:extLst>
                    <a:ext uri="{FF2B5EF4-FFF2-40B4-BE49-F238E27FC236}">
                      <a16:creationId xmlns:a16="http://schemas.microsoft.com/office/drawing/2014/main" id="{0D20CA14-79CD-184A-8B50-16BF7D2C0507}"/>
                    </a:ext>
                  </a:extLst>
                </p:cNvPr>
                <p:cNvPicPr/>
                <p:nvPr/>
              </p:nvPicPr>
              <p:blipFill>
                <a:blip r:embed="rId58"/>
                <a:stretch>
                  <a:fillRect/>
                </a:stretch>
              </p:blipFill>
              <p:spPr>
                <a:xfrm>
                  <a:off x="8127070" y="1071463"/>
                  <a:ext cx="608760" cy="429840"/>
                </a:xfrm>
                <a:prstGeom prst="rect">
                  <a:avLst/>
                </a:prstGeom>
              </p:spPr>
            </p:pic>
          </mc:Fallback>
        </mc:AlternateContent>
        <mc:AlternateContent xmlns:mc="http://schemas.openxmlformats.org/markup-compatibility/2006">
          <mc:Choice xmlns:p14="http://schemas.microsoft.com/office/powerpoint/2010/main" Requires="p14">
            <p:contentPart p14:bwMode="auto" r:id="rId59">
              <p14:nvContentPartPr>
                <p14:cNvPr id="451" name="Ink 450">
                  <a:extLst>
                    <a:ext uri="{FF2B5EF4-FFF2-40B4-BE49-F238E27FC236}">
                      <a16:creationId xmlns:a16="http://schemas.microsoft.com/office/drawing/2014/main" id="{DC286EFF-F06E-314C-A920-6AC85A5AE49B}"/>
                    </a:ext>
                  </a:extLst>
                </p14:cNvPr>
                <p14:cNvContentPartPr/>
                <p14:nvPr/>
              </p14:nvContentPartPr>
              <p14:xfrm>
                <a:off x="4204150" y="586183"/>
                <a:ext cx="131040" cy="264240"/>
              </p14:xfrm>
            </p:contentPart>
          </mc:Choice>
          <mc:Fallback>
            <p:pic>
              <p:nvPicPr>
                <p:cNvPr id="451" name="Ink 450">
                  <a:extLst>
                    <a:ext uri="{FF2B5EF4-FFF2-40B4-BE49-F238E27FC236}">
                      <a16:creationId xmlns:a16="http://schemas.microsoft.com/office/drawing/2014/main" id="{DC286EFF-F06E-314C-A920-6AC85A5AE49B}"/>
                    </a:ext>
                  </a:extLst>
                </p:cNvPr>
                <p:cNvPicPr/>
                <p:nvPr/>
              </p:nvPicPr>
              <p:blipFill>
                <a:blip r:embed="rId60"/>
                <a:stretch>
                  <a:fillRect/>
                </a:stretch>
              </p:blipFill>
              <p:spPr>
                <a:xfrm>
                  <a:off x="4173550" y="555223"/>
                  <a:ext cx="192600" cy="325440"/>
                </a:xfrm>
                <a:prstGeom prst="rect">
                  <a:avLst/>
                </a:prstGeom>
              </p:spPr>
            </p:pic>
          </mc:Fallback>
        </mc:AlternateContent>
        <mc:AlternateContent xmlns:mc="http://schemas.openxmlformats.org/markup-compatibility/2006">
          <mc:Choice xmlns:p14="http://schemas.microsoft.com/office/powerpoint/2010/main" Requires="p14">
            <p:contentPart p14:bwMode="auto" r:id="rId61">
              <p14:nvContentPartPr>
                <p14:cNvPr id="452" name="Ink 451">
                  <a:extLst>
                    <a:ext uri="{FF2B5EF4-FFF2-40B4-BE49-F238E27FC236}">
                      <a16:creationId xmlns:a16="http://schemas.microsoft.com/office/drawing/2014/main" id="{FCCC2EA4-F0CC-5F47-8B57-5404AAAC6D14}"/>
                    </a:ext>
                  </a:extLst>
                </p14:cNvPr>
                <p14:cNvContentPartPr/>
                <p14:nvPr/>
              </p14:nvContentPartPr>
              <p14:xfrm>
                <a:off x="4147270" y="552343"/>
                <a:ext cx="572400" cy="281520"/>
              </p14:xfrm>
            </p:contentPart>
          </mc:Choice>
          <mc:Fallback>
            <p:pic>
              <p:nvPicPr>
                <p:cNvPr id="452" name="Ink 451">
                  <a:extLst>
                    <a:ext uri="{FF2B5EF4-FFF2-40B4-BE49-F238E27FC236}">
                      <a16:creationId xmlns:a16="http://schemas.microsoft.com/office/drawing/2014/main" id="{FCCC2EA4-F0CC-5F47-8B57-5404AAAC6D14}"/>
                    </a:ext>
                  </a:extLst>
                </p:cNvPr>
                <p:cNvPicPr/>
                <p:nvPr/>
              </p:nvPicPr>
              <p:blipFill>
                <a:blip r:embed="rId62"/>
                <a:stretch>
                  <a:fillRect/>
                </a:stretch>
              </p:blipFill>
              <p:spPr>
                <a:xfrm>
                  <a:off x="4116670" y="521743"/>
                  <a:ext cx="633600" cy="343080"/>
                </a:xfrm>
                <a:prstGeom prst="rect">
                  <a:avLst/>
                </a:prstGeom>
              </p:spPr>
            </p:pic>
          </mc:Fallback>
        </mc:AlternateContent>
        <mc:AlternateContent xmlns:mc="http://schemas.openxmlformats.org/markup-compatibility/2006">
          <mc:Choice xmlns:p14="http://schemas.microsoft.com/office/powerpoint/2010/main" Requires="p14">
            <p:contentPart p14:bwMode="auto" r:id="rId63">
              <p14:nvContentPartPr>
                <p14:cNvPr id="453" name="Ink 452">
                  <a:extLst>
                    <a:ext uri="{FF2B5EF4-FFF2-40B4-BE49-F238E27FC236}">
                      <a16:creationId xmlns:a16="http://schemas.microsoft.com/office/drawing/2014/main" id="{5CD6ED99-C218-8444-9891-2C26FFF27AE2}"/>
                    </a:ext>
                  </a:extLst>
                </p14:cNvPr>
                <p14:cNvContentPartPr/>
                <p14:nvPr/>
              </p14:nvContentPartPr>
              <p14:xfrm>
                <a:off x="4601230" y="661423"/>
                <a:ext cx="664560" cy="131760"/>
              </p14:xfrm>
            </p:contentPart>
          </mc:Choice>
          <mc:Fallback>
            <p:pic>
              <p:nvPicPr>
                <p:cNvPr id="453" name="Ink 452">
                  <a:extLst>
                    <a:ext uri="{FF2B5EF4-FFF2-40B4-BE49-F238E27FC236}">
                      <a16:creationId xmlns:a16="http://schemas.microsoft.com/office/drawing/2014/main" id="{5CD6ED99-C218-8444-9891-2C26FFF27AE2}"/>
                    </a:ext>
                  </a:extLst>
                </p:cNvPr>
                <p:cNvPicPr/>
                <p:nvPr/>
              </p:nvPicPr>
              <p:blipFill>
                <a:blip r:embed="rId64"/>
                <a:stretch>
                  <a:fillRect/>
                </a:stretch>
              </p:blipFill>
              <p:spPr>
                <a:xfrm>
                  <a:off x="4570630" y="630463"/>
                  <a:ext cx="725760" cy="192960"/>
                </a:xfrm>
                <a:prstGeom prst="rect">
                  <a:avLst/>
                </a:prstGeom>
              </p:spPr>
            </p:pic>
          </mc:Fallback>
        </mc:AlternateContent>
        <mc:AlternateContent xmlns:mc="http://schemas.openxmlformats.org/markup-compatibility/2006">
          <mc:Choice xmlns:p14="http://schemas.microsoft.com/office/powerpoint/2010/main" Requires="p14">
            <p:contentPart p14:bwMode="auto" r:id="rId65">
              <p14:nvContentPartPr>
                <p14:cNvPr id="455" name="Ink 454">
                  <a:extLst>
                    <a:ext uri="{FF2B5EF4-FFF2-40B4-BE49-F238E27FC236}">
                      <a16:creationId xmlns:a16="http://schemas.microsoft.com/office/drawing/2014/main" id="{5689FBAE-9BBF-1248-8178-1F8E6D449309}"/>
                    </a:ext>
                  </a:extLst>
                </p14:cNvPr>
                <p14:cNvContentPartPr/>
                <p14:nvPr/>
              </p14:nvContentPartPr>
              <p14:xfrm>
                <a:off x="4155550" y="1038343"/>
                <a:ext cx="477000" cy="309960"/>
              </p14:xfrm>
            </p:contentPart>
          </mc:Choice>
          <mc:Fallback>
            <p:pic>
              <p:nvPicPr>
                <p:cNvPr id="455" name="Ink 454">
                  <a:extLst>
                    <a:ext uri="{FF2B5EF4-FFF2-40B4-BE49-F238E27FC236}">
                      <a16:creationId xmlns:a16="http://schemas.microsoft.com/office/drawing/2014/main" id="{5689FBAE-9BBF-1248-8178-1F8E6D449309}"/>
                    </a:ext>
                  </a:extLst>
                </p:cNvPr>
                <p:cNvPicPr/>
                <p:nvPr/>
              </p:nvPicPr>
              <p:blipFill>
                <a:blip r:embed="rId66"/>
                <a:stretch>
                  <a:fillRect/>
                </a:stretch>
              </p:blipFill>
              <p:spPr>
                <a:xfrm>
                  <a:off x="4124950" y="1007743"/>
                  <a:ext cx="538200" cy="371160"/>
                </a:xfrm>
                <a:prstGeom prst="rect">
                  <a:avLst/>
                </a:prstGeom>
              </p:spPr>
            </p:pic>
          </mc:Fallback>
        </mc:AlternateContent>
        <mc:AlternateContent xmlns:mc="http://schemas.openxmlformats.org/markup-compatibility/2006">
          <mc:Choice xmlns:p14="http://schemas.microsoft.com/office/powerpoint/2010/main" Requires="p14">
            <p:contentPart p14:bwMode="auto" r:id="rId67">
              <p14:nvContentPartPr>
                <p14:cNvPr id="456" name="Ink 455">
                  <a:extLst>
                    <a:ext uri="{FF2B5EF4-FFF2-40B4-BE49-F238E27FC236}">
                      <a16:creationId xmlns:a16="http://schemas.microsoft.com/office/drawing/2014/main" id="{1DC10EFA-AF85-B44B-B2B2-F2CAA5909403}"/>
                    </a:ext>
                  </a:extLst>
                </p14:cNvPr>
                <p14:cNvContentPartPr/>
                <p14:nvPr/>
              </p14:nvContentPartPr>
              <p14:xfrm>
                <a:off x="4671790" y="978223"/>
                <a:ext cx="855720" cy="259920"/>
              </p14:xfrm>
            </p:contentPart>
          </mc:Choice>
          <mc:Fallback>
            <p:pic>
              <p:nvPicPr>
                <p:cNvPr id="456" name="Ink 455">
                  <a:extLst>
                    <a:ext uri="{FF2B5EF4-FFF2-40B4-BE49-F238E27FC236}">
                      <a16:creationId xmlns:a16="http://schemas.microsoft.com/office/drawing/2014/main" id="{1DC10EFA-AF85-B44B-B2B2-F2CAA5909403}"/>
                    </a:ext>
                  </a:extLst>
                </p:cNvPr>
                <p:cNvPicPr/>
                <p:nvPr/>
              </p:nvPicPr>
              <p:blipFill>
                <a:blip r:embed="rId68"/>
                <a:stretch>
                  <a:fillRect/>
                </a:stretch>
              </p:blipFill>
              <p:spPr>
                <a:xfrm>
                  <a:off x="4640830" y="947263"/>
                  <a:ext cx="916920" cy="321480"/>
                </a:xfrm>
                <a:prstGeom prst="rect">
                  <a:avLst/>
                </a:prstGeom>
              </p:spPr>
            </p:pic>
          </mc:Fallback>
        </mc:AlternateContent>
        <mc:AlternateContent xmlns:mc="http://schemas.openxmlformats.org/markup-compatibility/2006">
          <mc:Choice xmlns:p14="http://schemas.microsoft.com/office/powerpoint/2010/main" Requires="p14">
            <p:contentPart p14:bwMode="auto" r:id="rId69">
              <p14:nvContentPartPr>
                <p14:cNvPr id="457" name="Ink 456">
                  <a:extLst>
                    <a:ext uri="{FF2B5EF4-FFF2-40B4-BE49-F238E27FC236}">
                      <a16:creationId xmlns:a16="http://schemas.microsoft.com/office/drawing/2014/main" id="{14604EBE-9229-8F41-AD35-75AB3689CD8E}"/>
                    </a:ext>
                  </a:extLst>
                </p14:cNvPr>
                <p14:cNvContentPartPr/>
                <p14:nvPr/>
              </p14:nvContentPartPr>
              <p14:xfrm>
                <a:off x="5488270" y="929263"/>
                <a:ext cx="45360" cy="2160"/>
              </p14:xfrm>
            </p:contentPart>
          </mc:Choice>
          <mc:Fallback>
            <p:pic>
              <p:nvPicPr>
                <p:cNvPr id="457" name="Ink 456">
                  <a:extLst>
                    <a:ext uri="{FF2B5EF4-FFF2-40B4-BE49-F238E27FC236}">
                      <a16:creationId xmlns:a16="http://schemas.microsoft.com/office/drawing/2014/main" id="{14604EBE-9229-8F41-AD35-75AB3689CD8E}"/>
                    </a:ext>
                  </a:extLst>
                </p:cNvPr>
                <p:cNvPicPr/>
                <p:nvPr/>
              </p:nvPicPr>
              <p:blipFill>
                <a:blip r:embed="rId70"/>
                <a:stretch>
                  <a:fillRect/>
                </a:stretch>
              </p:blipFill>
              <p:spPr>
                <a:xfrm>
                  <a:off x="5457670" y="898663"/>
                  <a:ext cx="106560" cy="63360"/>
                </a:xfrm>
                <a:prstGeom prst="rect">
                  <a:avLst/>
                </a:prstGeom>
              </p:spPr>
            </p:pic>
          </mc:Fallback>
        </mc:AlternateContent>
        <mc:AlternateContent xmlns:mc="http://schemas.openxmlformats.org/markup-compatibility/2006">
          <mc:Choice xmlns:p14="http://schemas.microsoft.com/office/powerpoint/2010/main" Requires="p14">
            <p:contentPart p14:bwMode="auto" r:id="rId71">
              <p14:nvContentPartPr>
                <p14:cNvPr id="458" name="Ink 457">
                  <a:extLst>
                    <a:ext uri="{FF2B5EF4-FFF2-40B4-BE49-F238E27FC236}">
                      <a16:creationId xmlns:a16="http://schemas.microsoft.com/office/drawing/2014/main" id="{1832747B-3E01-FB4B-BD11-96605B0F9892}"/>
                    </a:ext>
                  </a:extLst>
                </p14:cNvPr>
                <p14:cNvContentPartPr/>
                <p14:nvPr/>
              </p14:nvContentPartPr>
              <p14:xfrm>
                <a:off x="5605990" y="834583"/>
                <a:ext cx="397080" cy="330840"/>
              </p14:xfrm>
            </p:contentPart>
          </mc:Choice>
          <mc:Fallback>
            <p:pic>
              <p:nvPicPr>
                <p:cNvPr id="458" name="Ink 457">
                  <a:extLst>
                    <a:ext uri="{FF2B5EF4-FFF2-40B4-BE49-F238E27FC236}">
                      <a16:creationId xmlns:a16="http://schemas.microsoft.com/office/drawing/2014/main" id="{1832747B-3E01-FB4B-BD11-96605B0F9892}"/>
                    </a:ext>
                  </a:extLst>
                </p:cNvPr>
                <p:cNvPicPr/>
                <p:nvPr/>
              </p:nvPicPr>
              <p:blipFill>
                <a:blip r:embed="rId72"/>
                <a:stretch>
                  <a:fillRect/>
                </a:stretch>
              </p:blipFill>
              <p:spPr>
                <a:xfrm>
                  <a:off x="5575390" y="803983"/>
                  <a:ext cx="458280" cy="392400"/>
                </a:xfrm>
                <a:prstGeom prst="rect">
                  <a:avLst/>
                </a:prstGeom>
              </p:spPr>
            </p:pic>
          </mc:Fallback>
        </mc:AlternateContent>
        <mc:AlternateContent xmlns:mc="http://schemas.openxmlformats.org/markup-compatibility/2006">
          <mc:Choice xmlns:p14="http://schemas.microsoft.com/office/powerpoint/2010/main" Requires="p14">
            <p:contentPart p14:bwMode="auto" r:id="rId73">
              <p14:nvContentPartPr>
                <p14:cNvPr id="459" name="Ink 458">
                  <a:extLst>
                    <a:ext uri="{FF2B5EF4-FFF2-40B4-BE49-F238E27FC236}">
                      <a16:creationId xmlns:a16="http://schemas.microsoft.com/office/drawing/2014/main" id="{B8BDEDBC-7383-4C4D-96BF-66068F877270}"/>
                    </a:ext>
                  </a:extLst>
                </p14:cNvPr>
                <p14:cNvContentPartPr/>
                <p14:nvPr/>
              </p14:nvContentPartPr>
              <p14:xfrm>
                <a:off x="6190990" y="961303"/>
                <a:ext cx="8640" cy="39240"/>
              </p14:xfrm>
            </p:contentPart>
          </mc:Choice>
          <mc:Fallback>
            <p:pic>
              <p:nvPicPr>
                <p:cNvPr id="459" name="Ink 458">
                  <a:extLst>
                    <a:ext uri="{FF2B5EF4-FFF2-40B4-BE49-F238E27FC236}">
                      <a16:creationId xmlns:a16="http://schemas.microsoft.com/office/drawing/2014/main" id="{B8BDEDBC-7383-4C4D-96BF-66068F877270}"/>
                    </a:ext>
                  </a:extLst>
                </p:cNvPr>
                <p:cNvPicPr/>
                <p:nvPr/>
              </p:nvPicPr>
              <p:blipFill>
                <a:blip r:embed="rId74"/>
                <a:stretch>
                  <a:fillRect/>
                </a:stretch>
              </p:blipFill>
              <p:spPr>
                <a:xfrm>
                  <a:off x="6160390" y="930703"/>
                  <a:ext cx="70200" cy="100440"/>
                </a:xfrm>
                <a:prstGeom prst="rect">
                  <a:avLst/>
                </a:prstGeom>
              </p:spPr>
            </p:pic>
          </mc:Fallback>
        </mc:AlternateContent>
        <mc:AlternateContent xmlns:mc="http://schemas.openxmlformats.org/markup-compatibility/2006">
          <mc:Choice xmlns:p14="http://schemas.microsoft.com/office/powerpoint/2010/main" Requires="p14">
            <p:contentPart p14:bwMode="auto" r:id="rId75">
              <p14:nvContentPartPr>
                <p14:cNvPr id="460" name="Ink 459">
                  <a:extLst>
                    <a:ext uri="{FF2B5EF4-FFF2-40B4-BE49-F238E27FC236}">
                      <a16:creationId xmlns:a16="http://schemas.microsoft.com/office/drawing/2014/main" id="{CE5F21C4-54AB-E945-A766-9FD5ADF6730C}"/>
                    </a:ext>
                  </a:extLst>
                </p14:cNvPr>
                <p14:cNvContentPartPr/>
                <p14:nvPr/>
              </p14:nvContentPartPr>
              <p14:xfrm>
                <a:off x="3858910" y="1295743"/>
                <a:ext cx="2670120" cy="212400"/>
              </p14:xfrm>
            </p:contentPart>
          </mc:Choice>
          <mc:Fallback>
            <p:pic>
              <p:nvPicPr>
                <p:cNvPr id="460" name="Ink 459">
                  <a:extLst>
                    <a:ext uri="{FF2B5EF4-FFF2-40B4-BE49-F238E27FC236}">
                      <a16:creationId xmlns:a16="http://schemas.microsoft.com/office/drawing/2014/main" id="{CE5F21C4-54AB-E945-A766-9FD5ADF6730C}"/>
                    </a:ext>
                  </a:extLst>
                </p:cNvPr>
                <p:cNvPicPr/>
                <p:nvPr/>
              </p:nvPicPr>
              <p:blipFill>
                <a:blip r:embed="rId76"/>
                <a:stretch>
                  <a:fillRect/>
                </a:stretch>
              </p:blipFill>
              <p:spPr>
                <a:xfrm>
                  <a:off x="3827950" y="1264783"/>
                  <a:ext cx="2731320" cy="273600"/>
                </a:xfrm>
                <a:prstGeom prst="rect">
                  <a:avLst/>
                </a:prstGeom>
              </p:spPr>
            </p:pic>
          </mc:Fallback>
        </mc:AlternateContent>
        <mc:AlternateContent xmlns:mc="http://schemas.openxmlformats.org/markup-compatibility/2006">
          <mc:Choice xmlns:p14="http://schemas.microsoft.com/office/powerpoint/2010/main" Requires="p14">
            <p:contentPart p14:bwMode="auto" r:id="rId77">
              <p14:nvContentPartPr>
                <p14:cNvPr id="461" name="Ink 460">
                  <a:extLst>
                    <a:ext uri="{FF2B5EF4-FFF2-40B4-BE49-F238E27FC236}">
                      <a16:creationId xmlns:a16="http://schemas.microsoft.com/office/drawing/2014/main" id="{9D8D9B57-FD56-014B-ABC0-06FFB636B1E7}"/>
                    </a:ext>
                  </a:extLst>
                </p14:cNvPr>
                <p14:cNvContentPartPr/>
                <p14:nvPr/>
              </p14:nvContentPartPr>
              <p14:xfrm>
                <a:off x="4004350" y="569983"/>
                <a:ext cx="2403720" cy="451800"/>
              </p14:xfrm>
            </p:contentPart>
          </mc:Choice>
          <mc:Fallback>
            <p:pic>
              <p:nvPicPr>
                <p:cNvPr id="461" name="Ink 460">
                  <a:extLst>
                    <a:ext uri="{FF2B5EF4-FFF2-40B4-BE49-F238E27FC236}">
                      <a16:creationId xmlns:a16="http://schemas.microsoft.com/office/drawing/2014/main" id="{9D8D9B57-FD56-014B-ABC0-06FFB636B1E7}"/>
                    </a:ext>
                  </a:extLst>
                </p:cNvPr>
                <p:cNvPicPr/>
                <p:nvPr/>
              </p:nvPicPr>
              <p:blipFill>
                <a:blip r:embed="rId78"/>
                <a:stretch>
                  <a:fillRect/>
                </a:stretch>
              </p:blipFill>
              <p:spPr>
                <a:xfrm>
                  <a:off x="3973750" y="539383"/>
                  <a:ext cx="2465280" cy="513000"/>
                </a:xfrm>
                <a:prstGeom prst="rect">
                  <a:avLst/>
                </a:prstGeom>
              </p:spPr>
            </p:pic>
          </mc:Fallback>
        </mc:AlternateContent>
      </p:grpSp>
      <p:grpSp>
        <p:nvGrpSpPr>
          <p:cNvPr id="470" name="Group 469">
            <a:extLst>
              <a:ext uri="{FF2B5EF4-FFF2-40B4-BE49-F238E27FC236}">
                <a16:creationId xmlns:a16="http://schemas.microsoft.com/office/drawing/2014/main" id="{437F8114-2C2D-1B47-B635-B33E95A932D7}"/>
              </a:ext>
            </a:extLst>
          </p:cNvPr>
          <p:cNvGrpSpPr/>
          <p:nvPr/>
        </p:nvGrpSpPr>
        <p:grpSpPr>
          <a:xfrm>
            <a:off x="3691510" y="3952903"/>
            <a:ext cx="2885400" cy="391680"/>
            <a:chOff x="3691510" y="3952903"/>
            <a:chExt cx="2885400" cy="391680"/>
          </a:xfrm>
        </p:grpSpPr>
        <mc:AlternateContent xmlns:mc="http://schemas.openxmlformats.org/markup-compatibility/2006">
          <mc:Choice xmlns:p14="http://schemas.microsoft.com/office/powerpoint/2010/main" Requires="p14">
            <p:contentPart p14:bwMode="auto" r:id="rId79">
              <p14:nvContentPartPr>
                <p14:cNvPr id="463" name="Ink 462">
                  <a:extLst>
                    <a:ext uri="{FF2B5EF4-FFF2-40B4-BE49-F238E27FC236}">
                      <a16:creationId xmlns:a16="http://schemas.microsoft.com/office/drawing/2014/main" id="{FD56265B-0CC8-4D4D-B505-DCC0AD4B035B}"/>
                    </a:ext>
                  </a:extLst>
                </p14:cNvPr>
                <p14:cNvContentPartPr/>
                <p14:nvPr/>
              </p14:nvContentPartPr>
              <p14:xfrm>
                <a:off x="3691510" y="4028503"/>
                <a:ext cx="1488600" cy="46080"/>
              </p14:xfrm>
            </p:contentPart>
          </mc:Choice>
          <mc:Fallback>
            <p:pic>
              <p:nvPicPr>
                <p:cNvPr id="463" name="Ink 462">
                  <a:extLst>
                    <a:ext uri="{FF2B5EF4-FFF2-40B4-BE49-F238E27FC236}">
                      <a16:creationId xmlns:a16="http://schemas.microsoft.com/office/drawing/2014/main" id="{FD56265B-0CC8-4D4D-B505-DCC0AD4B035B}"/>
                    </a:ext>
                  </a:extLst>
                </p:cNvPr>
                <p:cNvPicPr/>
                <p:nvPr/>
              </p:nvPicPr>
              <p:blipFill>
                <a:blip r:embed="rId80"/>
                <a:stretch>
                  <a:fillRect/>
                </a:stretch>
              </p:blipFill>
              <p:spPr>
                <a:xfrm>
                  <a:off x="3660910" y="3997903"/>
                  <a:ext cx="1549800" cy="107280"/>
                </a:xfrm>
                <a:prstGeom prst="rect">
                  <a:avLst/>
                </a:prstGeom>
              </p:spPr>
            </p:pic>
          </mc:Fallback>
        </mc:AlternateContent>
        <mc:AlternateContent xmlns:mc="http://schemas.openxmlformats.org/markup-compatibility/2006">
          <mc:Choice xmlns:p14="http://schemas.microsoft.com/office/powerpoint/2010/main" Requires="p14">
            <p:contentPart p14:bwMode="auto" r:id="rId81">
              <p14:nvContentPartPr>
                <p14:cNvPr id="464" name="Ink 463">
                  <a:extLst>
                    <a:ext uri="{FF2B5EF4-FFF2-40B4-BE49-F238E27FC236}">
                      <a16:creationId xmlns:a16="http://schemas.microsoft.com/office/drawing/2014/main" id="{E7DEBB70-E567-F747-AB10-3D338B515FD6}"/>
                    </a:ext>
                  </a:extLst>
                </p14:cNvPr>
                <p14:cNvContentPartPr/>
                <p14:nvPr/>
              </p14:nvContentPartPr>
              <p14:xfrm>
                <a:off x="5464870" y="3952903"/>
                <a:ext cx="1000080" cy="99720"/>
              </p14:xfrm>
            </p:contentPart>
          </mc:Choice>
          <mc:Fallback>
            <p:pic>
              <p:nvPicPr>
                <p:cNvPr id="464" name="Ink 463">
                  <a:extLst>
                    <a:ext uri="{FF2B5EF4-FFF2-40B4-BE49-F238E27FC236}">
                      <a16:creationId xmlns:a16="http://schemas.microsoft.com/office/drawing/2014/main" id="{E7DEBB70-E567-F747-AB10-3D338B515FD6}"/>
                    </a:ext>
                  </a:extLst>
                </p:cNvPr>
                <p:cNvPicPr/>
                <p:nvPr/>
              </p:nvPicPr>
              <p:blipFill>
                <a:blip r:embed="rId82"/>
                <a:stretch>
                  <a:fillRect/>
                </a:stretch>
              </p:blipFill>
              <p:spPr>
                <a:xfrm>
                  <a:off x="5434270" y="3922303"/>
                  <a:ext cx="1061640" cy="160920"/>
                </a:xfrm>
                <a:prstGeom prst="rect">
                  <a:avLst/>
                </a:prstGeom>
              </p:spPr>
            </p:pic>
          </mc:Fallback>
        </mc:AlternateContent>
        <mc:AlternateContent xmlns:mc="http://schemas.openxmlformats.org/markup-compatibility/2006">
          <mc:Choice xmlns:p14="http://schemas.microsoft.com/office/powerpoint/2010/main" Requires="p14">
            <p:contentPart p14:bwMode="auto" r:id="rId83">
              <p14:nvContentPartPr>
                <p14:cNvPr id="465" name="Ink 464">
                  <a:extLst>
                    <a:ext uri="{FF2B5EF4-FFF2-40B4-BE49-F238E27FC236}">
                      <a16:creationId xmlns:a16="http://schemas.microsoft.com/office/drawing/2014/main" id="{16D50E13-4612-9340-92AF-8FC7F40F8C37}"/>
                    </a:ext>
                  </a:extLst>
                </p14:cNvPr>
                <p14:cNvContentPartPr/>
                <p14:nvPr/>
              </p14:nvContentPartPr>
              <p14:xfrm>
                <a:off x="5479990" y="4041823"/>
                <a:ext cx="1096920" cy="25920"/>
              </p14:xfrm>
            </p:contentPart>
          </mc:Choice>
          <mc:Fallback>
            <p:pic>
              <p:nvPicPr>
                <p:cNvPr id="465" name="Ink 464">
                  <a:extLst>
                    <a:ext uri="{FF2B5EF4-FFF2-40B4-BE49-F238E27FC236}">
                      <a16:creationId xmlns:a16="http://schemas.microsoft.com/office/drawing/2014/main" id="{16D50E13-4612-9340-92AF-8FC7F40F8C37}"/>
                    </a:ext>
                  </a:extLst>
                </p:cNvPr>
                <p:cNvPicPr/>
                <p:nvPr/>
              </p:nvPicPr>
              <p:blipFill>
                <a:blip r:embed="rId84"/>
                <a:stretch>
                  <a:fillRect/>
                </a:stretch>
              </p:blipFill>
              <p:spPr>
                <a:xfrm>
                  <a:off x="5449390" y="4011223"/>
                  <a:ext cx="1158120" cy="87120"/>
                </a:xfrm>
                <a:prstGeom prst="rect">
                  <a:avLst/>
                </a:prstGeom>
              </p:spPr>
            </p:pic>
          </mc:Fallback>
        </mc:AlternateContent>
        <mc:AlternateContent xmlns:mc="http://schemas.openxmlformats.org/markup-compatibility/2006">
          <mc:Choice xmlns:p14="http://schemas.microsoft.com/office/powerpoint/2010/main" Requires="p14">
            <p:contentPart p14:bwMode="auto" r:id="rId85">
              <p14:nvContentPartPr>
                <p14:cNvPr id="466" name="Ink 465">
                  <a:extLst>
                    <a:ext uri="{FF2B5EF4-FFF2-40B4-BE49-F238E27FC236}">
                      <a16:creationId xmlns:a16="http://schemas.microsoft.com/office/drawing/2014/main" id="{C5F16D84-B96D-B642-9C13-0FB20D904CC2}"/>
                    </a:ext>
                  </a:extLst>
                </p14:cNvPr>
                <p14:cNvContentPartPr/>
                <p14:nvPr/>
              </p14:nvContentPartPr>
              <p14:xfrm>
                <a:off x="5393230" y="4028143"/>
                <a:ext cx="1139760" cy="36360"/>
              </p14:xfrm>
            </p:contentPart>
          </mc:Choice>
          <mc:Fallback>
            <p:pic>
              <p:nvPicPr>
                <p:cNvPr id="466" name="Ink 465">
                  <a:extLst>
                    <a:ext uri="{FF2B5EF4-FFF2-40B4-BE49-F238E27FC236}">
                      <a16:creationId xmlns:a16="http://schemas.microsoft.com/office/drawing/2014/main" id="{C5F16D84-B96D-B642-9C13-0FB20D904CC2}"/>
                    </a:ext>
                  </a:extLst>
                </p:cNvPr>
                <p:cNvPicPr/>
                <p:nvPr/>
              </p:nvPicPr>
              <p:blipFill>
                <a:blip r:embed="rId86"/>
                <a:stretch>
                  <a:fillRect/>
                </a:stretch>
              </p:blipFill>
              <p:spPr>
                <a:xfrm>
                  <a:off x="5362630" y="3997543"/>
                  <a:ext cx="1200960" cy="97920"/>
                </a:xfrm>
                <a:prstGeom prst="rect">
                  <a:avLst/>
                </a:prstGeom>
              </p:spPr>
            </p:pic>
          </mc:Fallback>
        </mc:AlternateContent>
        <mc:AlternateContent xmlns:mc="http://schemas.openxmlformats.org/markup-compatibility/2006">
          <mc:Choice xmlns:p14="http://schemas.microsoft.com/office/powerpoint/2010/main" Requires="p14">
            <p:contentPart p14:bwMode="auto" r:id="rId87">
              <p14:nvContentPartPr>
                <p14:cNvPr id="468" name="Ink 467">
                  <a:extLst>
                    <a:ext uri="{FF2B5EF4-FFF2-40B4-BE49-F238E27FC236}">
                      <a16:creationId xmlns:a16="http://schemas.microsoft.com/office/drawing/2014/main" id="{5139D93E-F1D0-E14B-8E3C-F8F1BA9F2B9A}"/>
                    </a:ext>
                  </a:extLst>
                </p14:cNvPr>
                <p14:cNvContentPartPr/>
                <p14:nvPr/>
              </p14:nvContentPartPr>
              <p14:xfrm>
                <a:off x="4278670" y="4259263"/>
                <a:ext cx="177840" cy="46080"/>
              </p14:xfrm>
            </p:contentPart>
          </mc:Choice>
          <mc:Fallback>
            <p:pic>
              <p:nvPicPr>
                <p:cNvPr id="468" name="Ink 467">
                  <a:extLst>
                    <a:ext uri="{FF2B5EF4-FFF2-40B4-BE49-F238E27FC236}">
                      <a16:creationId xmlns:a16="http://schemas.microsoft.com/office/drawing/2014/main" id="{5139D93E-F1D0-E14B-8E3C-F8F1BA9F2B9A}"/>
                    </a:ext>
                  </a:extLst>
                </p:cNvPr>
                <p:cNvPicPr/>
                <p:nvPr/>
              </p:nvPicPr>
              <p:blipFill>
                <a:blip r:embed="rId88"/>
                <a:stretch>
                  <a:fillRect/>
                </a:stretch>
              </p:blipFill>
              <p:spPr>
                <a:xfrm>
                  <a:off x="4248070" y="4228303"/>
                  <a:ext cx="239040" cy="107280"/>
                </a:xfrm>
                <a:prstGeom prst="rect">
                  <a:avLst/>
                </a:prstGeom>
              </p:spPr>
            </p:pic>
          </mc:Fallback>
        </mc:AlternateContent>
        <mc:AlternateContent xmlns:mc="http://schemas.openxmlformats.org/markup-compatibility/2006">
          <mc:Choice xmlns:p14="http://schemas.microsoft.com/office/powerpoint/2010/main" Requires="p14">
            <p:contentPart p14:bwMode="auto" r:id="rId89">
              <p14:nvContentPartPr>
                <p14:cNvPr id="469" name="Ink 468">
                  <a:extLst>
                    <a:ext uri="{FF2B5EF4-FFF2-40B4-BE49-F238E27FC236}">
                      <a16:creationId xmlns:a16="http://schemas.microsoft.com/office/drawing/2014/main" id="{6007CFF8-521A-D749-B3DD-F5DEAFF7C514}"/>
                    </a:ext>
                  </a:extLst>
                </p14:cNvPr>
                <p14:cNvContentPartPr/>
                <p14:nvPr/>
              </p14:nvContentPartPr>
              <p14:xfrm>
                <a:off x="4212070" y="4086463"/>
                <a:ext cx="829800" cy="258120"/>
              </p14:xfrm>
            </p:contentPart>
          </mc:Choice>
          <mc:Fallback>
            <p:pic>
              <p:nvPicPr>
                <p:cNvPr id="469" name="Ink 468">
                  <a:extLst>
                    <a:ext uri="{FF2B5EF4-FFF2-40B4-BE49-F238E27FC236}">
                      <a16:creationId xmlns:a16="http://schemas.microsoft.com/office/drawing/2014/main" id="{6007CFF8-521A-D749-B3DD-F5DEAFF7C514}"/>
                    </a:ext>
                  </a:extLst>
                </p:cNvPr>
                <p:cNvPicPr/>
                <p:nvPr/>
              </p:nvPicPr>
              <p:blipFill>
                <a:blip r:embed="rId90"/>
                <a:stretch>
                  <a:fillRect/>
                </a:stretch>
              </p:blipFill>
              <p:spPr>
                <a:xfrm>
                  <a:off x="4181470" y="4055863"/>
                  <a:ext cx="891000" cy="31932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91">
            <p14:nvContentPartPr>
              <p14:cNvPr id="471" name="Ink 470">
                <a:extLst>
                  <a:ext uri="{FF2B5EF4-FFF2-40B4-BE49-F238E27FC236}">
                    <a16:creationId xmlns:a16="http://schemas.microsoft.com/office/drawing/2014/main" id="{3466ABD6-F8B8-2743-9AB3-E8BCC9E2CC0E}"/>
                  </a:ext>
                </a:extLst>
              </p14:cNvPr>
              <p14:cNvContentPartPr/>
              <p14:nvPr/>
            </p14:nvContentPartPr>
            <p14:xfrm>
              <a:off x="1261870" y="4536103"/>
              <a:ext cx="246600" cy="36720"/>
            </p14:xfrm>
          </p:contentPart>
        </mc:Choice>
        <mc:Fallback>
          <p:pic>
            <p:nvPicPr>
              <p:cNvPr id="471" name="Ink 470">
                <a:extLst>
                  <a:ext uri="{FF2B5EF4-FFF2-40B4-BE49-F238E27FC236}">
                    <a16:creationId xmlns:a16="http://schemas.microsoft.com/office/drawing/2014/main" id="{3466ABD6-F8B8-2743-9AB3-E8BCC9E2CC0E}"/>
                  </a:ext>
                </a:extLst>
              </p:cNvPr>
              <p:cNvPicPr/>
              <p:nvPr/>
            </p:nvPicPr>
            <p:blipFill>
              <a:blip r:embed="rId92"/>
              <a:stretch>
                <a:fillRect/>
              </a:stretch>
            </p:blipFill>
            <p:spPr>
              <a:xfrm>
                <a:off x="1231270" y="4505503"/>
                <a:ext cx="308160" cy="98280"/>
              </a:xfrm>
              <a:prstGeom prst="rect">
                <a:avLst/>
              </a:prstGeom>
            </p:spPr>
          </p:pic>
        </mc:Fallback>
      </mc:AlternateContent>
      <mc:AlternateContent xmlns:mc="http://schemas.openxmlformats.org/markup-compatibility/2006">
        <mc:Choice xmlns:p14="http://schemas.microsoft.com/office/powerpoint/2010/main" Requires="p14">
          <p:contentPart p14:bwMode="auto" r:id="rId93">
            <p14:nvContentPartPr>
              <p14:cNvPr id="472" name="Ink 471">
                <a:extLst>
                  <a:ext uri="{FF2B5EF4-FFF2-40B4-BE49-F238E27FC236}">
                    <a16:creationId xmlns:a16="http://schemas.microsoft.com/office/drawing/2014/main" id="{C2324188-FC23-5740-9E3D-DB4E10B561F1}"/>
                  </a:ext>
                </a:extLst>
              </p14:cNvPr>
              <p14:cNvContentPartPr/>
              <p14:nvPr/>
            </p14:nvContentPartPr>
            <p14:xfrm>
              <a:off x="7466110" y="4101583"/>
              <a:ext cx="893160" cy="594720"/>
            </p14:xfrm>
          </p:contentPart>
        </mc:Choice>
        <mc:Fallback>
          <p:pic>
            <p:nvPicPr>
              <p:cNvPr id="472" name="Ink 471">
                <a:extLst>
                  <a:ext uri="{FF2B5EF4-FFF2-40B4-BE49-F238E27FC236}">
                    <a16:creationId xmlns:a16="http://schemas.microsoft.com/office/drawing/2014/main" id="{C2324188-FC23-5740-9E3D-DB4E10B561F1}"/>
                  </a:ext>
                </a:extLst>
              </p:cNvPr>
              <p:cNvPicPr/>
              <p:nvPr/>
            </p:nvPicPr>
            <p:blipFill>
              <a:blip r:embed="rId94"/>
              <a:stretch>
                <a:fillRect/>
              </a:stretch>
            </p:blipFill>
            <p:spPr>
              <a:xfrm>
                <a:off x="7435510" y="4070983"/>
                <a:ext cx="954720" cy="656280"/>
              </a:xfrm>
              <a:prstGeom prst="rect">
                <a:avLst/>
              </a:prstGeom>
            </p:spPr>
          </p:pic>
        </mc:Fallback>
      </mc:AlternateContent>
      <mc:AlternateContent xmlns:mc="http://schemas.openxmlformats.org/markup-compatibility/2006">
        <mc:Choice xmlns:p14="http://schemas.microsoft.com/office/powerpoint/2010/main" Requires="p14">
          <p:contentPart p14:bwMode="auto" r:id="rId95">
            <p14:nvContentPartPr>
              <p14:cNvPr id="473" name="Ink 472">
                <a:extLst>
                  <a:ext uri="{FF2B5EF4-FFF2-40B4-BE49-F238E27FC236}">
                    <a16:creationId xmlns:a16="http://schemas.microsoft.com/office/drawing/2014/main" id="{A00144E5-B97D-C84F-BB73-20FAEE4C91A2}"/>
                  </a:ext>
                </a:extLst>
              </p14:cNvPr>
              <p14:cNvContentPartPr/>
              <p14:nvPr/>
            </p14:nvContentPartPr>
            <p14:xfrm>
              <a:off x="4216750" y="4572463"/>
              <a:ext cx="1328400" cy="410040"/>
            </p14:xfrm>
          </p:contentPart>
        </mc:Choice>
        <mc:Fallback>
          <p:pic>
            <p:nvPicPr>
              <p:cNvPr id="473" name="Ink 472">
                <a:extLst>
                  <a:ext uri="{FF2B5EF4-FFF2-40B4-BE49-F238E27FC236}">
                    <a16:creationId xmlns:a16="http://schemas.microsoft.com/office/drawing/2014/main" id="{A00144E5-B97D-C84F-BB73-20FAEE4C91A2}"/>
                  </a:ext>
                </a:extLst>
              </p:cNvPr>
              <p:cNvPicPr/>
              <p:nvPr/>
            </p:nvPicPr>
            <p:blipFill>
              <a:blip r:embed="rId96"/>
              <a:stretch>
                <a:fillRect/>
              </a:stretch>
            </p:blipFill>
            <p:spPr>
              <a:xfrm>
                <a:off x="4186150" y="4541863"/>
                <a:ext cx="1389600" cy="471240"/>
              </a:xfrm>
              <a:prstGeom prst="rect">
                <a:avLst/>
              </a:prstGeom>
            </p:spPr>
          </p:pic>
        </mc:Fallback>
      </mc:AlternateContent>
      <mc:AlternateContent xmlns:mc="http://schemas.openxmlformats.org/markup-compatibility/2006">
        <mc:Choice xmlns:p14="http://schemas.microsoft.com/office/powerpoint/2010/main" Requires="p14">
          <p:contentPart p14:bwMode="auto" r:id="rId97">
            <p14:nvContentPartPr>
              <p14:cNvPr id="474" name="Ink 473">
                <a:extLst>
                  <a:ext uri="{FF2B5EF4-FFF2-40B4-BE49-F238E27FC236}">
                    <a16:creationId xmlns:a16="http://schemas.microsoft.com/office/drawing/2014/main" id="{FF08607B-44FA-B243-BE5B-8EC86D6AD0A8}"/>
                  </a:ext>
                </a:extLst>
              </p14:cNvPr>
              <p14:cNvContentPartPr/>
              <p14:nvPr/>
            </p14:nvContentPartPr>
            <p14:xfrm>
              <a:off x="2637430" y="5135143"/>
              <a:ext cx="1288440" cy="509760"/>
            </p14:xfrm>
          </p:contentPart>
        </mc:Choice>
        <mc:Fallback>
          <p:pic>
            <p:nvPicPr>
              <p:cNvPr id="474" name="Ink 473">
                <a:extLst>
                  <a:ext uri="{FF2B5EF4-FFF2-40B4-BE49-F238E27FC236}">
                    <a16:creationId xmlns:a16="http://schemas.microsoft.com/office/drawing/2014/main" id="{FF08607B-44FA-B243-BE5B-8EC86D6AD0A8}"/>
                  </a:ext>
                </a:extLst>
              </p:cNvPr>
              <p:cNvPicPr/>
              <p:nvPr/>
            </p:nvPicPr>
            <p:blipFill>
              <a:blip r:embed="rId98"/>
              <a:stretch>
                <a:fillRect/>
              </a:stretch>
            </p:blipFill>
            <p:spPr>
              <a:xfrm>
                <a:off x="2606830" y="5104543"/>
                <a:ext cx="1349640" cy="571320"/>
              </a:xfrm>
              <a:prstGeom prst="rect">
                <a:avLst/>
              </a:prstGeom>
            </p:spPr>
          </p:pic>
        </mc:Fallback>
      </mc:AlternateContent>
      <mc:AlternateContent xmlns:mc="http://schemas.openxmlformats.org/markup-compatibility/2006">
        <mc:Choice xmlns:p14="http://schemas.microsoft.com/office/powerpoint/2010/main" Requires="p14">
          <p:contentPart p14:bwMode="auto" r:id="rId99">
            <p14:nvContentPartPr>
              <p14:cNvPr id="483" name="Ink 482">
                <a:extLst>
                  <a:ext uri="{FF2B5EF4-FFF2-40B4-BE49-F238E27FC236}">
                    <a16:creationId xmlns:a16="http://schemas.microsoft.com/office/drawing/2014/main" id="{8AB951D9-229B-5D42-B0CD-B7DEEDD4276A}"/>
                  </a:ext>
                </a:extLst>
              </p14:cNvPr>
              <p14:cNvContentPartPr/>
              <p14:nvPr/>
            </p14:nvContentPartPr>
            <p14:xfrm>
              <a:off x="9759310" y="2512183"/>
              <a:ext cx="707040" cy="288720"/>
            </p14:xfrm>
          </p:contentPart>
        </mc:Choice>
        <mc:Fallback>
          <p:pic>
            <p:nvPicPr>
              <p:cNvPr id="483" name="Ink 482">
                <a:extLst>
                  <a:ext uri="{FF2B5EF4-FFF2-40B4-BE49-F238E27FC236}">
                    <a16:creationId xmlns:a16="http://schemas.microsoft.com/office/drawing/2014/main" id="{8AB951D9-229B-5D42-B0CD-B7DEEDD4276A}"/>
                  </a:ext>
                </a:extLst>
              </p:cNvPr>
              <p:cNvPicPr/>
              <p:nvPr/>
            </p:nvPicPr>
            <p:blipFill>
              <a:blip r:embed="rId100"/>
              <a:stretch>
                <a:fillRect/>
              </a:stretch>
            </p:blipFill>
            <p:spPr>
              <a:xfrm>
                <a:off x="9728350" y="2481583"/>
                <a:ext cx="768600" cy="349920"/>
              </a:xfrm>
              <a:prstGeom prst="rect">
                <a:avLst/>
              </a:prstGeom>
            </p:spPr>
          </p:pic>
        </mc:Fallback>
      </mc:AlternateContent>
      <mc:AlternateContent xmlns:mc="http://schemas.openxmlformats.org/markup-compatibility/2006">
        <mc:Choice xmlns:p14="http://schemas.microsoft.com/office/powerpoint/2010/main" Requires="p14">
          <p:contentPart p14:bwMode="auto" r:id="rId101">
            <p14:nvContentPartPr>
              <p14:cNvPr id="484" name="Ink 483">
                <a:extLst>
                  <a:ext uri="{FF2B5EF4-FFF2-40B4-BE49-F238E27FC236}">
                    <a16:creationId xmlns:a16="http://schemas.microsoft.com/office/drawing/2014/main" id="{646F006A-BD12-4D48-9135-AA30CBD3C03B}"/>
                  </a:ext>
                </a:extLst>
              </p14:cNvPr>
              <p14:cNvContentPartPr/>
              <p14:nvPr/>
            </p14:nvContentPartPr>
            <p14:xfrm>
              <a:off x="10813390" y="2172343"/>
              <a:ext cx="988920" cy="835560"/>
            </p14:xfrm>
          </p:contentPart>
        </mc:Choice>
        <mc:Fallback>
          <p:pic>
            <p:nvPicPr>
              <p:cNvPr id="484" name="Ink 483">
                <a:extLst>
                  <a:ext uri="{FF2B5EF4-FFF2-40B4-BE49-F238E27FC236}">
                    <a16:creationId xmlns:a16="http://schemas.microsoft.com/office/drawing/2014/main" id="{646F006A-BD12-4D48-9135-AA30CBD3C03B}"/>
                  </a:ext>
                </a:extLst>
              </p:cNvPr>
              <p:cNvPicPr/>
              <p:nvPr/>
            </p:nvPicPr>
            <p:blipFill>
              <a:blip r:embed="rId102"/>
              <a:stretch>
                <a:fillRect/>
              </a:stretch>
            </p:blipFill>
            <p:spPr>
              <a:xfrm>
                <a:off x="10782790" y="2141383"/>
                <a:ext cx="1050480" cy="897120"/>
              </a:xfrm>
              <a:prstGeom prst="rect">
                <a:avLst/>
              </a:prstGeom>
            </p:spPr>
          </p:pic>
        </mc:Fallback>
      </mc:AlternateContent>
      <mc:AlternateContent xmlns:mc="http://schemas.openxmlformats.org/markup-compatibility/2006">
        <mc:Choice xmlns:p14="http://schemas.microsoft.com/office/powerpoint/2010/main" Requires="p14">
          <p:contentPart p14:bwMode="auto" r:id="rId103">
            <p14:nvContentPartPr>
              <p14:cNvPr id="486" name="Ink 485">
                <a:extLst>
                  <a:ext uri="{FF2B5EF4-FFF2-40B4-BE49-F238E27FC236}">
                    <a16:creationId xmlns:a16="http://schemas.microsoft.com/office/drawing/2014/main" id="{0093C9FD-5CC2-1B4E-A17E-5101202A3332}"/>
                  </a:ext>
                </a:extLst>
              </p14:cNvPr>
              <p14:cNvContentPartPr/>
              <p14:nvPr/>
            </p14:nvContentPartPr>
            <p14:xfrm>
              <a:off x="9980710" y="4882783"/>
              <a:ext cx="187560" cy="258840"/>
            </p14:xfrm>
          </p:contentPart>
        </mc:Choice>
        <mc:Fallback>
          <p:pic>
            <p:nvPicPr>
              <p:cNvPr id="486" name="Ink 485">
                <a:extLst>
                  <a:ext uri="{FF2B5EF4-FFF2-40B4-BE49-F238E27FC236}">
                    <a16:creationId xmlns:a16="http://schemas.microsoft.com/office/drawing/2014/main" id="{0093C9FD-5CC2-1B4E-A17E-5101202A3332}"/>
                  </a:ext>
                </a:extLst>
              </p:cNvPr>
              <p:cNvPicPr/>
              <p:nvPr/>
            </p:nvPicPr>
            <p:blipFill>
              <a:blip r:embed="rId104"/>
              <a:stretch>
                <a:fillRect/>
              </a:stretch>
            </p:blipFill>
            <p:spPr>
              <a:xfrm>
                <a:off x="9950110" y="4852183"/>
                <a:ext cx="248760" cy="320400"/>
              </a:xfrm>
              <a:prstGeom prst="rect">
                <a:avLst/>
              </a:prstGeom>
            </p:spPr>
          </p:pic>
        </mc:Fallback>
      </mc:AlternateContent>
      <mc:AlternateContent xmlns:mc="http://schemas.openxmlformats.org/markup-compatibility/2006">
        <mc:Choice xmlns:p14="http://schemas.microsoft.com/office/powerpoint/2010/main" Requires="p14">
          <p:contentPart p14:bwMode="auto" r:id="rId105">
            <p14:nvContentPartPr>
              <p14:cNvPr id="487" name="Ink 486">
                <a:extLst>
                  <a:ext uri="{FF2B5EF4-FFF2-40B4-BE49-F238E27FC236}">
                    <a16:creationId xmlns:a16="http://schemas.microsoft.com/office/drawing/2014/main" id="{74F8DA20-C3C1-F648-BFE2-42AE9D0167FA}"/>
                  </a:ext>
                </a:extLst>
              </p14:cNvPr>
              <p14:cNvContentPartPr/>
              <p14:nvPr/>
            </p14:nvContentPartPr>
            <p14:xfrm>
              <a:off x="10965310" y="4632583"/>
              <a:ext cx="100800" cy="261000"/>
            </p14:xfrm>
          </p:contentPart>
        </mc:Choice>
        <mc:Fallback>
          <p:pic>
            <p:nvPicPr>
              <p:cNvPr id="487" name="Ink 486">
                <a:extLst>
                  <a:ext uri="{FF2B5EF4-FFF2-40B4-BE49-F238E27FC236}">
                    <a16:creationId xmlns:a16="http://schemas.microsoft.com/office/drawing/2014/main" id="{74F8DA20-C3C1-F648-BFE2-42AE9D0167FA}"/>
                  </a:ext>
                </a:extLst>
              </p:cNvPr>
              <p:cNvPicPr/>
              <p:nvPr/>
            </p:nvPicPr>
            <p:blipFill>
              <a:blip r:embed="rId106"/>
              <a:stretch>
                <a:fillRect/>
              </a:stretch>
            </p:blipFill>
            <p:spPr>
              <a:xfrm>
                <a:off x="10934710" y="4601983"/>
                <a:ext cx="162360" cy="322200"/>
              </a:xfrm>
              <a:prstGeom prst="rect">
                <a:avLst/>
              </a:prstGeom>
            </p:spPr>
          </p:pic>
        </mc:Fallback>
      </mc:AlternateContent>
      <p:grpSp>
        <p:nvGrpSpPr>
          <p:cNvPr id="500" name="Group 499">
            <a:extLst>
              <a:ext uri="{FF2B5EF4-FFF2-40B4-BE49-F238E27FC236}">
                <a16:creationId xmlns:a16="http://schemas.microsoft.com/office/drawing/2014/main" id="{7AC022F3-15DE-C645-9429-3BBDE66D22F6}"/>
              </a:ext>
            </a:extLst>
          </p:cNvPr>
          <p:cNvGrpSpPr/>
          <p:nvPr/>
        </p:nvGrpSpPr>
        <p:grpSpPr>
          <a:xfrm>
            <a:off x="7346590" y="5827423"/>
            <a:ext cx="2031480" cy="697680"/>
            <a:chOff x="7346590" y="5827423"/>
            <a:chExt cx="2031480" cy="697680"/>
          </a:xfrm>
        </p:grpSpPr>
        <mc:AlternateContent xmlns:mc="http://schemas.openxmlformats.org/markup-compatibility/2006">
          <mc:Choice xmlns:p14="http://schemas.microsoft.com/office/powerpoint/2010/main" Requires="p14">
            <p:contentPart p14:bwMode="auto" r:id="rId107">
              <p14:nvContentPartPr>
                <p14:cNvPr id="494" name="Ink 493">
                  <a:extLst>
                    <a:ext uri="{FF2B5EF4-FFF2-40B4-BE49-F238E27FC236}">
                      <a16:creationId xmlns:a16="http://schemas.microsoft.com/office/drawing/2014/main" id="{DCF8DC24-1F39-804C-A5C2-D4D072E56562}"/>
                    </a:ext>
                  </a:extLst>
                </p14:cNvPr>
                <p14:cNvContentPartPr/>
                <p14:nvPr/>
              </p14:nvContentPartPr>
              <p14:xfrm>
                <a:off x="7539190" y="5876383"/>
                <a:ext cx="232200" cy="383760"/>
              </p14:xfrm>
            </p:contentPart>
          </mc:Choice>
          <mc:Fallback>
            <p:pic>
              <p:nvPicPr>
                <p:cNvPr id="494" name="Ink 493">
                  <a:extLst>
                    <a:ext uri="{FF2B5EF4-FFF2-40B4-BE49-F238E27FC236}">
                      <a16:creationId xmlns:a16="http://schemas.microsoft.com/office/drawing/2014/main" id="{DCF8DC24-1F39-804C-A5C2-D4D072E56562}"/>
                    </a:ext>
                  </a:extLst>
                </p:cNvPr>
                <p:cNvPicPr/>
                <p:nvPr/>
              </p:nvPicPr>
              <p:blipFill>
                <a:blip r:embed="rId108"/>
                <a:stretch>
                  <a:fillRect/>
                </a:stretch>
              </p:blipFill>
              <p:spPr>
                <a:xfrm>
                  <a:off x="7508590" y="5845783"/>
                  <a:ext cx="293400" cy="444960"/>
                </a:xfrm>
                <a:prstGeom prst="rect">
                  <a:avLst/>
                </a:prstGeom>
              </p:spPr>
            </p:pic>
          </mc:Fallback>
        </mc:AlternateContent>
        <mc:AlternateContent xmlns:mc="http://schemas.openxmlformats.org/markup-compatibility/2006">
          <mc:Choice xmlns:p14="http://schemas.microsoft.com/office/powerpoint/2010/main" Requires="p14">
            <p:contentPart p14:bwMode="auto" r:id="rId109">
              <p14:nvContentPartPr>
                <p14:cNvPr id="495" name="Ink 494">
                  <a:extLst>
                    <a:ext uri="{FF2B5EF4-FFF2-40B4-BE49-F238E27FC236}">
                      <a16:creationId xmlns:a16="http://schemas.microsoft.com/office/drawing/2014/main" id="{6F916DDA-27D7-8A4D-A663-9CEED3326DAB}"/>
                    </a:ext>
                  </a:extLst>
                </p14:cNvPr>
                <p14:cNvContentPartPr/>
                <p14:nvPr/>
              </p14:nvContentPartPr>
              <p14:xfrm>
                <a:off x="7830070" y="5827423"/>
                <a:ext cx="184320" cy="509400"/>
              </p14:xfrm>
            </p:contentPart>
          </mc:Choice>
          <mc:Fallback>
            <p:pic>
              <p:nvPicPr>
                <p:cNvPr id="495" name="Ink 494">
                  <a:extLst>
                    <a:ext uri="{FF2B5EF4-FFF2-40B4-BE49-F238E27FC236}">
                      <a16:creationId xmlns:a16="http://schemas.microsoft.com/office/drawing/2014/main" id="{6F916DDA-27D7-8A4D-A663-9CEED3326DAB}"/>
                    </a:ext>
                  </a:extLst>
                </p:cNvPr>
                <p:cNvPicPr/>
                <p:nvPr/>
              </p:nvPicPr>
              <p:blipFill>
                <a:blip r:embed="rId110"/>
                <a:stretch>
                  <a:fillRect/>
                </a:stretch>
              </p:blipFill>
              <p:spPr>
                <a:xfrm>
                  <a:off x="7799470" y="5796823"/>
                  <a:ext cx="245520" cy="570600"/>
                </a:xfrm>
                <a:prstGeom prst="rect">
                  <a:avLst/>
                </a:prstGeom>
              </p:spPr>
            </p:pic>
          </mc:Fallback>
        </mc:AlternateContent>
        <mc:AlternateContent xmlns:mc="http://schemas.openxmlformats.org/markup-compatibility/2006">
          <mc:Choice xmlns:p14="http://schemas.microsoft.com/office/powerpoint/2010/main" Requires="p14">
            <p:contentPart p14:bwMode="auto" r:id="rId111">
              <p14:nvContentPartPr>
                <p14:cNvPr id="496" name="Ink 495">
                  <a:extLst>
                    <a:ext uri="{FF2B5EF4-FFF2-40B4-BE49-F238E27FC236}">
                      <a16:creationId xmlns:a16="http://schemas.microsoft.com/office/drawing/2014/main" id="{13927DC3-48C2-3F47-9232-014940A07299}"/>
                    </a:ext>
                  </a:extLst>
                </p14:cNvPr>
                <p14:cNvContentPartPr/>
                <p14:nvPr/>
              </p14:nvContentPartPr>
              <p14:xfrm>
                <a:off x="8083870" y="5931103"/>
                <a:ext cx="363240" cy="392040"/>
              </p14:xfrm>
            </p:contentPart>
          </mc:Choice>
          <mc:Fallback>
            <p:pic>
              <p:nvPicPr>
                <p:cNvPr id="496" name="Ink 495">
                  <a:extLst>
                    <a:ext uri="{FF2B5EF4-FFF2-40B4-BE49-F238E27FC236}">
                      <a16:creationId xmlns:a16="http://schemas.microsoft.com/office/drawing/2014/main" id="{13927DC3-48C2-3F47-9232-014940A07299}"/>
                    </a:ext>
                  </a:extLst>
                </p:cNvPr>
                <p:cNvPicPr/>
                <p:nvPr/>
              </p:nvPicPr>
              <p:blipFill>
                <a:blip r:embed="rId112"/>
                <a:stretch>
                  <a:fillRect/>
                </a:stretch>
              </p:blipFill>
              <p:spPr>
                <a:xfrm>
                  <a:off x="8052910" y="5900503"/>
                  <a:ext cx="424800" cy="453600"/>
                </a:xfrm>
                <a:prstGeom prst="rect">
                  <a:avLst/>
                </a:prstGeom>
              </p:spPr>
            </p:pic>
          </mc:Fallback>
        </mc:AlternateContent>
        <mc:AlternateContent xmlns:mc="http://schemas.openxmlformats.org/markup-compatibility/2006">
          <mc:Choice xmlns:p14="http://schemas.microsoft.com/office/powerpoint/2010/main" Requires="p14">
            <p:contentPart p14:bwMode="auto" r:id="rId113">
              <p14:nvContentPartPr>
                <p14:cNvPr id="497" name="Ink 496">
                  <a:extLst>
                    <a:ext uri="{FF2B5EF4-FFF2-40B4-BE49-F238E27FC236}">
                      <a16:creationId xmlns:a16="http://schemas.microsoft.com/office/drawing/2014/main" id="{61CADA36-D611-8A44-A753-7CFCC6990E98}"/>
                    </a:ext>
                  </a:extLst>
                </p14:cNvPr>
                <p14:cNvContentPartPr/>
                <p14:nvPr/>
              </p14:nvContentPartPr>
              <p14:xfrm>
                <a:off x="7346590" y="6427903"/>
                <a:ext cx="1184400" cy="37440"/>
              </p14:xfrm>
            </p:contentPart>
          </mc:Choice>
          <mc:Fallback>
            <p:pic>
              <p:nvPicPr>
                <p:cNvPr id="497" name="Ink 496">
                  <a:extLst>
                    <a:ext uri="{FF2B5EF4-FFF2-40B4-BE49-F238E27FC236}">
                      <a16:creationId xmlns:a16="http://schemas.microsoft.com/office/drawing/2014/main" id="{61CADA36-D611-8A44-A753-7CFCC6990E98}"/>
                    </a:ext>
                  </a:extLst>
                </p:cNvPr>
                <p:cNvPicPr/>
                <p:nvPr/>
              </p:nvPicPr>
              <p:blipFill>
                <a:blip r:embed="rId114"/>
                <a:stretch>
                  <a:fillRect/>
                </a:stretch>
              </p:blipFill>
              <p:spPr>
                <a:xfrm>
                  <a:off x="7315990" y="6397303"/>
                  <a:ext cx="1245600" cy="99000"/>
                </a:xfrm>
                <a:prstGeom prst="rect">
                  <a:avLst/>
                </a:prstGeom>
              </p:spPr>
            </p:pic>
          </mc:Fallback>
        </mc:AlternateContent>
        <mc:AlternateContent xmlns:mc="http://schemas.openxmlformats.org/markup-compatibility/2006">
          <mc:Choice xmlns:p14="http://schemas.microsoft.com/office/powerpoint/2010/main" Requires="p14">
            <p:contentPart p14:bwMode="auto" r:id="rId115">
              <p14:nvContentPartPr>
                <p14:cNvPr id="498" name="Ink 497">
                  <a:extLst>
                    <a:ext uri="{FF2B5EF4-FFF2-40B4-BE49-F238E27FC236}">
                      <a16:creationId xmlns:a16="http://schemas.microsoft.com/office/drawing/2014/main" id="{0BA072F7-2C15-E044-9105-8505B4F50256}"/>
                    </a:ext>
                  </a:extLst>
                </p14:cNvPr>
                <p14:cNvContentPartPr/>
                <p14:nvPr/>
              </p14:nvContentPartPr>
              <p14:xfrm>
                <a:off x="7464670" y="6408823"/>
                <a:ext cx="995040" cy="116280"/>
              </p14:xfrm>
            </p:contentPart>
          </mc:Choice>
          <mc:Fallback>
            <p:pic>
              <p:nvPicPr>
                <p:cNvPr id="498" name="Ink 497">
                  <a:extLst>
                    <a:ext uri="{FF2B5EF4-FFF2-40B4-BE49-F238E27FC236}">
                      <a16:creationId xmlns:a16="http://schemas.microsoft.com/office/drawing/2014/main" id="{0BA072F7-2C15-E044-9105-8505B4F50256}"/>
                    </a:ext>
                  </a:extLst>
                </p:cNvPr>
                <p:cNvPicPr/>
                <p:nvPr/>
              </p:nvPicPr>
              <p:blipFill>
                <a:blip r:embed="rId116"/>
                <a:stretch>
                  <a:fillRect/>
                </a:stretch>
              </p:blipFill>
              <p:spPr>
                <a:xfrm>
                  <a:off x="7433710" y="6378223"/>
                  <a:ext cx="1056600" cy="177480"/>
                </a:xfrm>
                <a:prstGeom prst="rect">
                  <a:avLst/>
                </a:prstGeom>
              </p:spPr>
            </p:pic>
          </mc:Fallback>
        </mc:AlternateContent>
        <mc:AlternateContent xmlns:mc="http://schemas.openxmlformats.org/markup-compatibility/2006">
          <mc:Choice xmlns:p14="http://schemas.microsoft.com/office/powerpoint/2010/main" Requires="p14">
            <p:contentPart p14:bwMode="auto" r:id="rId117">
              <p14:nvContentPartPr>
                <p14:cNvPr id="499" name="Ink 498">
                  <a:extLst>
                    <a:ext uri="{FF2B5EF4-FFF2-40B4-BE49-F238E27FC236}">
                      <a16:creationId xmlns:a16="http://schemas.microsoft.com/office/drawing/2014/main" id="{8E09F82B-C775-184D-B8D1-749DFE584C0A}"/>
                    </a:ext>
                  </a:extLst>
                </p14:cNvPr>
                <p14:cNvContentPartPr/>
                <p14:nvPr/>
              </p14:nvContentPartPr>
              <p14:xfrm>
                <a:off x="8766070" y="5986543"/>
                <a:ext cx="612000" cy="236160"/>
              </p14:xfrm>
            </p:contentPart>
          </mc:Choice>
          <mc:Fallback>
            <p:pic>
              <p:nvPicPr>
                <p:cNvPr id="499" name="Ink 498">
                  <a:extLst>
                    <a:ext uri="{FF2B5EF4-FFF2-40B4-BE49-F238E27FC236}">
                      <a16:creationId xmlns:a16="http://schemas.microsoft.com/office/drawing/2014/main" id="{8E09F82B-C775-184D-B8D1-749DFE584C0A}"/>
                    </a:ext>
                  </a:extLst>
                </p:cNvPr>
                <p:cNvPicPr/>
                <p:nvPr/>
              </p:nvPicPr>
              <p:blipFill>
                <a:blip r:embed="rId118"/>
                <a:stretch>
                  <a:fillRect/>
                </a:stretch>
              </p:blipFill>
              <p:spPr>
                <a:xfrm>
                  <a:off x="8735470" y="5955943"/>
                  <a:ext cx="673560" cy="297360"/>
                </a:xfrm>
                <a:prstGeom prst="rect">
                  <a:avLst/>
                </a:prstGeom>
              </p:spPr>
            </p:pic>
          </mc:Fallback>
        </mc:AlternateContent>
      </p:grpSp>
      <p:grpSp>
        <p:nvGrpSpPr>
          <p:cNvPr id="516" name="Group 515">
            <a:extLst>
              <a:ext uri="{FF2B5EF4-FFF2-40B4-BE49-F238E27FC236}">
                <a16:creationId xmlns:a16="http://schemas.microsoft.com/office/drawing/2014/main" id="{06094F63-24F4-6048-BD34-1F4652EEB724}"/>
              </a:ext>
            </a:extLst>
          </p:cNvPr>
          <p:cNvGrpSpPr/>
          <p:nvPr/>
        </p:nvGrpSpPr>
        <p:grpSpPr>
          <a:xfrm>
            <a:off x="9804670" y="5675503"/>
            <a:ext cx="2521800" cy="1002600"/>
            <a:chOff x="9804670" y="5675503"/>
            <a:chExt cx="2521800" cy="1002600"/>
          </a:xfrm>
        </p:grpSpPr>
        <mc:AlternateContent xmlns:mc="http://schemas.openxmlformats.org/markup-compatibility/2006">
          <mc:Choice xmlns:p14="http://schemas.microsoft.com/office/powerpoint/2010/main" Requires="p14">
            <p:contentPart p14:bwMode="auto" r:id="rId119">
              <p14:nvContentPartPr>
                <p14:cNvPr id="501" name="Ink 500">
                  <a:extLst>
                    <a:ext uri="{FF2B5EF4-FFF2-40B4-BE49-F238E27FC236}">
                      <a16:creationId xmlns:a16="http://schemas.microsoft.com/office/drawing/2014/main" id="{F3A9ABBD-8809-BF4E-B754-8657FF936D81}"/>
                    </a:ext>
                  </a:extLst>
                </p14:cNvPr>
                <p14:cNvContentPartPr/>
                <p14:nvPr/>
              </p14:nvContentPartPr>
              <p14:xfrm>
                <a:off x="10345750" y="5940463"/>
                <a:ext cx="174240" cy="199080"/>
              </p14:xfrm>
            </p:contentPart>
          </mc:Choice>
          <mc:Fallback>
            <p:pic>
              <p:nvPicPr>
                <p:cNvPr id="501" name="Ink 500">
                  <a:extLst>
                    <a:ext uri="{FF2B5EF4-FFF2-40B4-BE49-F238E27FC236}">
                      <a16:creationId xmlns:a16="http://schemas.microsoft.com/office/drawing/2014/main" id="{F3A9ABBD-8809-BF4E-B754-8657FF936D81}"/>
                    </a:ext>
                  </a:extLst>
                </p:cNvPr>
                <p:cNvPicPr/>
                <p:nvPr/>
              </p:nvPicPr>
              <p:blipFill>
                <a:blip r:embed="rId120"/>
                <a:stretch>
                  <a:fillRect/>
                </a:stretch>
              </p:blipFill>
              <p:spPr>
                <a:xfrm>
                  <a:off x="10314790" y="5909863"/>
                  <a:ext cx="235440" cy="260640"/>
                </a:xfrm>
                <a:prstGeom prst="rect">
                  <a:avLst/>
                </a:prstGeom>
              </p:spPr>
            </p:pic>
          </mc:Fallback>
        </mc:AlternateContent>
        <mc:AlternateContent xmlns:mc="http://schemas.openxmlformats.org/markup-compatibility/2006">
          <mc:Choice xmlns:p14="http://schemas.microsoft.com/office/powerpoint/2010/main" Requires="p14">
            <p:contentPart p14:bwMode="auto" r:id="rId121">
              <p14:nvContentPartPr>
                <p14:cNvPr id="502" name="Ink 501">
                  <a:extLst>
                    <a:ext uri="{FF2B5EF4-FFF2-40B4-BE49-F238E27FC236}">
                      <a16:creationId xmlns:a16="http://schemas.microsoft.com/office/drawing/2014/main" id="{4B8E80A4-8C50-2043-824D-0CBB832D44A4}"/>
                    </a:ext>
                  </a:extLst>
                </p14:cNvPr>
                <p14:cNvContentPartPr/>
                <p14:nvPr/>
              </p14:nvContentPartPr>
              <p14:xfrm>
                <a:off x="10743910" y="5941903"/>
                <a:ext cx="148680" cy="221400"/>
              </p14:xfrm>
            </p:contentPart>
          </mc:Choice>
          <mc:Fallback>
            <p:pic>
              <p:nvPicPr>
                <p:cNvPr id="502" name="Ink 501">
                  <a:extLst>
                    <a:ext uri="{FF2B5EF4-FFF2-40B4-BE49-F238E27FC236}">
                      <a16:creationId xmlns:a16="http://schemas.microsoft.com/office/drawing/2014/main" id="{4B8E80A4-8C50-2043-824D-0CBB832D44A4}"/>
                    </a:ext>
                  </a:extLst>
                </p:cNvPr>
                <p:cNvPicPr/>
                <p:nvPr/>
              </p:nvPicPr>
              <p:blipFill>
                <a:blip r:embed="rId122"/>
                <a:stretch>
                  <a:fillRect/>
                </a:stretch>
              </p:blipFill>
              <p:spPr>
                <a:xfrm>
                  <a:off x="10713310" y="5911303"/>
                  <a:ext cx="210240" cy="282600"/>
                </a:xfrm>
                <a:prstGeom prst="rect">
                  <a:avLst/>
                </a:prstGeom>
              </p:spPr>
            </p:pic>
          </mc:Fallback>
        </mc:AlternateContent>
        <mc:AlternateContent xmlns:mc="http://schemas.openxmlformats.org/markup-compatibility/2006">
          <mc:Choice xmlns:p14="http://schemas.microsoft.com/office/powerpoint/2010/main" Requires="p14">
            <p:contentPart p14:bwMode="auto" r:id="rId123">
              <p14:nvContentPartPr>
                <p14:cNvPr id="503" name="Ink 502">
                  <a:extLst>
                    <a:ext uri="{FF2B5EF4-FFF2-40B4-BE49-F238E27FC236}">
                      <a16:creationId xmlns:a16="http://schemas.microsoft.com/office/drawing/2014/main" id="{714BC715-083E-0945-95B4-FBADCCA3BC9F}"/>
                    </a:ext>
                  </a:extLst>
                </p14:cNvPr>
                <p14:cNvContentPartPr/>
                <p14:nvPr/>
              </p14:nvContentPartPr>
              <p14:xfrm>
                <a:off x="11036590" y="5946583"/>
                <a:ext cx="185040" cy="229320"/>
              </p14:xfrm>
            </p:contentPart>
          </mc:Choice>
          <mc:Fallback>
            <p:pic>
              <p:nvPicPr>
                <p:cNvPr id="503" name="Ink 502">
                  <a:extLst>
                    <a:ext uri="{FF2B5EF4-FFF2-40B4-BE49-F238E27FC236}">
                      <a16:creationId xmlns:a16="http://schemas.microsoft.com/office/drawing/2014/main" id="{714BC715-083E-0945-95B4-FBADCCA3BC9F}"/>
                    </a:ext>
                  </a:extLst>
                </p:cNvPr>
                <p:cNvPicPr/>
                <p:nvPr/>
              </p:nvPicPr>
              <p:blipFill>
                <a:blip r:embed="rId124"/>
                <a:stretch>
                  <a:fillRect/>
                </a:stretch>
              </p:blipFill>
              <p:spPr>
                <a:xfrm>
                  <a:off x="11005990" y="5915983"/>
                  <a:ext cx="246240" cy="290520"/>
                </a:xfrm>
                <a:prstGeom prst="rect">
                  <a:avLst/>
                </a:prstGeom>
              </p:spPr>
            </p:pic>
          </mc:Fallback>
        </mc:AlternateContent>
        <mc:AlternateContent xmlns:mc="http://schemas.openxmlformats.org/markup-compatibility/2006">
          <mc:Choice xmlns:p14="http://schemas.microsoft.com/office/powerpoint/2010/main" Requires="p14">
            <p:contentPart p14:bwMode="auto" r:id="rId125">
              <p14:nvContentPartPr>
                <p14:cNvPr id="504" name="Ink 503">
                  <a:extLst>
                    <a:ext uri="{FF2B5EF4-FFF2-40B4-BE49-F238E27FC236}">
                      <a16:creationId xmlns:a16="http://schemas.microsoft.com/office/drawing/2014/main" id="{D2DDD1D7-BD05-BA42-A3D9-352F8C37396A}"/>
                    </a:ext>
                  </a:extLst>
                </p14:cNvPr>
                <p14:cNvContentPartPr/>
                <p14:nvPr/>
              </p14:nvContentPartPr>
              <p14:xfrm>
                <a:off x="11376070" y="5975023"/>
                <a:ext cx="195480" cy="173880"/>
              </p14:xfrm>
            </p:contentPart>
          </mc:Choice>
          <mc:Fallback>
            <p:pic>
              <p:nvPicPr>
                <p:cNvPr id="504" name="Ink 503">
                  <a:extLst>
                    <a:ext uri="{FF2B5EF4-FFF2-40B4-BE49-F238E27FC236}">
                      <a16:creationId xmlns:a16="http://schemas.microsoft.com/office/drawing/2014/main" id="{D2DDD1D7-BD05-BA42-A3D9-352F8C37396A}"/>
                    </a:ext>
                  </a:extLst>
                </p:cNvPr>
                <p:cNvPicPr/>
                <p:nvPr/>
              </p:nvPicPr>
              <p:blipFill>
                <a:blip r:embed="rId126"/>
                <a:stretch>
                  <a:fillRect/>
                </a:stretch>
              </p:blipFill>
              <p:spPr>
                <a:xfrm>
                  <a:off x="11345110" y="5944423"/>
                  <a:ext cx="257040" cy="235440"/>
                </a:xfrm>
                <a:prstGeom prst="rect">
                  <a:avLst/>
                </a:prstGeom>
              </p:spPr>
            </p:pic>
          </mc:Fallback>
        </mc:AlternateContent>
        <mc:AlternateContent xmlns:mc="http://schemas.openxmlformats.org/markup-compatibility/2006">
          <mc:Choice xmlns:p14="http://schemas.microsoft.com/office/powerpoint/2010/main" Requires="p14">
            <p:contentPart p14:bwMode="auto" r:id="rId127">
              <p14:nvContentPartPr>
                <p14:cNvPr id="506" name="Ink 505">
                  <a:extLst>
                    <a:ext uri="{FF2B5EF4-FFF2-40B4-BE49-F238E27FC236}">
                      <a16:creationId xmlns:a16="http://schemas.microsoft.com/office/drawing/2014/main" id="{EF9977CC-8F28-004F-B271-82E56B10A451}"/>
                    </a:ext>
                  </a:extLst>
                </p14:cNvPr>
                <p14:cNvContentPartPr/>
                <p14:nvPr/>
              </p14:nvContentPartPr>
              <p14:xfrm>
                <a:off x="10442230" y="6251143"/>
                <a:ext cx="151920" cy="188640"/>
              </p14:xfrm>
            </p:contentPart>
          </mc:Choice>
          <mc:Fallback>
            <p:pic>
              <p:nvPicPr>
                <p:cNvPr id="506" name="Ink 505">
                  <a:extLst>
                    <a:ext uri="{FF2B5EF4-FFF2-40B4-BE49-F238E27FC236}">
                      <a16:creationId xmlns:a16="http://schemas.microsoft.com/office/drawing/2014/main" id="{EF9977CC-8F28-004F-B271-82E56B10A451}"/>
                    </a:ext>
                  </a:extLst>
                </p:cNvPr>
                <p:cNvPicPr/>
                <p:nvPr/>
              </p:nvPicPr>
              <p:blipFill>
                <a:blip r:embed="rId128"/>
                <a:stretch>
                  <a:fillRect/>
                </a:stretch>
              </p:blipFill>
              <p:spPr>
                <a:xfrm>
                  <a:off x="10411630" y="6220543"/>
                  <a:ext cx="213120" cy="249840"/>
                </a:xfrm>
                <a:prstGeom prst="rect">
                  <a:avLst/>
                </a:prstGeom>
              </p:spPr>
            </p:pic>
          </mc:Fallback>
        </mc:AlternateContent>
        <mc:AlternateContent xmlns:mc="http://schemas.openxmlformats.org/markup-compatibility/2006">
          <mc:Choice xmlns:p14="http://schemas.microsoft.com/office/powerpoint/2010/main" Requires="p14">
            <p:contentPart p14:bwMode="auto" r:id="rId129">
              <p14:nvContentPartPr>
                <p14:cNvPr id="507" name="Ink 506">
                  <a:extLst>
                    <a:ext uri="{FF2B5EF4-FFF2-40B4-BE49-F238E27FC236}">
                      <a16:creationId xmlns:a16="http://schemas.microsoft.com/office/drawing/2014/main" id="{E0127911-0F27-BC4A-BE12-8E46A484EB9C}"/>
                    </a:ext>
                  </a:extLst>
                </p14:cNvPr>
                <p14:cNvContentPartPr/>
                <p14:nvPr/>
              </p14:nvContentPartPr>
              <p14:xfrm>
                <a:off x="10503430" y="6306943"/>
                <a:ext cx="48960" cy="371160"/>
              </p14:xfrm>
            </p:contentPart>
          </mc:Choice>
          <mc:Fallback>
            <p:pic>
              <p:nvPicPr>
                <p:cNvPr id="507" name="Ink 506">
                  <a:extLst>
                    <a:ext uri="{FF2B5EF4-FFF2-40B4-BE49-F238E27FC236}">
                      <a16:creationId xmlns:a16="http://schemas.microsoft.com/office/drawing/2014/main" id="{E0127911-0F27-BC4A-BE12-8E46A484EB9C}"/>
                    </a:ext>
                  </a:extLst>
                </p:cNvPr>
                <p:cNvPicPr/>
                <p:nvPr/>
              </p:nvPicPr>
              <p:blipFill>
                <a:blip r:embed="rId130"/>
                <a:stretch>
                  <a:fillRect/>
                </a:stretch>
              </p:blipFill>
              <p:spPr>
                <a:xfrm>
                  <a:off x="10472830" y="6275983"/>
                  <a:ext cx="110160" cy="432720"/>
                </a:xfrm>
                <a:prstGeom prst="rect">
                  <a:avLst/>
                </a:prstGeom>
              </p:spPr>
            </p:pic>
          </mc:Fallback>
        </mc:AlternateContent>
        <mc:AlternateContent xmlns:mc="http://schemas.openxmlformats.org/markup-compatibility/2006">
          <mc:Choice xmlns:p14="http://schemas.microsoft.com/office/powerpoint/2010/main" Requires="p14">
            <p:contentPart p14:bwMode="auto" r:id="rId131">
              <p14:nvContentPartPr>
                <p14:cNvPr id="508" name="Ink 507">
                  <a:extLst>
                    <a:ext uri="{FF2B5EF4-FFF2-40B4-BE49-F238E27FC236}">
                      <a16:creationId xmlns:a16="http://schemas.microsoft.com/office/drawing/2014/main" id="{66C1847A-4C4C-AF4B-97D4-A2A246D6AF71}"/>
                    </a:ext>
                  </a:extLst>
                </p14:cNvPr>
                <p14:cNvContentPartPr/>
                <p14:nvPr/>
              </p14:nvContentPartPr>
              <p14:xfrm>
                <a:off x="10755070" y="6309463"/>
                <a:ext cx="233280" cy="166320"/>
              </p14:xfrm>
            </p:contentPart>
          </mc:Choice>
          <mc:Fallback>
            <p:pic>
              <p:nvPicPr>
                <p:cNvPr id="508" name="Ink 507">
                  <a:extLst>
                    <a:ext uri="{FF2B5EF4-FFF2-40B4-BE49-F238E27FC236}">
                      <a16:creationId xmlns:a16="http://schemas.microsoft.com/office/drawing/2014/main" id="{66C1847A-4C4C-AF4B-97D4-A2A246D6AF71}"/>
                    </a:ext>
                  </a:extLst>
                </p:cNvPr>
                <p:cNvPicPr/>
                <p:nvPr/>
              </p:nvPicPr>
              <p:blipFill>
                <a:blip r:embed="rId132"/>
                <a:stretch>
                  <a:fillRect/>
                </a:stretch>
              </p:blipFill>
              <p:spPr>
                <a:xfrm>
                  <a:off x="10724470" y="6278863"/>
                  <a:ext cx="294840" cy="227880"/>
                </a:xfrm>
                <a:prstGeom prst="rect">
                  <a:avLst/>
                </a:prstGeom>
              </p:spPr>
            </p:pic>
          </mc:Fallback>
        </mc:AlternateContent>
        <mc:AlternateContent xmlns:mc="http://schemas.openxmlformats.org/markup-compatibility/2006">
          <mc:Choice xmlns:p14="http://schemas.microsoft.com/office/powerpoint/2010/main" Requires="p14">
            <p:contentPart p14:bwMode="auto" r:id="rId133">
              <p14:nvContentPartPr>
                <p14:cNvPr id="509" name="Ink 508">
                  <a:extLst>
                    <a:ext uri="{FF2B5EF4-FFF2-40B4-BE49-F238E27FC236}">
                      <a16:creationId xmlns:a16="http://schemas.microsoft.com/office/drawing/2014/main" id="{A27118E5-050C-7041-92F5-7EAD0BBD24E4}"/>
                    </a:ext>
                  </a:extLst>
                </p14:cNvPr>
                <p14:cNvContentPartPr/>
                <p14:nvPr/>
              </p14:nvContentPartPr>
              <p14:xfrm>
                <a:off x="10906630" y="6389383"/>
                <a:ext cx="38880" cy="281160"/>
              </p14:xfrm>
            </p:contentPart>
          </mc:Choice>
          <mc:Fallback>
            <p:pic>
              <p:nvPicPr>
                <p:cNvPr id="509" name="Ink 508">
                  <a:extLst>
                    <a:ext uri="{FF2B5EF4-FFF2-40B4-BE49-F238E27FC236}">
                      <a16:creationId xmlns:a16="http://schemas.microsoft.com/office/drawing/2014/main" id="{A27118E5-050C-7041-92F5-7EAD0BBD24E4}"/>
                    </a:ext>
                  </a:extLst>
                </p:cNvPr>
                <p:cNvPicPr/>
                <p:nvPr/>
              </p:nvPicPr>
              <p:blipFill>
                <a:blip r:embed="rId134"/>
                <a:stretch>
                  <a:fillRect/>
                </a:stretch>
              </p:blipFill>
              <p:spPr>
                <a:xfrm>
                  <a:off x="10876030" y="6358783"/>
                  <a:ext cx="100440" cy="342720"/>
                </a:xfrm>
                <a:prstGeom prst="rect">
                  <a:avLst/>
                </a:prstGeom>
              </p:spPr>
            </p:pic>
          </mc:Fallback>
        </mc:AlternateContent>
        <mc:AlternateContent xmlns:mc="http://schemas.openxmlformats.org/markup-compatibility/2006">
          <mc:Choice xmlns:p14="http://schemas.microsoft.com/office/powerpoint/2010/main" Requires="p14">
            <p:contentPart p14:bwMode="auto" r:id="rId135">
              <p14:nvContentPartPr>
                <p14:cNvPr id="510" name="Ink 509">
                  <a:extLst>
                    <a:ext uri="{FF2B5EF4-FFF2-40B4-BE49-F238E27FC236}">
                      <a16:creationId xmlns:a16="http://schemas.microsoft.com/office/drawing/2014/main" id="{4908D68E-10BB-8B45-BD24-D4EAD4CA3236}"/>
                    </a:ext>
                  </a:extLst>
                </p14:cNvPr>
                <p14:cNvContentPartPr/>
                <p14:nvPr/>
              </p14:nvContentPartPr>
              <p14:xfrm>
                <a:off x="11094190" y="6310183"/>
                <a:ext cx="261000" cy="200520"/>
              </p14:xfrm>
            </p:contentPart>
          </mc:Choice>
          <mc:Fallback>
            <p:pic>
              <p:nvPicPr>
                <p:cNvPr id="510" name="Ink 509">
                  <a:extLst>
                    <a:ext uri="{FF2B5EF4-FFF2-40B4-BE49-F238E27FC236}">
                      <a16:creationId xmlns:a16="http://schemas.microsoft.com/office/drawing/2014/main" id="{4908D68E-10BB-8B45-BD24-D4EAD4CA3236}"/>
                    </a:ext>
                  </a:extLst>
                </p:cNvPr>
                <p:cNvPicPr/>
                <p:nvPr/>
              </p:nvPicPr>
              <p:blipFill>
                <a:blip r:embed="rId136"/>
                <a:stretch>
                  <a:fillRect/>
                </a:stretch>
              </p:blipFill>
              <p:spPr>
                <a:xfrm>
                  <a:off x="11063230" y="6279583"/>
                  <a:ext cx="322560" cy="262080"/>
                </a:xfrm>
                <a:prstGeom prst="rect">
                  <a:avLst/>
                </a:prstGeom>
              </p:spPr>
            </p:pic>
          </mc:Fallback>
        </mc:AlternateContent>
        <mc:AlternateContent xmlns:mc="http://schemas.openxmlformats.org/markup-compatibility/2006">
          <mc:Choice xmlns:p14="http://schemas.microsoft.com/office/powerpoint/2010/main" Requires="p14">
            <p:contentPart p14:bwMode="auto" r:id="rId137">
              <p14:nvContentPartPr>
                <p14:cNvPr id="511" name="Ink 510">
                  <a:extLst>
                    <a:ext uri="{FF2B5EF4-FFF2-40B4-BE49-F238E27FC236}">
                      <a16:creationId xmlns:a16="http://schemas.microsoft.com/office/drawing/2014/main" id="{61A479D5-66AB-6244-B5BF-24461B40786E}"/>
                    </a:ext>
                  </a:extLst>
                </p14:cNvPr>
                <p14:cNvContentPartPr/>
                <p14:nvPr/>
              </p14:nvContentPartPr>
              <p14:xfrm>
                <a:off x="11221630" y="6382183"/>
                <a:ext cx="91800" cy="254520"/>
              </p14:xfrm>
            </p:contentPart>
          </mc:Choice>
          <mc:Fallback>
            <p:pic>
              <p:nvPicPr>
                <p:cNvPr id="511" name="Ink 510">
                  <a:extLst>
                    <a:ext uri="{FF2B5EF4-FFF2-40B4-BE49-F238E27FC236}">
                      <a16:creationId xmlns:a16="http://schemas.microsoft.com/office/drawing/2014/main" id="{61A479D5-66AB-6244-B5BF-24461B40786E}"/>
                    </a:ext>
                  </a:extLst>
                </p:cNvPr>
                <p:cNvPicPr/>
                <p:nvPr/>
              </p:nvPicPr>
              <p:blipFill>
                <a:blip r:embed="rId138"/>
                <a:stretch>
                  <a:fillRect/>
                </a:stretch>
              </p:blipFill>
              <p:spPr>
                <a:xfrm>
                  <a:off x="11191030" y="6351583"/>
                  <a:ext cx="153360" cy="315720"/>
                </a:xfrm>
                <a:prstGeom prst="rect">
                  <a:avLst/>
                </a:prstGeom>
              </p:spPr>
            </p:pic>
          </mc:Fallback>
        </mc:AlternateContent>
        <mc:AlternateContent xmlns:mc="http://schemas.openxmlformats.org/markup-compatibility/2006">
          <mc:Choice xmlns:p14="http://schemas.microsoft.com/office/powerpoint/2010/main" Requires="p14">
            <p:contentPart p14:bwMode="auto" r:id="rId139">
              <p14:nvContentPartPr>
                <p14:cNvPr id="512" name="Ink 511">
                  <a:extLst>
                    <a:ext uri="{FF2B5EF4-FFF2-40B4-BE49-F238E27FC236}">
                      <a16:creationId xmlns:a16="http://schemas.microsoft.com/office/drawing/2014/main" id="{91557B14-3D91-4E49-A13C-94A49988D27A}"/>
                    </a:ext>
                  </a:extLst>
                </p14:cNvPr>
                <p14:cNvContentPartPr/>
                <p14:nvPr/>
              </p14:nvContentPartPr>
              <p14:xfrm>
                <a:off x="11453470" y="6279943"/>
                <a:ext cx="324720" cy="241200"/>
              </p14:xfrm>
            </p:contentPart>
          </mc:Choice>
          <mc:Fallback>
            <p:pic>
              <p:nvPicPr>
                <p:cNvPr id="512" name="Ink 511">
                  <a:extLst>
                    <a:ext uri="{FF2B5EF4-FFF2-40B4-BE49-F238E27FC236}">
                      <a16:creationId xmlns:a16="http://schemas.microsoft.com/office/drawing/2014/main" id="{91557B14-3D91-4E49-A13C-94A49988D27A}"/>
                    </a:ext>
                  </a:extLst>
                </p:cNvPr>
                <p:cNvPicPr/>
                <p:nvPr/>
              </p:nvPicPr>
              <p:blipFill>
                <a:blip r:embed="rId140"/>
                <a:stretch>
                  <a:fillRect/>
                </a:stretch>
              </p:blipFill>
              <p:spPr>
                <a:xfrm>
                  <a:off x="11422870" y="6249343"/>
                  <a:ext cx="385920" cy="302760"/>
                </a:xfrm>
                <a:prstGeom prst="rect">
                  <a:avLst/>
                </a:prstGeom>
              </p:spPr>
            </p:pic>
          </mc:Fallback>
        </mc:AlternateContent>
        <mc:AlternateContent xmlns:mc="http://schemas.openxmlformats.org/markup-compatibility/2006">
          <mc:Choice xmlns:p14="http://schemas.microsoft.com/office/powerpoint/2010/main" Requires="p14">
            <p:contentPart p14:bwMode="auto" r:id="rId141">
              <p14:nvContentPartPr>
                <p14:cNvPr id="513" name="Ink 512">
                  <a:extLst>
                    <a:ext uri="{FF2B5EF4-FFF2-40B4-BE49-F238E27FC236}">
                      <a16:creationId xmlns:a16="http://schemas.microsoft.com/office/drawing/2014/main" id="{DB757FA7-F6E5-7245-8CD6-60CBB8B7173B}"/>
                    </a:ext>
                  </a:extLst>
                </p14:cNvPr>
                <p14:cNvContentPartPr/>
                <p14:nvPr/>
              </p14:nvContentPartPr>
              <p14:xfrm>
                <a:off x="11683870" y="6394423"/>
                <a:ext cx="25200" cy="279720"/>
              </p14:xfrm>
            </p:contentPart>
          </mc:Choice>
          <mc:Fallback>
            <p:pic>
              <p:nvPicPr>
                <p:cNvPr id="513" name="Ink 512">
                  <a:extLst>
                    <a:ext uri="{FF2B5EF4-FFF2-40B4-BE49-F238E27FC236}">
                      <a16:creationId xmlns:a16="http://schemas.microsoft.com/office/drawing/2014/main" id="{DB757FA7-F6E5-7245-8CD6-60CBB8B7173B}"/>
                    </a:ext>
                  </a:extLst>
                </p:cNvPr>
                <p:cNvPicPr/>
                <p:nvPr/>
              </p:nvPicPr>
              <p:blipFill>
                <a:blip r:embed="rId142"/>
                <a:stretch>
                  <a:fillRect/>
                </a:stretch>
              </p:blipFill>
              <p:spPr>
                <a:xfrm>
                  <a:off x="11653270" y="6363823"/>
                  <a:ext cx="86400" cy="341280"/>
                </a:xfrm>
                <a:prstGeom prst="rect">
                  <a:avLst/>
                </a:prstGeom>
              </p:spPr>
            </p:pic>
          </mc:Fallback>
        </mc:AlternateContent>
        <mc:AlternateContent xmlns:mc="http://schemas.openxmlformats.org/markup-compatibility/2006">
          <mc:Choice xmlns:p14="http://schemas.microsoft.com/office/powerpoint/2010/main" Requires="p14">
            <p:contentPart p14:bwMode="auto" r:id="rId143">
              <p14:nvContentPartPr>
                <p14:cNvPr id="515" name="Ink 514">
                  <a:extLst>
                    <a:ext uri="{FF2B5EF4-FFF2-40B4-BE49-F238E27FC236}">
                      <a16:creationId xmlns:a16="http://schemas.microsoft.com/office/drawing/2014/main" id="{57433ED5-4157-B145-9F47-4C9355261ADC}"/>
                    </a:ext>
                  </a:extLst>
                </p14:cNvPr>
                <p14:cNvContentPartPr/>
                <p14:nvPr/>
              </p14:nvContentPartPr>
              <p14:xfrm>
                <a:off x="9804670" y="5675503"/>
                <a:ext cx="2521800" cy="729360"/>
              </p14:xfrm>
            </p:contentPart>
          </mc:Choice>
          <mc:Fallback>
            <p:pic>
              <p:nvPicPr>
                <p:cNvPr id="515" name="Ink 514">
                  <a:extLst>
                    <a:ext uri="{FF2B5EF4-FFF2-40B4-BE49-F238E27FC236}">
                      <a16:creationId xmlns:a16="http://schemas.microsoft.com/office/drawing/2014/main" id="{57433ED5-4157-B145-9F47-4C9355261ADC}"/>
                    </a:ext>
                  </a:extLst>
                </p:cNvPr>
                <p:cNvPicPr/>
                <p:nvPr/>
              </p:nvPicPr>
              <p:blipFill>
                <a:blip r:embed="rId144"/>
                <a:stretch>
                  <a:fillRect/>
                </a:stretch>
              </p:blipFill>
              <p:spPr>
                <a:xfrm>
                  <a:off x="9774070" y="5644543"/>
                  <a:ext cx="2583360" cy="79092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45">
            <p14:nvContentPartPr>
              <p14:cNvPr id="517" name="Ink 516">
                <a:extLst>
                  <a:ext uri="{FF2B5EF4-FFF2-40B4-BE49-F238E27FC236}">
                    <a16:creationId xmlns:a16="http://schemas.microsoft.com/office/drawing/2014/main" id="{D9BB004E-B25D-BC42-A999-EF7E057541C7}"/>
                  </a:ext>
                </a:extLst>
              </p14:cNvPr>
              <p14:cNvContentPartPr/>
              <p14:nvPr/>
            </p14:nvContentPartPr>
            <p14:xfrm>
              <a:off x="1093390" y="5943343"/>
              <a:ext cx="409320" cy="95760"/>
            </p14:xfrm>
          </p:contentPart>
        </mc:Choice>
        <mc:Fallback>
          <p:pic>
            <p:nvPicPr>
              <p:cNvPr id="517" name="Ink 516">
                <a:extLst>
                  <a:ext uri="{FF2B5EF4-FFF2-40B4-BE49-F238E27FC236}">
                    <a16:creationId xmlns:a16="http://schemas.microsoft.com/office/drawing/2014/main" id="{D9BB004E-B25D-BC42-A999-EF7E057541C7}"/>
                  </a:ext>
                </a:extLst>
              </p:cNvPr>
              <p:cNvPicPr/>
              <p:nvPr/>
            </p:nvPicPr>
            <p:blipFill>
              <a:blip r:embed="rId146"/>
              <a:stretch>
                <a:fillRect/>
              </a:stretch>
            </p:blipFill>
            <p:spPr>
              <a:xfrm>
                <a:off x="1062790" y="5912743"/>
                <a:ext cx="470880" cy="157320"/>
              </a:xfrm>
              <a:prstGeom prst="rect">
                <a:avLst/>
              </a:prstGeom>
            </p:spPr>
          </p:pic>
        </mc:Fallback>
      </mc:AlternateContent>
      <mc:AlternateContent xmlns:mc="http://schemas.openxmlformats.org/markup-compatibility/2006">
        <mc:Choice xmlns:p14="http://schemas.microsoft.com/office/powerpoint/2010/main" Requires="p14">
          <p:contentPart p14:bwMode="auto" r:id="rId147">
            <p14:nvContentPartPr>
              <p14:cNvPr id="518" name="Ink 517">
                <a:extLst>
                  <a:ext uri="{FF2B5EF4-FFF2-40B4-BE49-F238E27FC236}">
                    <a16:creationId xmlns:a16="http://schemas.microsoft.com/office/drawing/2014/main" id="{676BA228-1437-5E41-A2B1-ED6EEAD56068}"/>
                  </a:ext>
                </a:extLst>
              </p14:cNvPr>
              <p14:cNvContentPartPr/>
              <p14:nvPr/>
            </p14:nvContentPartPr>
            <p14:xfrm>
              <a:off x="1543030" y="5517823"/>
              <a:ext cx="4276440" cy="684000"/>
            </p14:xfrm>
          </p:contentPart>
        </mc:Choice>
        <mc:Fallback>
          <p:pic>
            <p:nvPicPr>
              <p:cNvPr id="518" name="Ink 517">
                <a:extLst>
                  <a:ext uri="{FF2B5EF4-FFF2-40B4-BE49-F238E27FC236}">
                    <a16:creationId xmlns:a16="http://schemas.microsoft.com/office/drawing/2014/main" id="{676BA228-1437-5E41-A2B1-ED6EEAD56068}"/>
                  </a:ext>
                </a:extLst>
              </p:cNvPr>
              <p:cNvPicPr/>
              <p:nvPr/>
            </p:nvPicPr>
            <p:blipFill>
              <a:blip r:embed="rId148"/>
              <a:stretch>
                <a:fillRect/>
              </a:stretch>
            </p:blipFill>
            <p:spPr>
              <a:xfrm>
                <a:off x="1512430" y="5487223"/>
                <a:ext cx="4338000" cy="745560"/>
              </a:xfrm>
              <a:prstGeom prst="rect">
                <a:avLst/>
              </a:prstGeom>
            </p:spPr>
          </p:pic>
        </mc:Fallback>
      </mc:AlternateContent>
      <p:grpSp>
        <p:nvGrpSpPr>
          <p:cNvPr id="521" name="Group 520">
            <a:extLst>
              <a:ext uri="{FF2B5EF4-FFF2-40B4-BE49-F238E27FC236}">
                <a16:creationId xmlns:a16="http://schemas.microsoft.com/office/drawing/2014/main" id="{430AF82D-BF03-034A-8773-C343FBD9829B}"/>
              </a:ext>
            </a:extLst>
          </p:cNvPr>
          <p:cNvGrpSpPr/>
          <p:nvPr/>
        </p:nvGrpSpPr>
        <p:grpSpPr>
          <a:xfrm>
            <a:off x="8095750" y="2411743"/>
            <a:ext cx="1722240" cy="1430280"/>
            <a:chOff x="8095750" y="2411743"/>
            <a:chExt cx="1722240" cy="1430280"/>
          </a:xfrm>
        </p:grpSpPr>
        <mc:AlternateContent xmlns:mc="http://schemas.openxmlformats.org/markup-compatibility/2006">
          <mc:Choice xmlns:p14="http://schemas.microsoft.com/office/powerpoint/2010/main" Requires="p14">
            <p:contentPart p14:bwMode="auto" r:id="rId149">
              <p14:nvContentPartPr>
                <p14:cNvPr id="475" name="Ink 474">
                  <a:extLst>
                    <a:ext uri="{FF2B5EF4-FFF2-40B4-BE49-F238E27FC236}">
                      <a16:creationId xmlns:a16="http://schemas.microsoft.com/office/drawing/2014/main" id="{43F7B2E2-A4E6-874B-BCCF-A0EC6D7D06A0}"/>
                    </a:ext>
                  </a:extLst>
                </p14:cNvPr>
                <p14:cNvContentPartPr/>
                <p14:nvPr/>
              </p14:nvContentPartPr>
              <p14:xfrm>
                <a:off x="8599030" y="2411743"/>
                <a:ext cx="1218960" cy="650160"/>
              </p14:xfrm>
            </p:contentPart>
          </mc:Choice>
          <mc:Fallback>
            <p:pic>
              <p:nvPicPr>
                <p:cNvPr id="475" name="Ink 474">
                  <a:extLst>
                    <a:ext uri="{FF2B5EF4-FFF2-40B4-BE49-F238E27FC236}">
                      <a16:creationId xmlns:a16="http://schemas.microsoft.com/office/drawing/2014/main" id="{43F7B2E2-A4E6-874B-BCCF-A0EC6D7D06A0}"/>
                    </a:ext>
                  </a:extLst>
                </p:cNvPr>
                <p:cNvPicPr/>
                <p:nvPr/>
              </p:nvPicPr>
              <p:blipFill>
                <a:blip r:embed="rId150"/>
                <a:stretch>
                  <a:fillRect/>
                </a:stretch>
              </p:blipFill>
              <p:spPr>
                <a:xfrm>
                  <a:off x="8568430" y="2381143"/>
                  <a:ext cx="1280160" cy="711720"/>
                </a:xfrm>
                <a:prstGeom prst="rect">
                  <a:avLst/>
                </a:prstGeom>
              </p:spPr>
            </p:pic>
          </mc:Fallback>
        </mc:AlternateContent>
        <mc:AlternateContent xmlns:mc="http://schemas.openxmlformats.org/markup-compatibility/2006">
          <mc:Choice xmlns:p14="http://schemas.microsoft.com/office/powerpoint/2010/main" Requires="p14">
            <p:contentPart p14:bwMode="auto" r:id="rId151">
              <p14:nvContentPartPr>
                <p14:cNvPr id="476" name="Ink 475">
                  <a:extLst>
                    <a:ext uri="{FF2B5EF4-FFF2-40B4-BE49-F238E27FC236}">
                      <a16:creationId xmlns:a16="http://schemas.microsoft.com/office/drawing/2014/main" id="{62FB8ADA-D619-0741-ABCB-0E5E7BC0F3E2}"/>
                    </a:ext>
                  </a:extLst>
                </p14:cNvPr>
                <p14:cNvContentPartPr/>
                <p14:nvPr/>
              </p14:nvContentPartPr>
              <p14:xfrm>
                <a:off x="8906110" y="2559343"/>
                <a:ext cx="190080" cy="197640"/>
              </p14:xfrm>
            </p:contentPart>
          </mc:Choice>
          <mc:Fallback>
            <p:pic>
              <p:nvPicPr>
                <p:cNvPr id="476" name="Ink 475">
                  <a:extLst>
                    <a:ext uri="{FF2B5EF4-FFF2-40B4-BE49-F238E27FC236}">
                      <a16:creationId xmlns:a16="http://schemas.microsoft.com/office/drawing/2014/main" id="{62FB8ADA-D619-0741-ABCB-0E5E7BC0F3E2}"/>
                    </a:ext>
                  </a:extLst>
                </p:cNvPr>
                <p:cNvPicPr/>
                <p:nvPr/>
              </p:nvPicPr>
              <p:blipFill>
                <a:blip r:embed="rId152"/>
                <a:stretch>
                  <a:fillRect/>
                </a:stretch>
              </p:blipFill>
              <p:spPr>
                <a:xfrm>
                  <a:off x="8875510" y="2528743"/>
                  <a:ext cx="251640" cy="258840"/>
                </a:xfrm>
                <a:prstGeom prst="rect">
                  <a:avLst/>
                </a:prstGeom>
              </p:spPr>
            </p:pic>
          </mc:Fallback>
        </mc:AlternateContent>
        <mc:AlternateContent xmlns:mc="http://schemas.openxmlformats.org/markup-compatibility/2006">
          <mc:Choice xmlns:p14="http://schemas.microsoft.com/office/powerpoint/2010/main" Requires="p14">
            <p:contentPart p14:bwMode="auto" r:id="rId153">
              <p14:nvContentPartPr>
                <p14:cNvPr id="477" name="Ink 476">
                  <a:extLst>
                    <a:ext uri="{FF2B5EF4-FFF2-40B4-BE49-F238E27FC236}">
                      <a16:creationId xmlns:a16="http://schemas.microsoft.com/office/drawing/2014/main" id="{C667AB56-21F3-444A-99F8-EE752C07FD75}"/>
                    </a:ext>
                  </a:extLst>
                </p14:cNvPr>
                <p14:cNvContentPartPr/>
                <p14:nvPr/>
              </p14:nvContentPartPr>
              <p14:xfrm>
                <a:off x="9302110" y="2598583"/>
                <a:ext cx="119160" cy="135360"/>
              </p14:xfrm>
            </p:contentPart>
          </mc:Choice>
          <mc:Fallback>
            <p:pic>
              <p:nvPicPr>
                <p:cNvPr id="477" name="Ink 476">
                  <a:extLst>
                    <a:ext uri="{FF2B5EF4-FFF2-40B4-BE49-F238E27FC236}">
                      <a16:creationId xmlns:a16="http://schemas.microsoft.com/office/drawing/2014/main" id="{C667AB56-21F3-444A-99F8-EE752C07FD75}"/>
                    </a:ext>
                  </a:extLst>
                </p:cNvPr>
                <p:cNvPicPr/>
                <p:nvPr/>
              </p:nvPicPr>
              <p:blipFill>
                <a:blip r:embed="rId154"/>
                <a:stretch>
                  <a:fillRect/>
                </a:stretch>
              </p:blipFill>
              <p:spPr>
                <a:xfrm>
                  <a:off x="9271510" y="2567983"/>
                  <a:ext cx="180360" cy="196560"/>
                </a:xfrm>
                <a:prstGeom prst="rect">
                  <a:avLst/>
                </a:prstGeom>
              </p:spPr>
            </p:pic>
          </mc:Fallback>
        </mc:AlternateContent>
        <mc:AlternateContent xmlns:mc="http://schemas.openxmlformats.org/markup-compatibility/2006">
          <mc:Choice xmlns:p14="http://schemas.microsoft.com/office/powerpoint/2010/main" Requires="p14">
            <p:contentPart p14:bwMode="auto" r:id="rId155">
              <p14:nvContentPartPr>
                <p14:cNvPr id="478" name="Ink 477">
                  <a:extLst>
                    <a:ext uri="{FF2B5EF4-FFF2-40B4-BE49-F238E27FC236}">
                      <a16:creationId xmlns:a16="http://schemas.microsoft.com/office/drawing/2014/main" id="{C69F333D-B1FF-5C4A-964C-E5AB8F302474}"/>
                    </a:ext>
                  </a:extLst>
                </p14:cNvPr>
                <p14:cNvContentPartPr/>
                <p14:nvPr/>
              </p14:nvContentPartPr>
              <p14:xfrm>
                <a:off x="9407590" y="2590303"/>
                <a:ext cx="254880" cy="132480"/>
              </p14:xfrm>
            </p:contentPart>
          </mc:Choice>
          <mc:Fallback>
            <p:pic>
              <p:nvPicPr>
                <p:cNvPr id="478" name="Ink 477">
                  <a:extLst>
                    <a:ext uri="{FF2B5EF4-FFF2-40B4-BE49-F238E27FC236}">
                      <a16:creationId xmlns:a16="http://schemas.microsoft.com/office/drawing/2014/main" id="{C69F333D-B1FF-5C4A-964C-E5AB8F302474}"/>
                    </a:ext>
                  </a:extLst>
                </p:cNvPr>
                <p:cNvPicPr/>
                <p:nvPr/>
              </p:nvPicPr>
              <p:blipFill>
                <a:blip r:embed="rId156"/>
                <a:stretch>
                  <a:fillRect/>
                </a:stretch>
              </p:blipFill>
              <p:spPr>
                <a:xfrm>
                  <a:off x="9376630" y="2559343"/>
                  <a:ext cx="316440" cy="194040"/>
                </a:xfrm>
                <a:prstGeom prst="rect">
                  <a:avLst/>
                </a:prstGeom>
              </p:spPr>
            </p:pic>
          </mc:Fallback>
        </mc:AlternateContent>
        <mc:AlternateContent xmlns:mc="http://schemas.openxmlformats.org/markup-compatibility/2006">
          <mc:Choice xmlns:p14="http://schemas.microsoft.com/office/powerpoint/2010/main" Requires="p14">
            <p:contentPart p14:bwMode="auto" r:id="rId157">
              <p14:nvContentPartPr>
                <p14:cNvPr id="479" name="Ink 478">
                  <a:extLst>
                    <a:ext uri="{FF2B5EF4-FFF2-40B4-BE49-F238E27FC236}">
                      <a16:creationId xmlns:a16="http://schemas.microsoft.com/office/drawing/2014/main" id="{6CE0515E-6A06-8C49-93AE-EC9122AF3E2C}"/>
                    </a:ext>
                  </a:extLst>
                </p14:cNvPr>
                <p14:cNvContentPartPr/>
                <p14:nvPr/>
              </p14:nvContentPartPr>
              <p14:xfrm>
                <a:off x="8934190" y="2792623"/>
                <a:ext cx="131400" cy="202320"/>
              </p14:xfrm>
            </p:contentPart>
          </mc:Choice>
          <mc:Fallback>
            <p:pic>
              <p:nvPicPr>
                <p:cNvPr id="479" name="Ink 478">
                  <a:extLst>
                    <a:ext uri="{FF2B5EF4-FFF2-40B4-BE49-F238E27FC236}">
                      <a16:creationId xmlns:a16="http://schemas.microsoft.com/office/drawing/2014/main" id="{6CE0515E-6A06-8C49-93AE-EC9122AF3E2C}"/>
                    </a:ext>
                  </a:extLst>
                </p:cNvPr>
                <p:cNvPicPr/>
                <p:nvPr/>
              </p:nvPicPr>
              <p:blipFill>
                <a:blip r:embed="rId158"/>
                <a:stretch>
                  <a:fillRect/>
                </a:stretch>
              </p:blipFill>
              <p:spPr>
                <a:xfrm>
                  <a:off x="8903590" y="2762023"/>
                  <a:ext cx="192960" cy="263880"/>
                </a:xfrm>
                <a:prstGeom prst="rect">
                  <a:avLst/>
                </a:prstGeom>
              </p:spPr>
            </p:pic>
          </mc:Fallback>
        </mc:AlternateContent>
        <mc:AlternateContent xmlns:mc="http://schemas.openxmlformats.org/markup-compatibility/2006">
          <mc:Choice xmlns:p14="http://schemas.microsoft.com/office/powerpoint/2010/main" Requires="p14">
            <p:contentPart p14:bwMode="auto" r:id="rId159">
              <p14:nvContentPartPr>
                <p14:cNvPr id="480" name="Ink 479">
                  <a:extLst>
                    <a:ext uri="{FF2B5EF4-FFF2-40B4-BE49-F238E27FC236}">
                      <a16:creationId xmlns:a16="http://schemas.microsoft.com/office/drawing/2014/main" id="{AE60F49F-630B-414C-9A04-B1AD12CF6C45}"/>
                    </a:ext>
                  </a:extLst>
                </p14:cNvPr>
                <p14:cNvContentPartPr/>
                <p14:nvPr/>
              </p14:nvContentPartPr>
              <p14:xfrm>
                <a:off x="9206350" y="2757343"/>
                <a:ext cx="94680" cy="186840"/>
              </p14:xfrm>
            </p:contentPart>
          </mc:Choice>
          <mc:Fallback>
            <p:pic>
              <p:nvPicPr>
                <p:cNvPr id="480" name="Ink 479">
                  <a:extLst>
                    <a:ext uri="{FF2B5EF4-FFF2-40B4-BE49-F238E27FC236}">
                      <a16:creationId xmlns:a16="http://schemas.microsoft.com/office/drawing/2014/main" id="{AE60F49F-630B-414C-9A04-B1AD12CF6C45}"/>
                    </a:ext>
                  </a:extLst>
                </p:cNvPr>
                <p:cNvPicPr/>
                <p:nvPr/>
              </p:nvPicPr>
              <p:blipFill>
                <a:blip r:embed="rId160"/>
                <a:stretch>
                  <a:fillRect/>
                </a:stretch>
              </p:blipFill>
              <p:spPr>
                <a:xfrm>
                  <a:off x="9175750" y="2726743"/>
                  <a:ext cx="156240" cy="248040"/>
                </a:xfrm>
                <a:prstGeom prst="rect">
                  <a:avLst/>
                </a:prstGeom>
              </p:spPr>
            </p:pic>
          </mc:Fallback>
        </mc:AlternateContent>
        <mc:AlternateContent xmlns:mc="http://schemas.openxmlformats.org/markup-compatibility/2006">
          <mc:Choice xmlns:p14="http://schemas.microsoft.com/office/powerpoint/2010/main" Requires="p14">
            <p:contentPart p14:bwMode="auto" r:id="rId161">
              <p14:nvContentPartPr>
                <p14:cNvPr id="481" name="Ink 480">
                  <a:extLst>
                    <a:ext uri="{FF2B5EF4-FFF2-40B4-BE49-F238E27FC236}">
                      <a16:creationId xmlns:a16="http://schemas.microsoft.com/office/drawing/2014/main" id="{375AA977-3394-CA4E-861E-83DC0BB6F519}"/>
                    </a:ext>
                  </a:extLst>
                </p14:cNvPr>
                <p14:cNvContentPartPr/>
                <p14:nvPr/>
              </p14:nvContentPartPr>
              <p14:xfrm>
                <a:off x="9352150" y="2760583"/>
                <a:ext cx="308520" cy="198360"/>
              </p14:xfrm>
            </p:contentPart>
          </mc:Choice>
          <mc:Fallback>
            <p:pic>
              <p:nvPicPr>
                <p:cNvPr id="481" name="Ink 480">
                  <a:extLst>
                    <a:ext uri="{FF2B5EF4-FFF2-40B4-BE49-F238E27FC236}">
                      <a16:creationId xmlns:a16="http://schemas.microsoft.com/office/drawing/2014/main" id="{375AA977-3394-CA4E-861E-83DC0BB6F519}"/>
                    </a:ext>
                  </a:extLst>
                </p:cNvPr>
                <p:cNvPicPr/>
                <p:nvPr/>
              </p:nvPicPr>
              <p:blipFill>
                <a:blip r:embed="rId162"/>
                <a:stretch>
                  <a:fillRect/>
                </a:stretch>
              </p:blipFill>
              <p:spPr>
                <a:xfrm>
                  <a:off x="9321550" y="2729623"/>
                  <a:ext cx="370080" cy="259560"/>
                </a:xfrm>
                <a:prstGeom prst="rect">
                  <a:avLst/>
                </a:prstGeom>
              </p:spPr>
            </p:pic>
          </mc:Fallback>
        </mc:AlternateContent>
        <mc:AlternateContent xmlns:mc="http://schemas.openxmlformats.org/markup-compatibility/2006">
          <mc:Choice xmlns:p14="http://schemas.microsoft.com/office/powerpoint/2010/main" Requires="p14">
            <p:contentPart p14:bwMode="auto" r:id="rId163">
              <p14:nvContentPartPr>
                <p14:cNvPr id="488" name="Ink 487">
                  <a:extLst>
                    <a:ext uri="{FF2B5EF4-FFF2-40B4-BE49-F238E27FC236}">
                      <a16:creationId xmlns:a16="http://schemas.microsoft.com/office/drawing/2014/main" id="{D0FB8C48-1610-D34A-B4F5-D2EB02345816}"/>
                    </a:ext>
                  </a:extLst>
                </p14:cNvPr>
                <p14:cNvContentPartPr/>
                <p14:nvPr/>
              </p14:nvContentPartPr>
              <p14:xfrm>
                <a:off x="8735830" y="2895943"/>
                <a:ext cx="20880" cy="57600"/>
              </p14:xfrm>
            </p:contentPart>
          </mc:Choice>
          <mc:Fallback>
            <p:pic>
              <p:nvPicPr>
                <p:cNvPr id="488" name="Ink 487">
                  <a:extLst>
                    <a:ext uri="{FF2B5EF4-FFF2-40B4-BE49-F238E27FC236}">
                      <a16:creationId xmlns:a16="http://schemas.microsoft.com/office/drawing/2014/main" id="{D0FB8C48-1610-D34A-B4F5-D2EB02345816}"/>
                    </a:ext>
                  </a:extLst>
                </p:cNvPr>
                <p:cNvPicPr/>
                <p:nvPr/>
              </p:nvPicPr>
              <p:blipFill>
                <a:blip r:embed="rId164"/>
                <a:stretch>
                  <a:fillRect/>
                </a:stretch>
              </p:blipFill>
              <p:spPr>
                <a:xfrm>
                  <a:off x="8705230" y="2865343"/>
                  <a:ext cx="82440" cy="118800"/>
                </a:xfrm>
                <a:prstGeom prst="rect">
                  <a:avLst/>
                </a:prstGeom>
              </p:spPr>
            </p:pic>
          </mc:Fallback>
        </mc:AlternateContent>
        <mc:AlternateContent xmlns:mc="http://schemas.openxmlformats.org/markup-compatibility/2006">
          <mc:Choice xmlns:p14="http://schemas.microsoft.com/office/powerpoint/2010/main" Requires="p14">
            <p:contentPart p14:bwMode="auto" r:id="rId165">
              <p14:nvContentPartPr>
                <p14:cNvPr id="489" name="Ink 488">
                  <a:extLst>
                    <a:ext uri="{FF2B5EF4-FFF2-40B4-BE49-F238E27FC236}">
                      <a16:creationId xmlns:a16="http://schemas.microsoft.com/office/drawing/2014/main" id="{706C122E-2843-B24D-B21A-27B81B44733F}"/>
                    </a:ext>
                  </a:extLst>
                </p14:cNvPr>
                <p14:cNvContentPartPr/>
                <p14:nvPr/>
              </p14:nvContentPartPr>
              <p14:xfrm>
                <a:off x="8775430" y="2697943"/>
                <a:ext cx="37440" cy="61200"/>
              </p14:xfrm>
            </p:contentPart>
          </mc:Choice>
          <mc:Fallback>
            <p:pic>
              <p:nvPicPr>
                <p:cNvPr id="489" name="Ink 488">
                  <a:extLst>
                    <a:ext uri="{FF2B5EF4-FFF2-40B4-BE49-F238E27FC236}">
                      <a16:creationId xmlns:a16="http://schemas.microsoft.com/office/drawing/2014/main" id="{706C122E-2843-B24D-B21A-27B81B44733F}"/>
                    </a:ext>
                  </a:extLst>
                </p:cNvPr>
                <p:cNvPicPr/>
                <p:nvPr/>
              </p:nvPicPr>
              <p:blipFill>
                <a:blip r:embed="rId166"/>
                <a:stretch>
                  <a:fillRect/>
                </a:stretch>
              </p:blipFill>
              <p:spPr>
                <a:xfrm>
                  <a:off x="8744830" y="2667343"/>
                  <a:ext cx="98640" cy="122400"/>
                </a:xfrm>
                <a:prstGeom prst="rect">
                  <a:avLst/>
                </a:prstGeom>
              </p:spPr>
            </p:pic>
          </mc:Fallback>
        </mc:AlternateContent>
        <mc:AlternateContent xmlns:mc="http://schemas.openxmlformats.org/markup-compatibility/2006">
          <mc:Choice xmlns:p14="http://schemas.microsoft.com/office/powerpoint/2010/main" Requires="p14">
            <p:contentPart p14:bwMode="auto" r:id="rId167">
              <p14:nvContentPartPr>
                <p14:cNvPr id="490" name="Ink 489">
                  <a:extLst>
                    <a:ext uri="{FF2B5EF4-FFF2-40B4-BE49-F238E27FC236}">
                      <a16:creationId xmlns:a16="http://schemas.microsoft.com/office/drawing/2014/main" id="{34B3B573-7DF9-454B-AEFC-4365A8145D4E}"/>
                    </a:ext>
                  </a:extLst>
                </p14:cNvPr>
                <p14:cNvContentPartPr/>
                <p14:nvPr/>
              </p14:nvContentPartPr>
              <p14:xfrm>
                <a:off x="8617030" y="2571223"/>
                <a:ext cx="332640" cy="503640"/>
              </p14:xfrm>
            </p:contentPart>
          </mc:Choice>
          <mc:Fallback>
            <p:pic>
              <p:nvPicPr>
                <p:cNvPr id="490" name="Ink 489">
                  <a:extLst>
                    <a:ext uri="{FF2B5EF4-FFF2-40B4-BE49-F238E27FC236}">
                      <a16:creationId xmlns:a16="http://schemas.microsoft.com/office/drawing/2014/main" id="{34B3B573-7DF9-454B-AEFC-4365A8145D4E}"/>
                    </a:ext>
                  </a:extLst>
                </p:cNvPr>
                <p:cNvPicPr/>
                <p:nvPr/>
              </p:nvPicPr>
              <p:blipFill>
                <a:blip r:embed="rId168"/>
                <a:stretch>
                  <a:fillRect/>
                </a:stretch>
              </p:blipFill>
              <p:spPr>
                <a:xfrm>
                  <a:off x="8586430" y="2540263"/>
                  <a:ext cx="393840" cy="564840"/>
                </a:xfrm>
                <a:prstGeom prst="rect">
                  <a:avLst/>
                </a:prstGeom>
              </p:spPr>
            </p:pic>
          </mc:Fallback>
        </mc:AlternateContent>
        <mc:AlternateContent xmlns:mc="http://schemas.openxmlformats.org/markup-compatibility/2006">
          <mc:Choice xmlns:p14="http://schemas.microsoft.com/office/powerpoint/2010/main" Requires="p14">
            <p:contentPart p14:bwMode="auto" r:id="rId169">
              <p14:nvContentPartPr>
                <p14:cNvPr id="491" name="Ink 490">
                  <a:extLst>
                    <a:ext uri="{FF2B5EF4-FFF2-40B4-BE49-F238E27FC236}">
                      <a16:creationId xmlns:a16="http://schemas.microsoft.com/office/drawing/2014/main" id="{15DBF7D8-5584-E04B-A874-C785ACBD014D}"/>
                    </a:ext>
                  </a:extLst>
                </p14:cNvPr>
                <p14:cNvContentPartPr/>
                <p14:nvPr/>
              </p14:nvContentPartPr>
              <p14:xfrm>
                <a:off x="8108350" y="2834383"/>
                <a:ext cx="596520" cy="68760"/>
              </p14:xfrm>
            </p:contentPart>
          </mc:Choice>
          <mc:Fallback>
            <p:pic>
              <p:nvPicPr>
                <p:cNvPr id="491" name="Ink 490">
                  <a:extLst>
                    <a:ext uri="{FF2B5EF4-FFF2-40B4-BE49-F238E27FC236}">
                      <a16:creationId xmlns:a16="http://schemas.microsoft.com/office/drawing/2014/main" id="{15DBF7D8-5584-E04B-A874-C785ACBD014D}"/>
                    </a:ext>
                  </a:extLst>
                </p:cNvPr>
                <p:cNvPicPr/>
                <p:nvPr/>
              </p:nvPicPr>
              <p:blipFill>
                <a:blip r:embed="rId170"/>
                <a:stretch>
                  <a:fillRect/>
                </a:stretch>
              </p:blipFill>
              <p:spPr>
                <a:xfrm>
                  <a:off x="8077390" y="2803783"/>
                  <a:ext cx="658080" cy="130320"/>
                </a:xfrm>
                <a:prstGeom prst="rect">
                  <a:avLst/>
                </a:prstGeom>
              </p:spPr>
            </p:pic>
          </mc:Fallback>
        </mc:AlternateContent>
        <mc:AlternateContent xmlns:mc="http://schemas.openxmlformats.org/markup-compatibility/2006">
          <mc:Choice xmlns:p14="http://schemas.microsoft.com/office/powerpoint/2010/main" Requires="p14">
            <p:contentPart p14:bwMode="auto" r:id="rId171">
              <p14:nvContentPartPr>
                <p14:cNvPr id="492" name="Ink 491">
                  <a:extLst>
                    <a:ext uri="{FF2B5EF4-FFF2-40B4-BE49-F238E27FC236}">
                      <a16:creationId xmlns:a16="http://schemas.microsoft.com/office/drawing/2014/main" id="{163180B8-33DD-514A-9614-57371B8F002D}"/>
                    </a:ext>
                  </a:extLst>
                </p14:cNvPr>
                <p14:cNvContentPartPr/>
                <p14:nvPr/>
              </p14:nvContentPartPr>
              <p14:xfrm>
                <a:off x="8095750" y="2733583"/>
                <a:ext cx="274320" cy="286200"/>
              </p14:xfrm>
            </p:contentPart>
          </mc:Choice>
          <mc:Fallback>
            <p:pic>
              <p:nvPicPr>
                <p:cNvPr id="492" name="Ink 491">
                  <a:extLst>
                    <a:ext uri="{FF2B5EF4-FFF2-40B4-BE49-F238E27FC236}">
                      <a16:creationId xmlns:a16="http://schemas.microsoft.com/office/drawing/2014/main" id="{163180B8-33DD-514A-9614-57371B8F002D}"/>
                    </a:ext>
                  </a:extLst>
                </p:cNvPr>
                <p:cNvPicPr/>
                <p:nvPr/>
              </p:nvPicPr>
              <p:blipFill>
                <a:blip r:embed="rId172"/>
                <a:stretch>
                  <a:fillRect/>
                </a:stretch>
              </p:blipFill>
              <p:spPr>
                <a:xfrm>
                  <a:off x="8065150" y="2702983"/>
                  <a:ext cx="335520" cy="347400"/>
                </a:xfrm>
                <a:prstGeom prst="rect">
                  <a:avLst/>
                </a:prstGeom>
              </p:spPr>
            </p:pic>
          </mc:Fallback>
        </mc:AlternateContent>
        <mc:AlternateContent xmlns:mc="http://schemas.openxmlformats.org/markup-compatibility/2006">
          <mc:Choice xmlns:p14="http://schemas.microsoft.com/office/powerpoint/2010/main" Requires="p14">
            <p:contentPart p14:bwMode="auto" r:id="rId173">
              <p14:nvContentPartPr>
                <p14:cNvPr id="519" name="Ink 518">
                  <a:extLst>
                    <a:ext uri="{FF2B5EF4-FFF2-40B4-BE49-F238E27FC236}">
                      <a16:creationId xmlns:a16="http://schemas.microsoft.com/office/drawing/2014/main" id="{61402615-D06C-C643-B97B-D7611CA53AEE}"/>
                    </a:ext>
                  </a:extLst>
                </p14:cNvPr>
                <p14:cNvContentPartPr/>
                <p14:nvPr/>
              </p14:nvContentPartPr>
              <p14:xfrm>
                <a:off x="8645110" y="3144703"/>
                <a:ext cx="828720" cy="697320"/>
              </p14:xfrm>
            </p:contentPart>
          </mc:Choice>
          <mc:Fallback>
            <p:pic>
              <p:nvPicPr>
                <p:cNvPr id="519" name="Ink 518">
                  <a:extLst>
                    <a:ext uri="{FF2B5EF4-FFF2-40B4-BE49-F238E27FC236}">
                      <a16:creationId xmlns:a16="http://schemas.microsoft.com/office/drawing/2014/main" id="{61402615-D06C-C643-B97B-D7611CA53AEE}"/>
                    </a:ext>
                  </a:extLst>
                </p:cNvPr>
                <p:cNvPicPr/>
                <p:nvPr/>
              </p:nvPicPr>
              <p:blipFill>
                <a:blip r:embed="rId174"/>
                <a:stretch>
                  <a:fillRect/>
                </a:stretch>
              </p:blipFill>
              <p:spPr>
                <a:xfrm>
                  <a:off x="8614510" y="3114103"/>
                  <a:ext cx="889920" cy="758880"/>
                </a:xfrm>
                <a:prstGeom prst="rect">
                  <a:avLst/>
                </a:prstGeom>
              </p:spPr>
            </p:pic>
          </mc:Fallback>
        </mc:AlternateContent>
        <mc:AlternateContent xmlns:mc="http://schemas.openxmlformats.org/markup-compatibility/2006">
          <mc:Choice xmlns:p14="http://schemas.microsoft.com/office/powerpoint/2010/main" Requires="p14">
            <p:contentPart p14:bwMode="auto" r:id="rId175">
              <p14:nvContentPartPr>
                <p14:cNvPr id="520" name="Ink 519">
                  <a:extLst>
                    <a:ext uri="{FF2B5EF4-FFF2-40B4-BE49-F238E27FC236}">
                      <a16:creationId xmlns:a16="http://schemas.microsoft.com/office/drawing/2014/main" id="{BE190145-FA39-AF42-B79B-32FAC9054EEA}"/>
                    </a:ext>
                  </a:extLst>
                </p14:cNvPr>
                <p14:cNvContentPartPr/>
                <p14:nvPr/>
              </p14:nvContentPartPr>
              <p14:xfrm>
                <a:off x="8778670" y="3217423"/>
                <a:ext cx="950040" cy="532440"/>
              </p14:xfrm>
            </p:contentPart>
          </mc:Choice>
          <mc:Fallback>
            <p:pic>
              <p:nvPicPr>
                <p:cNvPr id="520" name="Ink 519">
                  <a:extLst>
                    <a:ext uri="{FF2B5EF4-FFF2-40B4-BE49-F238E27FC236}">
                      <a16:creationId xmlns:a16="http://schemas.microsoft.com/office/drawing/2014/main" id="{BE190145-FA39-AF42-B79B-32FAC9054EEA}"/>
                    </a:ext>
                  </a:extLst>
                </p:cNvPr>
                <p:cNvPicPr/>
                <p:nvPr/>
              </p:nvPicPr>
              <p:blipFill>
                <a:blip r:embed="rId176"/>
                <a:stretch>
                  <a:fillRect/>
                </a:stretch>
              </p:blipFill>
              <p:spPr>
                <a:xfrm>
                  <a:off x="8747710" y="3186823"/>
                  <a:ext cx="1011600" cy="593640"/>
                </a:xfrm>
                <a:prstGeom prst="rect">
                  <a:avLst/>
                </a:prstGeom>
              </p:spPr>
            </p:pic>
          </mc:Fallback>
        </mc:AlternateContent>
      </p:grpSp>
    </p:spTree>
    <p:extLst>
      <p:ext uri="{BB962C8B-B14F-4D97-AF65-F5344CB8AC3E}">
        <p14:creationId xmlns:p14="http://schemas.microsoft.com/office/powerpoint/2010/main" val="410226080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B76C27-C42C-1141-B33F-9980E54E58B0}"/>
              </a:ext>
            </a:extLst>
          </p:cNvPr>
          <p:cNvSpPr txBox="1"/>
          <p:nvPr/>
        </p:nvSpPr>
        <p:spPr>
          <a:xfrm>
            <a:off x="762002" y="0"/>
            <a:ext cx="10843845" cy="5847755"/>
          </a:xfrm>
          <a:prstGeom prst="rect">
            <a:avLst/>
          </a:prstGeom>
          <a:noFill/>
        </p:spPr>
        <p:txBody>
          <a:bodyPr wrap="square" rtlCol="0">
            <a:spAutoFit/>
          </a:bodyPr>
          <a:lstStyle/>
          <a:p>
            <a:r>
              <a:rPr lang="en-US" sz="3200" dirty="0">
                <a:solidFill>
                  <a:srgbClr val="FF0000"/>
                </a:solidFill>
              </a:rPr>
              <a:t>Common methods of determining an Outlier</a:t>
            </a:r>
          </a:p>
          <a:p>
            <a:endParaRPr lang="en-US" dirty="0"/>
          </a:p>
          <a:p>
            <a:r>
              <a:rPr lang="en-US" dirty="0"/>
              <a:t>1.   Sort the data and see for the extreme values</a:t>
            </a:r>
          </a:p>
          <a:p>
            <a:r>
              <a:rPr lang="en-US" dirty="0"/>
              <a:t>2.   Plotting – Boxplot, Scatterplot</a:t>
            </a:r>
          </a:p>
          <a:p>
            <a:r>
              <a:rPr lang="en-US" dirty="0"/>
              <a:t>3.   IQR Method</a:t>
            </a:r>
          </a:p>
          <a:p>
            <a:r>
              <a:rPr lang="en-US" dirty="0"/>
              <a:t>4.   Z-Score Method</a:t>
            </a:r>
          </a:p>
          <a:p>
            <a:pPr marL="342900" indent="-342900">
              <a:buAutoNum type="arabicPeriod" startAt="5"/>
            </a:pPr>
            <a:endParaRPr lang="en-US" dirty="0"/>
          </a:p>
          <a:p>
            <a:endParaRPr lang="en-US" sz="2400" dirty="0">
              <a:solidFill>
                <a:srgbClr val="FF0000"/>
              </a:solidFill>
            </a:endParaRPr>
          </a:p>
          <a:p>
            <a:endParaRPr lang="en-US" sz="2400" dirty="0">
              <a:solidFill>
                <a:srgbClr val="FF0000"/>
              </a:solidFill>
            </a:endParaRPr>
          </a:p>
          <a:p>
            <a:endParaRPr lang="en-US" sz="2400" dirty="0">
              <a:solidFill>
                <a:srgbClr val="FF0000"/>
              </a:solidFill>
            </a:endParaRPr>
          </a:p>
          <a:p>
            <a:endParaRPr lang="en-US" sz="2400" dirty="0">
              <a:solidFill>
                <a:srgbClr val="FF0000"/>
              </a:solidFill>
            </a:endParaRPr>
          </a:p>
          <a:p>
            <a:endParaRPr lang="en-US" sz="2400" dirty="0">
              <a:solidFill>
                <a:srgbClr val="FF0000"/>
              </a:solidFill>
            </a:endParaRPr>
          </a:p>
          <a:p>
            <a:endParaRPr lang="en-US" sz="2400" dirty="0">
              <a:solidFill>
                <a:srgbClr val="FF0000"/>
              </a:solidFill>
            </a:endParaRPr>
          </a:p>
          <a:p>
            <a:endParaRPr lang="en-US" sz="2400" dirty="0">
              <a:solidFill>
                <a:srgbClr val="FF0000"/>
              </a:solidFill>
            </a:endParaRPr>
          </a:p>
          <a:p>
            <a:endParaRPr lang="en-US" sz="2400" dirty="0">
              <a:solidFill>
                <a:srgbClr val="FF0000"/>
              </a:solidFill>
            </a:endParaRPr>
          </a:p>
          <a:p>
            <a:r>
              <a:rPr lang="en-US" sz="2400" dirty="0">
                <a:solidFill>
                  <a:srgbClr val="FF0000"/>
                </a:solidFill>
              </a:rPr>
              <a:t>Why do we need to treat outliers?</a:t>
            </a:r>
          </a:p>
          <a:p>
            <a:r>
              <a:rPr lang="en-GB" dirty="0"/>
              <a:t>Outliers can impact the results of our analysis  and statistical modelling in a drastic way.</a:t>
            </a:r>
            <a:endParaRPr lang="en-US" sz="2800" dirty="0"/>
          </a:p>
        </p:txBody>
      </p:sp>
      <p:pic>
        <p:nvPicPr>
          <p:cNvPr id="3" name="Picture 2">
            <a:extLst>
              <a:ext uri="{FF2B5EF4-FFF2-40B4-BE49-F238E27FC236}">
                <a16:creationId xmlns:a16="http://schemas.microsoft.com/office/drawing/2014/main" id="{246C0F84-DFD3-0F42-84B6-51A6147AA21B}"/>
              </a:ext>
            </a:extLst>
          </p:cNvPr>
          <p:cNvPicPr>
            <a:picLocks noChangeAspect="1"/>
          </p:cNvPicPr>
          <p:nvPr/>
        </p:nvPicPr>
        <p:blipFill>
          <a:blip r:embed="rId2"/>
          <a:stretch>
            <a:fillRect/>
          </a:stretch>
        </p:blipFill>
        <p:spPr>
          <a:xfrm>
            <a:off x="4309846" y="1518614"/>
            <a:ext cx="6764743" cy="3364523"/>
          </a:xfrm>
          <a:prstGeom prst="rect">
            <a:avLst/>
          </a:prstGeom>
        </p:spPr>
      </p:pic>
      <mc:AlternateContent xmlns:mc="http://schemas.openxmlformats.org/markup-compatibility/2006">
        <mc:Choice xmlns:p14="http://schemas.microsoft.com/office/powerpoint/2010/main" Requires="p14">
          <p:contentPart p14:bwMode="auto" r:id="rId3">
            <p14:nvContentPartPr>
              <p14:cNvPr id="9" name="Ink 8">
                <a:extLst>
                  <a:ext uri="{FF2B5EF4-FFF2-40B4-BE49-F238E27FC236}">
                    <a16:creationId xmlns:a16="http://schemas.microsoft.com/office/drawing/2014/main" id="{EF1B15D4-81C8-DD40-BFF7-6C89C51FF0C3}"/>
                  </a:ext>
                </a:extLst>
              </p14:cNvPr>
              <p14:cNvContentPartPr/>
              <p14:nvPr/>
            </p14:nvContentPartPr>
            <p14:xfrm>
              <a:off x="3443110" y="1056343"/>
              <a:ext cx="2120040" cy="124920"/>
            </p14:xfrm>
          </p:contentPart>
        </mc:Choice>
        <mc:Fallback>
          <p:pic>
            <p:nvPicPr>
              <p:cNvPr id="9" name="Ink 8">
                <a:extLst>
                  <a:ext uri="{FF2B5EF4-FFF2-40B4-BE49-F238E27FC236}">
                    <a16:creationId xmlns:a16="http://schemas.microsoft.com/office/drawing/2014/main" id="{EF1B15D4-81C8-DD40-BFF7-6C89C51FF0C3}"/>
                  </a:ext>
                </a:extLst>
              </p:cNvPr>
              <p:cNvPicPr/>
              <p:nvPr/>
            </p:nvPicPr>
            <p:blipFill>
              <a:blip r:embed="rId4"/>
              <a:stretch>
                <a:fillRect/>
              </a:stretch>
            </p:blipFill>
            <p:spPr>
              <a:xfrm>
                <a:off x="3412510" y="1025743"/>
                <a:ext cx="2181240" cy="186480"/>
              </a:xfrm>
              <a:prstGeom prst="rect">
                <a:avLst/>
              </a:prstGeom>
            </p:spPr>
          </p:pic>
        </mc:Fallback>
      </mc:AlternateContent>
      <p:grpSp>
        <p:nvGrpSpPr>
          <p:cNvPr id="22" name="Group 21">
            <a:extLst>
              <a:ext uri="{FF2B5EF4-FFF2-40B4-BE49-F238E27FC236}">
                <a16:creationId xmlns:a16="http://schemas.microsoft.com/office/drawing/2014/main" id="{38C846A3-1E1B-5741-8E91-3906EC9AB658}"/>
              </a:ext>
            </a:extLst>
          </p:cNvPr>
          <p:cNvGrpSpPr/>
          <p:nvPr/>
        </p:nvGrpSpPr>
        <p:grpSpPr>
          <a:xfrm>
            <a:off x="2201830" y="1381063"/>
            <a:ext cx="2048760" cy="80280"/>
            <a:chOff x="2201830" y="1381063"/>
            <a:chExt cx="2048760" cy="80280"/>
          </a:xfrm>
        </p:grpSpPr>
        <mc:AlternateContent xmlns:mc="http://schemas.openxmlformats.org/markup-compatibility/2006">
          <mc:Choice xmlns:p14="http://schemas.microsoft.com/office/powerpoint/2010/main" Requires="p14">
            <p:contentPart p14:bwMode="auto" r:id="rId5">
              <p14:nvContentPartPr>
                <p14:cNvPr id="15" name="Ink 14">
                  <a:extLst>
                    <a:ext uri="{FF2B5EF4-FFF2-40B4-BE49-F238E27FC236}">
                      <a16:creationId xmlns:a16="http://schemas.microsoft.com/office/drawing/2014/main" id="{5D219D9F-2B78-2C48-B170-A9FAA1583A8B}"/>
                    </a:ext>
                  </a:extLst>
                </p14:cNvPr>
                <p14:cNvContentPartPr/>
                <p14:nvPr/>
              </p14:nvContentPartPr>
              <p14:xfrm>
                <a:off x="2213350" y="1390063"/>
                <a:ext cx="749160" cy="9360"/>
              </p14:xfrm>
            </p:contentPart>
          </mc:Choice>
          <mc:Fallback>
            <p:pic>
              <p:nvPicPr>
                <p:cNvPr id="15" name="Ink 14">
                  <a:extLst>
                    <a:ext uri="{FF2B5EF4-FFF2-40B4-BE49-F238E27FC236}">
                      <a16:creationId xmlns:a16="http://schemas.microsoft.com/office/drawing/2014/main" id="{5D219D9F-2B78-2C48-B170-A9FAA1583A8B}"/>
                    </a:ext>
                  </a:extLst>
                </p:cNvPr>
                <p:cNvPicPr/>
                <p:nvPr/>
              </p:nvPicPr>
              <p:blipFill>
                <a:blip r:embed="rId6"/>
                <a:stretch>
                  <a:fillRect/>
                </a:stretch>
              </p:blipFill>
              <p:spPr>
                <a:xfrm>
                  <a:off x="2182750" y="1359463"/>
                  <a:ext cx="810720" cy="7092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16" name="Ink 15">
                  <a:extLst>
                    <a:ext uri="{FF2B5EF4-FFF2-40B4-BE49-F238E27FC236}">
                      <a16:creationId xmlns:a16="http://schemas.microsoft.com/office/drawing/2014/main" id="{C44CDB62-5C2D-6944-A114-B81540C36728}"/>
                    </a:ext>
                  </a:extLst>
                </p14:cNvPr>
                <p14:cNvContentPartPr/>
                <p14:nvPr/>
              </p14:nvContentPartPr>
              <p14:xfrm>
                <a:off x="2201830" y="1381063"/>
                <a:ext cx="728280" cy="28080"/>
              </p14:xfrm>
            </p:contentPart>
          </mc:Choice>
          <mc:Fallback>
            <p:pic>
              <p:nvPicPr>
                <p:cNvPr id="16" name="Ink 15">
                  <a:extLst>
                    <a:ext uri="{FF2B5EF4-FFF2-40B4-BE49-F238E27FC236}">
                      <a16:creationId xmlns:a16="http://schemas.microsoft.com/office/drawing/2014/main" id="{C44CDB62-5C2D-6944-A114-B81540C36728}"/>
                    </a:ext>
                  </a:extLst>
                </p:cNvPr>
                <p:cNvPicPr/>
                <p:nvPr/>
              </p:nvPicPr>
              <p:blipFill>
                <a:blip r:embed="rId8"/>
                <a:stretch>
                  <a:fillRect/>
                </a:stretch>
              </p:blipFill>
              <p:spPr>
                <a:xfrm>
                  <a:off x="2171230" y="1350463"/>
                  <a:ext cx="789840" cy="8964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17" name="Ink 16">
                  <a:extLst>
                    <a:ext uri="{FF2B5EF4-FFF2-40B4-BE49-F238E27FC236}">
                      <a16:creationId xmlns:a16="http://schemas.microsoft.com/office/drawing/2014/main" id="{CF7B0937-AA1D-704D-8983-77C084830D1C}"/>
                    </a:ext>
                  </a:extLst>
                </p14:cNvPr>
                <p14:cNvContentPartPr/>
                <p14:nvPr/>
              </p14:nvContentPartPr>
              <p14:xfrm>
                <a:off x="2234590" y="1402663"/>
                <a:ext cx="622440" cy="12240"/>
              </p14:xfrm>
            </p:contentPart>
          </mc:Choice>
          <mc:Fallback>
            <p:pic>
              <p:nvPicPr>
                <p:cNvPr id="17" name="Ink 16">
                  <a:extLst>
                    <a:ext uri="{FF2B5EF4-FFF2-40B4-BE49-F238E27FC236}">
                      <a16:creationId xmlns:a16="http://schemas.microsoft.com/office/drawing/2014/main" id="{CF7B0937-AA1D-704D-8983-77C084830D1C}"/>
                    </a:ext>
                  </a:extLst>
                </p:cNvPr>
                <p:cNvPicPr/>
                <p:nvPr/>
              </p:nvPicPr>
              <p:blipFill>
                <a:blip r:embed="rId10"/>
                <a:stretch>
                  <a:fillRect/>
                </a:stretch>
              </p:blipFill>
              <p:spPr>
                <a:xfrm>
                  <a:off x="2203990" y="1372063"/>
                  <a:ext cx="683640" cy="7344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19" name="Ink 18">
                  <a:extLst>
                    <a:ext uri="{FF2B5EF4-FFF2-40B4-BE49-F238E27FC236}">
                      <a16:creationId xmlns:a16="http://schemas.microsoft.com/office/drawing/2014/main" id="{50F49B10-9F7C-B744-8C89-8C76BB527650}"/>
                    </a:ext>
                  </a:extLst>
                </p14:cNvPr>
                <p14:cNvContentPartPr/>
                <p14:nvPr/>
              </p14:nvContentPartPr>
              <p14:xfrm>
                <a:off x="3116230" y="1428583"/>
                <a:ext cx="1011960" cy="32760"/>
              </p14:xfrm>
            </p:contentPart>
          </mc:Choice>
          <mc:Fallback>
            <p:pic>
              <p:nvPicPr>
                <p:cNvPr id="19" name="Ink 18">
                  <a:extLst>
                    <a:ext uri="{FF2B5EF4-FFF2-40B4-BE49-F238E27FC236}">
                      <a16:creationId xmlns:a16="http://schemas.microsoft.com/office/drawing/2014/main" id="{50F49B10-9F7C-B744-8C89-8C76BB527650}"/>
                    </a:ext>
                  </a:extLst>
                </p:cNvPr>
                <p:cNvPicPr/>
                <p:nvPr/>
              </p:nvPicPr>
              <p:blipFill>
                <a:blip r:embed="rId12"/>
                <a:stretch>
                  <a:fillRect/>
                </a:stretch>
              </p:blipFill>
              <p:spPr>
                <a:xfrm>
                  <a:off x="3085270" y="1397983"/>
                  <a:ext cx="1073160" cy="9432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20" name="Ink 19">
                  <a:extLst>
                    <a:ext uri="{FF2B5EF4-FFF2-40B4-BE49-F238E27FC236}">
                      <a16:creationId xmlns:a16="http://schemas.microsoft.com/office/drawing/2014/main" id="{4771E4C3-F031-F24E-B4CE-78B2E3345A6A}"/>
                    </a:ext>
                  </a:extLst>
                </p14:cNvPr>
                <p14:cNvContentPartPr/>
                <p14:nvPr/>
              </p14:nvContentPartPr>
              <p14:xfrm>
                <a:off x="3101110" y="1441543"/>
                <a:ext cx="969480" cy="14760"/>
              </p14:xfrm>
            </p:contentPart>
          </mc:Choice>
          <mc:Fallback>
            <p:pic>
              <p:nvPicPr>
                <p:cNvPr id="20" name="Ink 19">
                  <a:extLst>
                    <a:ext uri="{FF2B5EF4-FFF2-40B4-BE49-F238E27FC236}">
                      <a16:creationId xmlns:a16="http://schemas.microsoft.com/office/drawing/2014/main" id="{4771E4C3-F031-F24E-B4CE-78B2E3345A6A}"/>
                    </a:ext>
                  </a:extLst>
                </p:cNvPr>
                <p:cNvPicPr/>
                <p:nvPr/>
              </p:nvPicPr>
              <p:blipFill>
                <a:blip r:embed="rId14"/>
                <a:stretch>
                  <a:fillRect/>
                </a:stretch>
              </p:blipFill>
              <p:spPr>
                <a:xfrm>
                  <a:off x="3070150" y="1410943"/>
                  <a:ext cx="1031040" cy="7632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21" name="Ink 20">
                  <a:extLst>
                    <a:ext uri="{FF2B5EF4-FFF2-40B4-BE49-F238E27FC236}">
                      <a16:creationId xmlns:a16="http://schemas.microsoft.com/office/drawing/2014/main" id="{4288E1FB-3CCA-2B47-B140-296437C410D5}"/>
                    </a:ext>
                  </a:extLst>
                </p14:cNvPr>
                <p14:cNvContentPartPr/>
                <p14:nvPr/>
              </p14:nvContentPartPr>
              <p14:xfrm>
                <a:off x="3157270" y="1409503"/>
                <a:ext cx="1093320" cy="43200"/>
              </p14:xfrm>
            </p:contentPart>
          </mc:Choice>
          <mc:Fallback>
            <p:pic>
              <p:nvPicPr>
                <p:cNvPr id="21" name="Ink 20">
                  <a:extLst>
                    <a:ext uri="{FF2B5EF4-FFF2-40B4-BE49-F238E27FC236}">
                      <a16:creationId xmlns:a16="http://schemas.microsoft.com/office/drawing/2014/main" id="{4288E1FB-3CCA-2B47-B140-296437C410D5}"/>
                    </a:ext>
                  </a:extLst>
                </p:cNvPr>
                <p:cNvPicPr/>
                <p:nvPr/>
              </p:nvPicPr>
              <p:blipFill>
                <a:blip r:embed="rId16"/>
                <a:stretch>
                  <a:fillRect/>
                </a:stretch>
              </p:blipFill>
              <p:spPr>
                <a:xfrm>
                  <a:off x="3126670" y="1378903"/>
                  <a:ext cx="1154880" cy="1044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7">
            <p14:nvContentPartPr>
              <p14:cNvPr id="77" name="Ink 76">
                <a:extLst>
                  <a:ext uri="{FF2B5EF4-FFF2-40B4-BE49-F238E27FC236}">
                    <a16:creationId xmlns:a16="http://schemas.microsoft.com/office/drawing/2014/main" id="{2004D581-28AE-FB42-823E-38F2D3C08A8A}"/>
                  </a:ext>
                </a:extLst>
              </p14:cNvPr>
              <p14:cNvContentPartPr/>
              <p14:nvPr/>
            </p14:nvContentPartPr>
            <p14:xfrm>
              <a:off x="767230" y="1506343"/>
              <a:ext cx="423360" cy="119520"/>
            </p14:xfrm>
          </p:contentPart>
        </mc:Choice>
        <mc:Fallback>
          <p:pic>
            <p:nvPicPr>
              <p:cNvPr id="77" name="Ink 76">
                <a:extLst>
                  <a:ext uri="{FF2B5EF4-FFF2-40B4-BE49-F238E27FC236}">
                    <a16:creationId xmlns:a16="http://schemas.microsoft.com/office/drawing/2014/main" id="{2004D581-28AE-FB42-823E-38F2D3C08A8A}"/>
                  </a:ext>
                </a:extLst>
              </p:cNvPr>
              <p:cNvPicPr/>
              <p:nvPr/>
            </p:nvPicPr>
            <p:blipFill>
              <a:blip r:embed="rId18"/>
              <a:stretch>
                <a:fillRect/>
              </a:stretch>
            </p:blipFill>
            <p:spPr>
              <a:xfrm>
                <a:off x="736630" y="1475383"/>
                <a:ext cx="484920" cy="18072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78" name="Ink 77">
                <a:extLst>
                  <a:ext uri="{FF2B5EF4-FFF2-40B4-BE49-F238E27FC236}">
                    <a16:creationId xmlns:a16="http://schemas.microsoft.com/office/drawing/2014/main" id="{67914941-C75B-354B-B900-36A6681AF4D7}"/>
                  </a:ext>
                </a:extLst>
              </p14:cNvPr>
              <p14:cNvContentPartPr/>
              <p14:nvPr/>
            </p14:nvContentPartPr>
            <p14:xfrm>
              <a:off x="796030" y="1888663"/>
              <a:ext cx="379800" cy="66240"/>
            </p14:xfrm>
          </p:contentPart>
        </mc:Choice>
        <mc:Fallback>
          <p:pic>
            <p:nvPicPr>
              <p:cNvPr id="78" name="Ink 77">
                <a:extLst>
                  <a:ext uri="{FF2B5EF4-FFF2-40B4-BE49-F238E27FC236}">
                    <a16:creationId xmlns:a16="http://schemas.microsoft.com/office/drawing/2014/main" id="{67914941-C75B-354B-B900-36A6681AF4D7}"/>
                  </a:ext>
                </a:extLst>
              </p:cNvPr>
              <p:cNvPicPr/>
              <p:nvPr/>
            </p:nvPicPr>
            <p:blipFill>
              <a:blip r:embed="rId20"/>
              <a:stretch>
                <a:fillRect/>
              </a:stretch>
            </p:blipFill>
            <p:spPr>
              <a:xfrm>
                <a:off x="765070" y="1858063"/>
                <a:ext cx="441360" cy="127440"/>
              </a:xfrm>
              <a:prstGeom prst="rect">
                <a:avLst/>
              </a:prstGeom>
            </p:spPr>
          </p:pic>
        </mc:Fallback>
      </mc:AlternateContent>
      <p:grpSp>
        <p:nvGrpSpPr>
          <p:cNvPr id="155" name="Group 154">
            <a:extLst>
              <a:ext uri="{FF2B5EF4-FFF2-40B4-BE49-F238E27FC236}">
                <a16:creationId xmlns:a16="http://schemas.microsoft.com/office/drawing/2014/main" id="{0674BA5D-185B-F64C-869B-EE96EE60D7B3}"/>
              </a:ext>
            </a:extLst>
          </p:cNvPr>
          <p:cNvGrpSpPr/>
          <p:nvPr/>
        </p:nvGrpSpPr>
        <p:grpSpPr>
          <a:xfrm>
            <a:off x="2777830" y="6026143"/>
            <a:ext cx="2078640" cy="133200"/>
            <a:chOff x="2777830" y="6026143"/>
            <a:chExt cx="2078640" cy="133200"/>
          </a:xfrm>
        </p:grpSpPr>
        <mc:AlternateContent xmlns:mc="http://schemas.openxmlformats.org/markup-compatibility/2006">
          <mc:Choice xmlns:p14="http://schemas.microsoft.com/office/powerpoint/2010/main" Requires="p14">
            <p:contentPart p14:bwMode="auto" r:id="rId21">
              <p14:nvContentPartPr>
                <p14:cNvPr id="153" name="Ink 152">
                  <a:extLst>
                    <a:ext uri="{FF2B5EF4-FFF2-40B4-BE49-F238E27FC236}">
                      <a16:creationId xmlns:a16="http://schemas.microsoft.com/office/drawing/2014/main" id="{48154CB1-A0AD-2347-BE03-7005D232D046}"/>
                    </a:ext>
                  </a:extLst>
                </p14:cNvPr>
                <p14:cNvContentPartPr/>
                <p14:nvPr/>
              </p14:nvContentPartPr>
              <p14:xfrm>
                <a:off x="2777830" y="6026143"/>
                <a:ext cx="2017800" cy="54720"/>
              </p14:xfrm>
            </p:contentPart>
          </mc:Choice>
          <mc:Fallback>
            <p:pic>
              <p:nvPicPr>
                <p:cNvPr id="153" name="Ink 152">
                  <a:extLst>
                    <a:ext uri="{FF2B5EF4-FFF2-40B4-BE49-F238E27FC236}">
                      <a16:creationId xmlns:a16="http://schemas.microsoft.com/office/drawing/2014/main" id="{48154CB1-A0AD-2347-BE03-7005D232D046}"/>
                    </a:ext>
                  </a:extLst>
                </p:cNvPr>
                <p:cNvPicPr/>
                <p:nvPr/>
              </p:nvPicPr>
              <p:blipFill>
                <a:blip r:embed="rId22"/>
                <a:stretch>
                  <a:fillRect/>
                </a:stretch>
              </p:blipFill>
              <p:spPr>
                <a:xfrm>
                  <a:off x="2747230" y="5995543"/>
                  <a:ext cx="2079000" cy="115920"/>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154" name="Ink 153">
                  <a:extLst>
                    <a:ext uri="{FF2B5EF4-FFF2-40B4-BE49-F238E27FC236}">
                      <a16:creationId xmlns:a16="http://schemas.microsoft.com/office/drawing/2014/main" id="{868D87DF-FFA3-284B-AD88-F2F346B9100D}"/>
                    </a:ext>
                  </a:extLst>
                </p14:cNvPr>
                <p14:cNvContentPartPr/>
                <p14:nvPr/>
              </p14:nvContentPartPr>
              <p14:xfrm>
                <a:off x="2787910" y="6088423"/>
                <a:ext cx="2068560" cy="70920"/>
              </p14:xfrm>
            </p:contentPart>
          </mc:Choice>
          <mc:Fallback>
            <p:pic>
              <p:nvPicPr>
                <p:cNvPr id="154" name="Ink 153">
                  <a:extLst>
                    <a:ext uri="{FF2B5EF4-FFF2-40B4-BE49-F238E27FC236}">
                      <a16:creationId xmlns:a16="http://schemas.microsoft.com/office/drawing/2014/main" id="{868D87DF-FFA3-284B-AD88-F2F346B9100D}"/>
                    </a:ext>
                  </a:extLst>
                </p:cNvPr>
                <p:cNvPicPr/>
                <p:nvPr/>
              </p:nvPicPr>
              <p:blipFill>
                <a:blip r:embed="rId24"/>
                <a:stretch>
                  <a:fillRect/>
                </a:stretch>
              </p:blipFill>
              <p:spPr>
                <a:xfrm>
                  <a:off x="2757310" y="6057463"/>
                  <a:ext cx="2130120" cy="132480"/>
                </a:xfrm>
                <a:prstGeom prst="rect">
                  <a:avLst/>
                </a:prstGeom>
              </p:spPr>
            </p:pic>
          </mc:Fallback>
        </mc:AlternateContent>
      </p:grpSp>
      <p:grpSp>
        <p:nvGrpSpPr>
          <p:cNvPr id="180" name="Group 179">
            <a:extLst>
              <a:ext uri="{FF2B5EF4-FFF2-40B4-BE49-F238E27FC236}">
                <a16:creationId xmlns:a16="http://schemas.microsoft.com/office/drawing/2014/main" id="{2221A567-1107-ED41-8079-DE6D602CE660}"/>
              </a:ext>
            </a:extLst>
          </p:cNvPr>
          <p:cNvGrpSpPr/>
          <p:nvPr/>
        </p:nvGrpSpPr>
        <p:grpSpPr>
          <a:xfrm>
            <a:off x="4937110" y="3115183"/>
            <a:ext cx="1594800" cy="1530360"/>
            <a:chOff x="4937110" y="3115183"/>
            <a:chExt cx="1594800" cy="1530360"/>
          </a:xfrm>
        </p:grpSpPr>
        <mc:AlternateContent xmlns:mc="http://schemas.openxmlformats.org/markup-compatibility/2006">
          <mc:Choice xmlns:p14="http://schemas.microsoft.com/office/powerpoint/2010/main" Requires="p14">
            <p:contentPart p14:bwMode="auto" r:id="rId25">
              <p14:nvContentPartPr>
                <p14:cNvPr id="156" name="Ink 155">
                  <a:extLst>
                    <a:ext uri="{FF2B5EF4-FFF2-40B4-BE49-F238E27FC236}">
                      <a16:creationId xmlns:a16="http://schemas.microsoft.com/office/drawing/2014/main" id="{242AA5A6-E17A-9C44-922F-DDCABDA9FD90}"/>
                    </a:ext>
                  </a:extLst>
                </p14:cNvPr>
                <p14:cNvContentPartPr/>
                <p14:nvPr/>
              </p14:nvContentPartPr>
              <p14:xfrm>
                <a:off x="4993630" y="3425143"/>
                <a:ext cx="1538280" cy="1220400"/>
              </p14:xfrm>
            </p:contentPart>
          </mc:Choice>
          <mc:Fallback>
            <p:pic>
              <p:nvPicPr>
                <p:cNvPr id="156" name="Ink 155">
                  <a:extLst>
                    <a:ext uri="{FF2B5EF4-FFF2-40B4-BE49-F238E27FC236}">
                      <a16:creationId xmlns:a16="http://schemas.microsoft.com/office/drawing/2014/main" id="{242AA5A6-E17A-9C44-922F-DDCABDA9FD90}"/>
                    </a:ext>
                  </a:extLst>
                </p:cNvPr>
                <p:cNvPicPr/>
                <p:nvPr/>
              </p:nvPicPr>
              <p:blipFill>
                <a:blip r:embed="rId26"/>
                <a:stretch>
                  <a:fillRect/>
                </a:stretch>
              </p:blipFill>
              <p:spPr>
                <a:xfrm>
                  <a:off x="4963030" y="3394543"/>
                  <a:ext cx="1599480" cy="1281600"/>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157" name="Ink 156">
                  <a:extLst>
                    <a:ext uri="{FF2B5EF4-FFF2-40B4-BE49-F238E27FC236}">
                      <a16:creationId xmlns:a16="http://schemas.microsoft.com/office/drawing/2014/main" id="{46E5C2AF-DC04-2448-9AAA-D226644866CE}"/>
                    </a:ext>
                  </a:extLst>
                </p14:cNvPr>
                <p14:cNvContentPartPr/>
                <p14:nvPr/>
              </p14:nvContentPartPr>
              <p14:xfrm>
                <a:off x="5171470" y="3380503"/>
                <a:ext cx="59400" cy="292320"/>
              </p14:xfrm>
            </p:contentPart>
          </mc:Choice>
          <mc:Fallback>
            <p:pic>
              <p:nvPicPr>
                <p:cNvPr id="157" name="Ink 156">
                  <a:extLst>
                    <a:ext uri="{FF2B5EF4-FFF2-40B4-BE49-F238E27FC236}">
                      <a16:creationId xmlns:a16="http://schemas.microsoft.com/office/drawing/2014/main" id="{46E5C2AF-DC04-2448-9AAA-D226644866CE}"/>
                    </a:ext>
                  </a:extLst>
                </p:cNvPr>
                <p:cNvPicPr/>
                <p:nvPr/>
              </p:nvPicPr>
              <p:blipFill>
                <a:blip r:embed="rId28"/>
                <a:stretch>
                  <a:fillRect/>
                </a:stretch>
              </p:blipFill>
              <p:spPr>
                <a:xfrm>
                  <a:off x="5140870" y="3349903"/>
                  <a:ext cx="120600" cy="353520"/>
                </a:xfrm>
                <a:prstGeom prst="rect">
                  <a:avLst/>
                </a:prstGeom>
              </p:spPr>
            </p:pic>
          </mc:Fallback>
        </mc:AlternateContent>
        <mc:AlternateContent xmlns:mc="http://schemas.openxmlformats.org/markup-compatibility/2006">
          <mc:Choice xmlns:p14="http://schemas.microsoft.com/office/powerpoint/2010/main" Requires="p14">
            <p:contentPart p14:bwMode="auto" r:id="rId29">
              <p14:nvContentPartPr>
                <p14:cNvPr id="158" name="Ink 157">
                  <a:extLst>
                    <a:ext uri="{FF2B5EF4-FFF2-40B4-BE49-F238E27FC236}">
                      <a16:creationId xmlns:a16="http://schemas.microsoft.com/office/drawing/2014/main" id="{939C7AEA-3E7A-5246-8BBE-EED588ED5E73}"/>
                    </a:ext>
                  </a:extLst>
                </p14:cNvPr>
                <p14:cNvContentPartPr/>
                <p14:nvPr/>
              </p14:nvContentPartPr>
              <p14:xfrm>
                <a:off x="5330590" y="3358903"/>
                <a:ext cx="262440" cy="201240"/>
              </p14:xfrm>
            </p:contentPart>
          </mc:Choice>
          <mc:Fallback>
            <p:pic>
              <p:nvPicPr>
                <p:cNvPr id="158" name="Ink 157">
                  <a:extLst>
                    <a:ext uri="{FF2B5EF4-FFF2-40B4-BE49-F238E27FC236}">
                      <a16:creationId xmlns:a16="http://schemas.microsoft.com/office/drawing/2014/main" id="{939C7AEA-3E7A-5246-8BBE-EED588ED5E73}"/>
                    </a:ext>
                  </a:extLst>
                </p:cNvPr>
                <p:cNvPicPr/>
                <p:nvPr/>
              </p:nvPicPr>
              <p:blipFill>
                <a:blip r:embed="rId30"/>
                <a:stretch>
                  <a:fillRect/>
                </a:stretch>
              </p:blipFill>
              <p:spPr>
                <a:xfrm>
                  <a:off x="5299990" y="3328303"/>
                  <a:ext cx="323640" cy="262800"/>
                </a:xfrm>
                <a:prstGeom prst="rect">
                  <a:avLst/>
                </a:prstGeom>
              </p:spPr>
            </p:pic>
          </mc:Fallback>
        </mc:AlternateContent>
        <mc:AlternateContent xmlns:mc="http://schemas.openxmlformats.org/markup-compatibility/2006">
          <mc:Choice xmlns:p14="http://schemas.microsoft.com/office/powerpoint/2010/main" Requires="p14">
            <p:contentPart p14:bwMode="auto" r:id="rId31">
              <p14:nvContentPartPr>
                <p14:cNvPr id="179" name="Ink 178">
                  <a:extLst>
                    <a:ext uri="{FF2B5EF4-FFF2-40B4-BE49-F238E27FC236}">
                      <a16:creationId xmlns:a16="http://schemas.microsoft.com/office/drawing/2014/main" id="{596003A6-C37E-E94C-BC91-B92CEB025AA0}"/>
                    </a:ext>
                  </a:extLst>
                </p14:cNvPr>
                <p14:cNvContentPartPr/>
                <p14:nvPr/>
              </p14:nvContentPartPr>
              <p14:xfrm>
                <a:off x="4937110" y="3115183"/>
                <a:ext cx="733680" cy="716760"/>
              </p14:xfrm>
            </p:contentPart>
          </mc:Choice>
          <mc:Fallback>
            <p:pic>
              <p:nvPicPr>
                <p:cNvPr id="179" name="Ink 178">
                  <a:extLst>
                    <a:ext uri="{FF2B5EF4-FFF2-40B4-BE49-F238E27FC236}">
                      <a16:creationId xmlns:a16="http://schemas.microsoft.com/office/drawing/2014/main" id="{596003A6-C37E-E94C-BC91-B92CEB025AA0}"/>
                    </a:ext>
                  </a:extLst>
                </p:cNvPr>
                <p:cNvPicPr/>
                <p:nvPr/>
              </p:nvPicPr>
              <p:blipFill>
                <a:blip r:embed="rId32"/>
                <a:stretch>
                  <a:fillRect/>
                </a:stretch>
              </p:blipFill>
              <p:spPr>
                <a:xfrm>
                  <a:off x="4906510" y="3084223"/>
                  <a:ext cx="795240" cy="777960"/>
                </a:xfrm>
                <a:prstGeom prst="rect">
                  <a:avLst/>
                </a:prstGeom>
              </p:spPr>
            </p:pic>
          </mc:Fallback>
        </mc:AlternateContent>
      </p:grpSp>
      <p:grpSp>
        <p:nvGrpSpPr>
          <p:cNvPr id="188" name="Group 187">
            <a:extLst>
              <a:ext uri="{FF2B5EF4-FFF2-40B4-BE49-F238E27FC236}">
                <a16:creationId xmlns:a16="http://schemas.microsoft.com/office/drawing/2014/main" id="{D0B6ECF1-CAF4-204F-B832-9AE319143B8F}"/>
              </a:ext>
            </a:extLst>
          </p:cNvPr>
          <p:cNvGrpSpPr/>
          <p:nvPr/>
        </p:nvGrpSpPr>
        <p:grpSpPr>
          <a:xfrm>
            <a:off x="5481790" y="1907383"/>
            <a:ext cx="1513800" cy="885600"/>
            <a:chOff x="5481790" y="1907383"/>
            <a:chExt cx="1513800" cy="885600"/>
          </a:xfrm>
        </p:grpSpPr>
        <mc:AlternateContent xmlns:mc="http://schemas.openxmlformats.org/markup-compatibility/2006">
          <mc:Choice xmlns:p14="http://schemas.microsoft.com/office/powerpoint/2010/main" Requires="p14">
            <p:contentPart p14:bwMode="auto" r:id="rId33">
              <p14:nvContentPartPr>
                <p14:cNvPr id="160" name="Ink 159">
                  <a:extLst>
                    <a:ext uri="{FF2B5EF4-FFF2-40B4-BE49-F238E27FC236}">
                      <a16:creationId xmlns:a16="http://schemas.microsoft.com/office/drawing/2014/main" id="{1D774C0A-9A2C-0040-81CC-E246318264BD}"/>
                    </a:ext>
                  </a:extLst>
                </p14:cNvPr>
                <p14:cNvContentPartPr/>
                <p14:nvPr/>
              </p14:nvContentPartPr>
              <p14:xfrm>
                <a:off x="6720910" y="2372503"/>
                <a:ext cx="20160" cy="4320"/>
              </p14:xfrm>
            </p:contentPart>
          </mc:Choice>
          <mc:Fallback>
            <p:pic>
              <p:nvPicPr>
                <p:cNvPr id="160" name="Ink 159">
                  <a:extLst>
                    <a:ext uri="{FF2B5EF4-FFF2-40B4-BE49-F238E27FC236}">
                      <a16:creationId xmlns:a16="http://schemas.microsoft.com/office/drawing/2014/main" id="{1D774C0A-9A2C-0040-81CC-E246318264BD}"/>
                    </a:ext>
                  </a:extLst>
                </p:cNvPr>
                <p:cNvPicPr/>
                <p:nvPr/>
              </p:nvPicPr>
              <p:blipFill>
                <a:blip r:embed="rId34"/>
                <a:stretch>
                  <a:fillRect/>
                </a:stretch>
              </p:blipFill>
              <p:spPr>
                <a:xfrm>
                  <a:off x="6690310" y="2341903"/>
                  <a:ext cx="81720" cy="65520"/>
                </a:xfrm>
                <a:prstGeom prst="rect">
                  <a:avLst/>
                </a:prstGeom>
              </p:spPr>
            </p:pic>
          </mc:Fallback>
        </mc:AlternateContent>
        <mc:AlternateContent xmlns:mc="http://schemas.openxmlformats.org/markup-compatibility/2006">
          <mc:Choice xmlns:p14="http://schemas.microsoft.com/office/powerpoint/2010/main" Requires="p14">
            <p:contentPart p14:bwMode="auto" r:id="rId35">
              <p14:nvContentPartPr>
                <p14:cNvPr id="161" name="Ink 160">
                  <a:extLst>
                    <a:ext uri="{FF2B5EF4-FFF2-40B4-BE49-F238E27FC236}">
                      <a16:creationId xmlns:a16="http://schemas.microsoft.com/office/drawing/2014/main" id="{01596ED5-1CA1-C24A-824B-0DFE6CD6A93C}"/>
                    </a:ext>
                  </a:extLst>
                </p14:cNvPr>
                <p14:cNvContentPartPr/>
                <p14:nvPr/>
              </p14:nvContentPartPr>
              <p14:xfrm>
                <a:off x="6956350" y="2164063"/>
                <a:ext cx="39240" cy="64440"/>
              </p14:xfrm>
            </p:contentPart>
          </mc:Choice>
          <mc:Fallback>
            <p:pic>
              <p:nvPicPr>
                <p:cNvPr id="161" name="Ink 160">
                  <a:extLst>
                    <a:ext uri="{FF2B5EF4-FFF2-40B4-BE49-F238E27FC236}">
                      <a16:creationId xmlns:a16="http://schemas.microsoft.com/office/drawing/2014/main" id="{01596ED5-1CA1-C24A-824B-0DFE6CD6A93C}"/>
                    </a:ext>
                  </a:extLst>
                </p:cNvPr>
                <p:cNvPicPr/>
                <p:nvPr/>
              </p:nvPicPr>
              <p:blipFill>
                <a:blip r:embed="rId36"/>
                <a:stretch>
                  <a:fillRect/>
                </a:stretch>
              </p:blipFill>
              <p:spPr>
                <a:xfrm>
                  <a:off x="6925750" y="2133463"/>
                  <a:ext cx="100800" cy="126000"/>
                </a:xfrm>
                <a:prstGeom prst="rect">
                  <a:avLst/>
                </a:prstGeom>
              </p:spPr>
            </p:pic>
          </mc:Fallback>
        </mc:AlternateContent>
        <mc:AlternateContent xmlns:mc="http://schemas.openxmlformats.org/markup-compatibility/2006">
          <mc:Choice xmlns:p14="http://schemas.microsoft.com/office/powerpoint/2010/main" Requires="p14">
            <p:contentPart p14:bwMode="auto" r:id="rId37">
              <p14:nvContentPartPr>
                <p14:cNvPr id="162" name="Ink 161">
                  <a:extLst>
                    <a:ext uri="{FF2B5EF4-FFF2-40B4-BE49-F238E27FC236}">
                      <a16:creationId xmlns:a16="http://schemas.microsoft.com/office/drawing/2014/main" id="{4D23B25C-03C2-CC41-9595-14804CF4087D}"/>
                    </a:ext>
                  </a:extLst>
                </p14:cNvPr>
                <p14:cNvContentPartPr/>
                <p14:nvPr/>
              </p14:nvContentPartPr>
              <p14:xfrm>
                <a:off x="6861310" y="2075863"/>
                <a:ext cx="113040" cy="46080"/>
              </p14:xfrm>
            </p:contentPart>
          </mc:Choice>
          <mc:Fallback>
            <p:pic>
              <p:nvPicPr>
                <p:cNvPr id="162" name="Ink 161">
                  <a:extLst>
                    <a:ext uri="{FF2B5EF4-FFF2-40B4-BE49-F238E27FC236}">
                      <a16:creationId xmlns:a16="http://schemas.microsoft.com/office/drawing/2014/main" id="{4D23B25C-03C2-CC41-9595-14804CF4087D}"/>
                    </a:ext>
                  </a:extLst>
                </p:cNvPr>
                <p:cNvPicPr/>
                <p:nvPr/>
              </p:nvPicPr>
              <p:blipFill>
                <a:blip r:embed="rId38"/>
                <a:stretch>
                  <a:fillRect/>
                </a:stretch>
              </p:blipFill>
              <p:spPr>
                <a:xfrm>
                  <a:off x="6830710" y="2045263"/>
                  <a:ext cx="174600" cy="107640"/>
                </a:xfrm>
                <a:prstGeom prst="rect">
                  <a:avLst/>
                </a:prstGeom>
              </p:spPr>
            </p:pic>
          </mc:Fallback>
        </mc:AlternateContent>
        <mc:AlternateContent xmlns:mc="http://schemas.openxmlformats.org/markup-compatibility/2006">
          <mc:Choice xmlns:p14="http://schemas.microsoft.com/office/powerpoint/2010/main" Requires="p14">
            <p:contentPart p14:bwMode="auto" r:id="rId39">
              <p14:nvContentPartPr>
                <p14:cNvPr id="163" name="Ink 162">
                  <a:extLst>
                    <a:ext uri="{FF2B5EF4-FFF2-40B4-BE49-F238E27FC236}">
                      <a16:creationId xmlns:a16="http://schemas.microsoft.com/office/drawing/2014/main" id="{87735647-9145-A942-B538-59C033DCEEC1}"/>
                    </a:ext>
                  </a:extLst>
                </p14:cNvPr>
                <p14:cNvContentPartPr/>
                <p14:nvPr/>
              </p14:nvContentPartPr>
              <p14:xfrm>
                <a:off x="6480430" y="2046703"/>
                <a:ext cx="125640" cy="75240"/>
              </p14:xfrm>
            </p:contentPart>
          </mc:Choice>
          <mc:Fallback>
            <p:pic>
              <p:nvPicPr>
                <p:cNvPr id="163" name="Ink 162">
                  <a:extLst>
                    <a:ext uri="{FF2B5EF4-FFF2-40B4-BE49-F238E27FC236}">
                      <a16:creationId xmlns:a16="http://schemas.microsoft.com/office/drawing/2014/main" id="{87735647-9145-A942-B538-59C033DCEEC1}"/>
                    </a:ext>
                  </a:extLst>
                </p:cNvPr>
                <p:cNvPicPr/>
                <p:nvPr/>
              </p:nvPicPr>
              <p:blipFill>
                <a:blip r:embed="rId40"/>
                <a:stretch>
                  <a:fillRect/>
                </a:stretch>
              </p:blipFill>
              <p:spPr>
                <a:xfrm>
                  <a:off x="6449470" y="2016103"/>
                  <a:ext cx="186840" cy="136800"/>
                </a:xfrm>
                <a:prstGeom prst="rect">
                  <a:avLst/>
                </a:prstGeom>
              </p:spPr>
            </p:pic>
          </mc:Fallback>
        </mc:AlternateContent>
        <mc:AlternateContent xmlns:mc="http://schemas.openxmlformats.org/markup-compatibility/2006">
          <mc:Choice xmlns:p14="http://schemas.microsoft.com/office/powerpoint/2010/main" Requires="p14">
            <p:contentPart p14:bwMode="auto" r:id="rId41">
              <p14:nvContentPartPr>
                <p14:cNvPr id="164" name="Ink 163">
                  <a:extLst>
                    <a:ext uri="{FF2B5EF4-FFF2-40B4-BE49-F238E27FC236}">
                      <a16:creationId xmlns:a16="http://schemas.microsoft.com/office/drawing/2014/main" id="{DB715611-EACE-AC42-9DBA-31E8C96CB972}"/>
                    </a:ext>
                  </a:extLst>
                </p14:cNvPr>
                <p14:cNvContentPartPr/>
                <p14:nvPr/>
              </p14:nvContentPartPr>
              <p14:xfrm>
                <a:off x="6329590" y="2161543"/>
                <a:ext cx="7560" cy="13320"/>
              </p14:xfrm>
            </p:contentPart>
          </mc:Choice>
          <mc:Fallback>
            <p:pic>
              <p:nvPicPr>
                <p:cNvPr id="164" name="Ink 163">
                  <a:extLst>
                    <a:ext uri="{FF2B5EF4-FFF2-40B4-BE49-F238E27FC236}">
                      <a16:creationId xmlns:a16="http://schemas.microsoft.com/office/drawing/2014/main" id="{DB715611-EACE-AC42-9DBA-31E8C96CB972}"/>
                    </a:ext>
                  </a:extLst>
                </p:cNvPr>
                <p:cNvPicPr/>
                <p:nvPr/>
              </p:nvPicPr>
              <p:blipFill>
                <a:blip r:embed="rId42"/>
                <a:stretch>
                  <a:fillRect/>
                </a:stretch>
              </p:blipFill>
              <p:spPr>
                <a:xfrm>
                  <a:off x="6298630" y="2130943"/>
                  <a:ext cx="69120" cy="74520"/>
                </a:xfrm>
                <a:prstGeom prst="rect">
                  <a:avLst/>
                </a:prstGeom>
              </p:spPr>
            </p:pic>
          </mc:Fallback>
        </mc:AlternateContent>
        <mc:AlternateContent xmlns:mc="http://schemas.openxmlformats.org/markup-compatibility/2006">
          <mc:Choice xmlns:p14="http://schemas.microsoft.com/office/powerpoint/2010/main" Requires="p14">
            <p:contentPart p14:bwMode="auto" r:id="rId43">
              <p14:nvContentPartPr>
                <p14:cNvPr id="165" name="Ink 164">
                  <a:extLst>
                    <a:ext uri="{FF2B5EF4-FFF2-40B4-BE49-F238E27FC236}">
                      <a16:creationId xmlns:a16="http://schemas.microsoft.com/office/drawing/2014/main" id="{925FF929-3130-C84A-8A3A-D2A9BE3C0C83}"/>
                    </a:ext>
                  </a:extLst>
                </p14:cNvPr>
                <p14:cNvContentPartPr/>
                <p14:nvPr/>
              </p14:nvContentPartPr>
              <p14:xfrm>
                <a:off x="6614350" y="2358103"/>
                <a:ext cx="46440" cy="6480"/>
              </p14:xfrm>
            </p:contentPart>
          </mc:Choice>
          <mc:Fallback>
            <p:pic>
              <p:nvPicPr>
                <p:cNvPr id="165" name="Ink 164">
                  <a:extLst>
                    <a:ext uri="{FF2B5EF4-FFF2-40B4-BE49-F238E27FC236}">
                      <a16:creationId xmlns:a16="http://schemas.microsoft.com/office/drawing/2014/main" id="{925FF929-3130-C84A-8A3A-D2A9BE3C0C83}"/>
                    </a:ext>
                  </a:extLst>
                </p:cNvPr>
                <p:cNvPicPr/>
                <p:nvPr/>
              </p:nvPicPr>
              <p:blipFill>
                <a:blip r:embed="rId44"/>
                <a:stretch>
                  <a:fillRect/>
                </a:stretch>
              </p:blipFill>
              <p:spPr>
                <a:xfrm>
                  <a:off x="6583750" y="2327503"/>
                  <a:ext cx="107640" cy="67680"/>
                </a:xfrm>
                <a:prstGeom prst="rect">
                  <a:avLst/>
                </a:prstGeom>
              </p:spPr>
            </p:pic>
          </mc:Fallback>
        </mc:AlternateContent>
        <mc:AlternateContent xmlns:mc="http://schemas.openxmlformats.org/markup-compatibility/2006">
          <mc:Choice xmlns:p14="http://schemas.microsoft.com/office/powerpoint/2010/main" Requires="p14">
            <p:contentPart p14:bwMode="auto" r:id="rId45">
              <p14:nvContentPartPr>
                <p14:cNvPr id="166" name="Ink 165">
                  <a:extLst>
                    <a:ext uri="{FF2B5EF4-FFF2-40B4-BE49-F238E27FC236}">
                      <a16:creationId xmlns:a16="http://schemas.microsoft.com/office/drawing/2014/main" id="{784D1F96-C438-9A42-9C4C-0B883BAE0D30}"/>
                    </a:ext>
                  </a:extLst>
                </p14:cNvPr>
                <p14:cNvContentPartPr/>
                <p14:nvPr/>
              </p14:nvContentPartPr>
              <p14:xfrm>
                <a:off x="6826750" y="2432263"/>
                <a:ext cx="25200" cy="5040"/>
              </p14:xfrm>
            </p:contentPart>
          </mc:Choice>
          <mc:Fallback>
            <p:pic>
              <p:nvPicPr>
                <p:cNvPr id="166" name="Ink 165">
                  <a:extLst>
                    <a:ext uri="{FF2B5EF4-FFF2-40B4-BE49-F238E27FC236}">
                      <a16:creationId xmlns:a16="http://schemas.microsoft.com/office/drawing/2014/main" id="{784D1F96-C438-9A42-9C4C-0B883BAE0D30}"/>
                    </a:ext>
                  </a:extLst>
                </p:cNvPr>
                <p:cNvPicPr/>
                <p:nvPr/>
              </p:nvPicPr>
              <p:blipFill>
                <a:blip r:embed="rId46"/>
                <a:stretch>
                  <a:fillRect/>
                </a:stretch>
              </p:blipFill>
              <p:spPr>
                <a:xfrm>
                  <a:off x="6796150" y="2401663"/>
                  <a:ext cx="86760" cy="66600"/>
                </a:xfrm>
                <a:prstGeom prst="rect">
                  <a:avLst/>
                </a:prstGeom>
              </p:spPr>
            </p:pic>
          </mc:Fallback>
        </mc:AlternateContent>
        <mc:AlternateContent xmlns:mc="http://schemas.openxmlformats.org/markup-compatibility/2006">
          <mc:Choice xmlns:p14="http://schemas.microsoft.com/office/powerpoint/2010/main" Requires="p14">
            <p:contentPart p14:bwMode="auto" r:id="rId47">
              <p14:nvContentPartPr>
                <p14:cNvPr id="167" name="Ink 166">
                  <a:extLst>
                    <a:ext uri="{FF2B5EF4-FFF2-40B4-BE49-F238E27FC236}">
                      <a16:creationId xmlns:a16="http://schemas.microsoft.com/office/drawing/2014/main" id="{0E996AE4-A4EE-FB42-BD78-C7FB6427575C}"/>
                    </a:ext>
                  </a:extLst>
                </p14:cNvPr>
                <p14:cNvContentPartPr/>
                <p14:nvPr/>
              </p14:nvContentPartPr>
              <p14:xfrm>
                <a:off x="6663670" y="2586703"/>
                <a:ext cx="120240" cy="14040"/>
              </p14:xfrm>
            </p:contentPart>
          </mc:Choice>
          <mc:Fallback>
            <p:pic>
              <p:nvPicPr>
                <p:cNvPr id="167" name="Ink 166">
                  <a:extLst>
                    <a:ext uri="{FF2B5EF4-FFF2-40B4-BE49-F238E27FC236}">
                      <a16:creationId xmlns:a16="http://schemas.microsoft.com/office/drawing/2014/main" id="{0E996AE4-A4EE-FB42-BD78-C7FB6427575C}"/>
                    </a:ext>
                  </a:extLst>
                </p:cNvPr>
                <p:cNvPicPr/>
                <p:nvPr/>
              </p:nvPicPr>
              <p:blipFill>
                <a:blip r:embed="rId48"/>
                <a:stretch>
                  <a:fillRect/>
                </a:stretch>
              </p:blipFill>
              <p:spPr>
                <a:xfrm>
                  <a:off x="6632710" y="2556103"/>
                  <a:ext cx="181800" cy="75240"/>
                </a:xfrm>
                <a:prstGeom prst="rect">
                  <a:avLst/>
                </a:prstGeom>
              </p:spPr>
            </p:pic>
          </mc:Fallback>
        </mc:AlternateContent>
        <mc:AlternateContent xmlns:mc="http://schemas.openxmlformats.org/markup-compatibility/2006">
          <mc:Choice xmlns:p14="http://schemas.microsoft.com/office/powerpoint/2010/main" Requires="p14">
            <p:contentPart p14:bwMode="auto" r:id="rId49">
              <p14:nvContentPartPr>
                <p14:cNvPr id="168" name="Ink 167">
                  <a:extLst>
                    <a:ext uri="{FF2B5EF4-FFF2-40B4-BE49-F238E27FC236}">
                      <a16:creationId xmlns:a16="http://schemas.microsoft.com/office/drawing/2014/main" id="{9F1949E9-ADF1-CD4F-A0FF-2268B8004243}"/>
                    </a:ext>
                  </a:extLst>
                </p14:cNvPr>
                <p14:cNvContentPartPr/>
                <p14:nvPr/>
              </p14:nvContentPartPr>
              <p14:xfrm>
                <a:off x="6280270" y="2589943"/>
                <a:ext cx="12240" cy="18000"/>
              </p14:xfrm>
            </p:contentPart>
          </mc:Choice>
          <mc:Fallback>
            <p:pic>
              <p:nvPicPr>
                <p:cNvPr id="168" name="Ink 167">
                  <a:extLst>
                    <a:ext uri="{FF2B5EF4-FFF2-40B4-BE49-F238E27FC236}">
                      <a16:creationId xmlns:a16="http://schemas.microsoft.com/office/drawing/2014/main" id="{9F1949E9-ADF1-CD4F-A0FF-2268B8004243}"/>
                    </a:ext>
                  </a:extLst>
                </p:cNvPr>
                <p:cNvPicPr/>
                <p:nvPr/>
              </p:nvPicPr>
              <p:blipFill>
                <a:blip r:embed="rId50"/>
                <a:stretch>
                  <a:fillRect/>
                </a:stretch>
              </p:blipFill>
              <p:spPr>
                <a:xfrm>
                  <a:off x="6249670" y="2559343"/>
                  <a:ext cx="73800" cy="79200"/>
                </a:xfrm>
                <a:prstGeom prst="rect">
                  <a:avLst/>
                </a:prstGeom>
              </p:spPr>
            </p:pic>
          </mc:Fallback>
        </mc:AlternateContent>
        <mc:AlternateContent xmlns:mc="http://schemas.openxmlformats.org/markup-compatibility/2006">
          <mc:Choice xmlns:p14="http://schemas.microsoft.com/office/powerpoint/2010/main" Requires="p14">
            <p:contentPart p14:bwMode="auto" r:id="rId51">
              <p14:nvContentPartPr>
                <p14:cNvPr id="169" name="Ink 168">
                  <a:extLst>
                    <a:ext uri="{FF2B5EF4-FFF2-40B4-BE49-F238E27FC236}">
                      <a16:creationId xmlns:a16="http://schemas.microsoft.com/office/drawing/2014/main" id="{9E719811-24AD-AC41-ABC2-5924919EA96B}"/>
                    </a:ext>
                  </a:extLst>
                </p14:cNvPr>
                <p14:cNvContentPartPr/>
                <p14:nvPr/>
              </p14:nvContentPartPr>
              <p14:xfrm>
                <a:off x="6039070" y="2182783"/>
                <a:ext cx="15120" cy="8640"/>
              </p14:xfrm>
            </p:contentPart>
          </mc:Choice>
          <mc:Fallback>
            <p:pic>
              <p:nvPicPr>
                <p:cNvPr id="169" name="Ink 168">
                  <a:extLst>
                    <a:ext uri="{FF2B5EF4-FFF2-40B4-BE49-F238E27FC236}">
                      <a16:creationId xmlns:a16="http://schemas.microsoft.com/office/drawing/2014/main" id="{9E719811-24AD-AC41-ABC2-5924919EA96B}"/>
                    </a:ext>
                  </a:extLst>
                </p:cNvPr>
                <p:cNvPicPr/>
                <p:nvPr/>
              </p:nvPicPr>
              <p:blipFill>
                <a:blip r:embed="rId52"/>
                <a:stretch>
                  <a:fillRect/>
                </a:stretch>
              </p:blipFill>
              <p:spPr>
                <a:xfrm>
                  <a:off x="6008470" y="2152183"/>
                  <a:ext cx="76680" cy="69840"/>
                </a:xfrm>
                <a:prstGeom prst="rect">
                  <a:avLst/>
                </a:prstGeom>
              </p:spPr>
            </p:pic>
          </mc:Fallback>
        </mc:AlternateContent>
        <mc:AlternateContent xmlns:mc="http://schemas.openxmlformats.org/markup-compatibility/2006">
          <mc:Choice xmlns:p14="http://schemas.microsoft.com/office/powerpoint/2010/main" Requires="p14">
            <p:contentPart p14:bwMode="auto" r:id="rId53">
              <p14:nvContentPartPr>
                <p14:cNvPr id="170" name="Ink 169">
                  <a:extLst>
                    <a:ext uri="{FF2B5EF4-FFF2-40B4-BE49-F238E27FC236}">
                      <a16:creationId xmlns:a16="http://schemas.microsoft.com/office/drawing/2014/main" id="{D940F60D-D336-C34B-81B5-12D1E40E063E}"/>
                    </a:ext>
                  </a:extLst>
                </p14:cNvPr>
                <p14:cNvContentPartPr/>
                <p14:nvPr/>
              </p14:nvContentPartPr>
              <p14:xfrm>
                <a:off x="6156790" y="2087743"/>
                <a:ext cx="104040" cy="5040"/>
              </p14:xfrm>
            </p:contentPart>
          </mc:Choice>
          <mc:Fallback>
            <p:pic>
              <p:nvPicPr>
                <p:cNvPr id="170" name="Ink 169">
                  <a:extLst>
                    <a:ext uri="{FF2B5EF4-FFF2-40B4-BE49-F238E27FC236}">
                      <a16:creationId xmlns:a16="http://schemas.microsoft.com/office/drawing/2014/main" id="{D940F60D-D336-C34B-81B5-12D1E40E063E}"/>
                    </a:ext>
                  </a:extLst>
                </p:cNvPr>
                <p:cNvPicPr/>
                <p:nvPr/>
              </p:nvPicPr>
              <p:blipFill>
                <a:blip r:embed="rId54"/>
                <a:stretch>
                  <a:fillRect/>
                </a:stretch>
              </p:blipFill>
              <p:spPr>
                <a:xfrm>
                  <a:off x="6126190" y="2057143"/>
                  <a:ext cx="165600" cy="66600"/>
                </a:xfrm>
                <a:prstGeom prst="rect">
                  <a:avLst/>
                </a:prstGeom>
              </p:spPr>
            </p:pic>
          </mc:Fallback>
        </mc:AlternateContent>
        <mc:AlternateContent xmlns:mc="http://schemas.openxmlformats.org/markup-compatibility/2006">
          <mc:Choice xmlns:p14="http://schemas.microsoft.com/office/powerpoint/2010/main" Requires="p14">
            <p:contentPart p14:bwMode="auto" r:id="rId55">
              <p14:nvContentPartPr>
                <p14:cNvPr id="171" name="Ink 170">
                  <a:extLst>
                    <a:ext uri="{FF2B5EF4-FFF2-40B4-BE49-F238E27FC236}">
                      <a16:creationId xmlns:a16="http://schemas.microsoft.com/office/drawing/2014/main" id="{339A61DE-D16A-D547-83DE-CAC35C4932EF}"/>
                    </a:ext>
                  </a:extLst>
                </p14:cNvPr>
                <p14:cNvContentPartPr/>
                <p14:nvPr/>
              </p14:nvContentPartPr>
              <p14:xfrm>
                <a:off x="6331750" y="1971103"/>
                <a:ext cx="60840" cy="36360"/>
              </p14:xfrm>
            </p:contentPart>
          </mc:Choice>
          <mc:Fallback>
            <p:pic>
              <p:nvPicPr>
                <p:cNvPr id="171" name="Ink 170">
                  <a:extLst>
                    <a:ext uri="{FF2B5EF4-FFF2-40B4-BE49-F238E27FC236}">
                      <a16:creationId xmlns:a16="http://schemas.microsoft.com/office/drawing/2014/main" id="{339A61DE-D16A-D547-83DE-CAC35C4932EF}"/>
                    </a:ext>
                  </a:extLst>
                </p:cNvPr>
                <p:cNvPicPr/>
                <p:nvPr/>
              </p:nvPicPr>
              <p:blipFill>
                <a:blip r:embed="rId56"/>
                <a:stretch>
                  <a:fillRect/>
                </a:stretch>
              </p:blipFill>
              <p:spPr>
                <a:xfrm>
                  <a:off x="6300790" y="1940143"/>
                  <a:ext cx="122400" cy="97560"/>
                </a:xfrm>
                <a:prstGeom prst="rect">
                  <a:avLst/>
                </a:prstGeom>
              </p:spPr>
            </p:pic>
          </mc:Fallback>
        </mc:AlternateContent>
        <mc:AlternateContent xmlns:mc="http://schemas.openxmlformats.org/markup-compatibility/2006">
          <mc:Choice xmlns:p14="http://schemas.microsoft.com/office/powerpoint/2010/main" Requires="p14">
            <p:contentPart p14:bwMode="auto" r:id="rId57">
              <p14:nvContentPartPr>
                <p14:cNvPr id="172" name="Ink 171">
                  <a:extLst>
                    <a:ext uri="{FF2B5EF4-FFF2-40B4-BE49-F238E27FC236}">
                      <a16:creationId xmlns:a16="http://schemas.microsoft.com/office/drawing/2014/main" id="{13D5F14F-831D-6E46-9087-B76F3B6FE00A}"/>
                    </a:ext>
                  </a:extLst>
                </p14:cNvPr>
                <p14:cNvContentPartPr/>
                <p14:nvPr/>
              </p14:nvContentPartPr>
              <p14:xfrm>
                <a:off x="6189190" y="2012503"/>
                <a:ext cx="25920" cy="7920"/>
              </p14:xfrm>
            </p:contentPart>
          </mc:Choice>
          <mc:Fallback>
            <p:pic>
              <p:nvPicPr>
                <p:cNvPr id="172" name="Ink 171">
                  <a:extLst>
                    <a:ext uri="{FF2B5EF4-FFF2-40B4-BE49-F238E27FC236}">
                      <a16:creationId xmlns:a16="http://schemas.microsoft.com/office/drawing/2014/main" id="{13D5F14F-831D-6E46-9087-B76F3B6FE00A}"/>
                    </a:ext>
                  </a:extLst>
                </p:cNvPr>
                <p:cNvPicPr/>
                <p:nvPr/>
              </p:nvPicPr>
              <p:blipFill>
                <a:blip r:embed="rId58"/>
                <a:stretch>
                  <a:fillRect/>
                </a:stretch>
              </p:blipFill>
              <p:spPr>
                <a:xfrm>
                  <a:off x="6158590" y="1981543"/>
                  <a:ext cx="87120" cy="69120"/>
                </a:xfrm>
                <a:prstGeom prst="rect">
                  <a:avLst/>
                </a:prstGeom>
              </p:spPr>
            </p:pic>
          </mc:Fallback>
        </mc:AlternateContent>
        <mc:AlternateContent xmlns:mc="http://schemas.openxmlformats.org/markup-compatibility/2006">
          <mc:Choice xmlns:p14="http://schemas.microsoft.com/office/powerpoint/2010/main" Requires="p14">
            <p:contentPart p14:bwMode="auto" r:id="rId59">
              <p14:nvContentPartPr>
                <p14:cNvPr id="173" name="Ink 172">
                  <a:extLst>
                    <a:ext uri="{FF2B5EF4-FFF2-40B4-BE49-F238E27FC236}">
                      <a16:creationId xmlns:a16="http://schemas.microsoft.com/office/drawing/2014/main" id="{835B1BB7-40D2-2C4C-B609-5F6CF2635E8B}"/>
                    </a:ext>
                  </a:extLst>
                </p14:cNvPr>
                <p14:cNvContentPartPr/>
                <p14:nvPr/>
              </p14:nvContentPartPr>
              <p14:xfrm>
                <a:off x="5897230" y="2158303"/>
                <a:ext cx="11880" cy="15120"/>
              </p14:xfrm>
            </p:contentPart>
          </mc:Choice>
          <mc:Fallback>
            <p:pic>
              <p:nvPicPr>
                <p:cNvPr id="173" name="Ink 172">
                  <a:extLst>
                    <a:ext uri="{FF2B5EF4-FFF2-40B4-BE49-F238E27FC236}">
                      <a16:creationId xmlns:a16="http://schemas.microsoft.com/office/drawing/2014/main" id="{835B1BB7-40D2-2C4C-B609-5F6CF2635E8B}"/>
                    </a:ext>
                  </a:extLst>
                </p:cNvPr>
                <p:cNvPicPr/>
                <p:nvPr/>
              </p:nvPicPr>
              <p:blipFill>
                <a:blip r:embed="rId60"/>
                <a:stretch>
                  <a:fillRect/>
                </a:stretch>
              </p:blipFill>
              <p:spPr>
                <a:xfrm>
                  <a:off x="5866630" y="2127343"/>
                  <a:ext cx="73080" cy="76320"/>
                </a:xfrm>
                <a:prstGeom prst="rect">
                  <a:avLst/>
                </a:prstGeom>
              </p:spPr>
            </p:pic>
          </mc:Fallback>
        </mc:AlternateContent>
        <mc:AlternateContent xmlns:mc="http://schemas.openxmlformats.org/markup-compatibility/2006">
          <mc:Choice xmlns:p14="http://schemas.microsoft.com/office/powerpoint/2010/main" Requires="p14">
            <p:contentPart p14:bwMode="auto" r:id="rId61">
              <p14:nvContentPartPr>
                <p14:cNvPr id="174" name="Ink 173">
                  <a:extLst>
                    <a:ext uri="{FF2B5EF4-FFF2-40B4-BE49-F238E27FC236}">
                      <a16:creationId xmlns:a16="http://schemas.microsoft.com/office/drawing/2014/main" id="{59165D18-C3E7-9C4F-B710-0486EA9CF4FA}"/>
                    </a:ext>
                  </a:extLst>
                </p14:cNvPr>
                <p14:cNvContentPartPr/>
                <p14:nvPr/>
              </p14:nvContentPartPr>
              <p14:xfrm>
                <a:off x="6063190" y="2442703"/>
                <a:ext cx="69120" cy="12960"/>
              </p14:xfrm>
            </p:contentPart>
          </mc:Choice>
          <mc:Fallback>
            <p:pic>
              <p:nvPicPr>
                <p:cNvPr id="174" name="Ink 173">
                  <a:extLst>
                    <a:ext uri="{FF2B5EF4-FFF2-40B4-BE49-F238E27FC236}">
                      <a16:creationId xmlns:a16="http://schemas.microsoft.com/office/drawing/2014/main" id="{59165D18-C3E7-9C4F-B710-0486EA9CF4FA}"/>
                    </a:ext>
                  </a:extLst>
                </p:cNvPr>
                <p:cNvPicPr/>
                <p:nvPr/>
              </p:nvPicPr>
              <p:blipFill>
                <a:blip r:embed="rId62"/>
                <a:stretch>
                  <a:fillRect/>
                </a:stretch>
              </p:blipFill>
              <p:spPr>
                <a:xfrm>
                  <a:off x="6032590" y="2411743"/>
                  <a:ext cx="130680" cy="74520"/>
                </a:xfrm>
                <a:prstGeom prst="rect">
                  <a:avLst/>
                </a:prstGeom>
              </p:spPr>
            </p:pic>
          </mc:Fallback>
        </mc:AlternateContent>
        <mc:AlternateContent xmlns:mc="http://schemas.openxmlformats.org/markup-compatibility/2006">
          <mc:Choice xmlns:p14="http://schemas.microsoft.com/office/powerpoint/2010/main" Requires="p14">
            <p:contentPart p14:bwMode="auto" r:id="rId63">
              <p14:nvContentPartPr>
                <p14:cNvPr id="175" name="Ink 174">
                  <a:extLst>
                    <a:ext uri="{FF2B5EF4-FFF2-40B4-BE49-F238E27FC236}">
                      <a16:creationId xmlns:a16="http://schemas.microsoft.com/office/drawing/2014/main" id="{0A11B1DB-B1DF-2B4F-9EC7-E68886A4D37A}"/>
                    </a:ext>
                  </a:extLst>
                </p14:cNvPr>
                <p14:cNvContentPartPr/>
                <p14:nvPr/>
              </p14:nvContentPartPr>
              <p14:xfrm>
                <a:off x="6338230" y="2391223"/>
                <a:ext cx="41040" cy="31680"/>
              </p14:xfrm>
            </p:contentPart>
          </mc:Choice>
          <mc:Fallback>
            <p:pic>
              <p:nvPicPr>
                <p:cNvPr id="175" name="Ink 174">
                  <a:extLst>
                    <a:ext uri="{FF2B5EF4-FFF2-40B4-BE49-F238E27FC236}">
                      <a16:creationId xmlns:a16="http://schemas.microsoft.com/office/drawing/2014/main" id="{0A11B1DB-B1DF-2B4F-9EC7-E68886A4D37A}"/>
                    </a:ext>
                  </a:extLst>
                </p:cNvPr>
                <p:cNvPicPr/>
                <p:nvPr/>
              </p:nvPicPr>
              <p:blipFill>
                <a:blip r:embed="rId64"/>
                <a:stretch>
                  <a:fillRect/>
                </a:stretch>
              </p:blipFill>
              <p:spPr>
                <a:xfrm>
                  <a:off x="6307630" y="2360623"/>
                  <a:ext cx="102240" cy="92880"/>
                </a:xfrm>
                <a:prstGeom prst="rect">
                  <a:avLst/>
                </a:prstGeom>
              </p:spPr>
            </p:pic>
          </mc:Fallback>
        </mc:AlternateContent>
        <mc:AlternateContent xmlns:mc="http://schemas.openxmlformats.org/markup-compatibility/2006">
          <mc:Choice xmlns:p14="http://schemas.microsoft.com/office/powerpoint/2010/main" Requires="p14">
            <p:contentPart p14:bwMode="auto" r:id="rId65">
              <p14:nvContentPartPr>
                <p14:cNvPr id="176" name="Ink 175">
                  <a:extLst>
                    <a:ext uri="{FF2B5EF4-FFF2-40B4-BE49-F238E27FC236}">
                      <a16:creationId xmlns:a16="http://schemas.microsoft.com/office/drawing/2014/main" id="{2A579195-BF93-7442-AE6C-F02DA29ABF0B}"/>
                    </a:ext>
                  </a:extLst>
                </p14:cNvPr>
                <p14:cNvContentPartPr/>
                <p14:nvPr/>
              </p14:nvContentPartPr>
              <p14:xfrm>
                <a:off x="6433270" y="2329663"/>
                <a:ext cx="39600" cy="17280"/>
              </p14:xfrm>
            </p:contentPart>
          </mc:Choice>
          <mc:Fallback>
            <p:pic>
              <p:nvPicPr>
                <p:cNvPr id="176" name="Ink 175">
                  <a:extLst>
                    <a:ext uri="{FF2B5EF4-FFF2-40B4-BE49-F238E27FC236}">
                      <a16:creationId xmlns:a16="http://schemas.microsoft.com/office/drawing/2014/main" id="{2A579195-BF93-7442-AE6C-F02DA29ABF0B}"/>
                    </a:ext>
                  </a:extLst>
                </p:cNvPr>
                <p:cNvPicPr/>
                <p:nvPr/>
              </p:nvPicPr>
              <p:blipFill>
                <a:blip r:embed="rId66"/>
                <a:stretch>
                  <a:fillRect/>
                </a:stretch>
              </p:blipFill>
              <p:spPr>
                <a:xfrm>
                  <a:off x="6402670" y="2299063"/>
                  <a:ext cx="100800" cy="78480"/>
                </a:xfrm>
                <a:prstGeom prst="rect">
                  <a:avLst/>
                </a:prstGeom>
              </p:spPr>
            </p:pic>
          </mc:Fallback>
        </mc:AlternateContent>
        <mc:AlternateContent xmlns:mc="http://schemas.openxmlformats.org/markup-compatibility/2006">
          <mc:Choice xmlns:p14="http://schemas.microsoft.com/office/powerpoint/2010/main" Requires="p14">
            <p:contentPart p14:bwMode="auto" r:id="rId67">
              <p14:nvContentPartPr>
                <p14:cNvPr id="177" name="Ink 176">
                  <a:extLst>
                    <a:ext uri="{FF2B5EF4-FFF2-40B4-BE49-F238E27FC236}">
                      <a16:creationId xmlns:a16="http://schemas.microsoft.com/office/drawing/2014/main" id="{8613BFD8-77AD-A642-AA48-2A318AEA0E5A}"/>
                    </a:ext>
                  </a:extLst>
                </p14:cNvPr>
                <p14:cNvContentPartPr/>
                <p14:nvPr/>
              </p14:nvContentPartPr>
              <p14:xfrm>
                <a:off x="5562070" y="2279263"/>
                <a:ext cx="234720" cy="266760"/>
              </p14:xfrm>
            </p:contentPart>
          </mc:Choice>
          <mc:Fallback>
            <p:pic>
              <p:nvPicPr>
                <p:cNvPr id="177" name="Ink 176">
                  <a:extLst>
                    <a:ext uri="{FF2B5EF4-FFF2-40B4-BE49-F238E27FC236}">
                      <a16:creationId xmlns:a16="http://schemas.microsoft.com/office/drawing/2014/main" id="{8613BFD8-77AD-A642-AA48-2A318AEA0E5A}"/>
                    </a:ext>
                  </a:extLst>
                </p:cNvPr>
                <p:cNvPicPr/>
                <p:nvPr/>
              </p:nvPicPr>
              <p:blipFill>
                <a:blip r:embed="rId68"/>
                <a:stretch>
                  <a:fillRect/>
                </a:stretch>
              </p:blipFill>
              <p:spPr>
                <a:xfrm>
                  <a:off x="5531110" y="2248663"/>
                  <a:ext cx="295920" cy="327960"/>
                </a:xfrm>
                <a:prstGeom prst="rect">
                  <a:avLst/>
                </a:prstGeom>
              </p:spPr>
            </p:pic>
          </mc:Fallback>
        </mc:AlternateContent>
        <mc:AlternateContent xmlns:mc="http://schemas.openxmlformats.org/markup-compatibility/2006">
          <mc:Choice xmlns:p14="http://schemas.microsoft.com/office/powerpoint/2010/main" Requires="p14">
            <p:contentPart p14:bwMode="auto" r:id="rId69">
              <p14:nvContentPartPr>
                <p14:cNvPr id="178" name="Ink 177">
                  <a:extLst>
                    <a:ext uri="{FF2B5EF4-FFF2-40B4-BE49-F238E27FC236}">
                      <a16:creationId xmlns:a16="http://schemas.microsoft.com/office/drawing/2014/main" id="{0917B97C-AE48-A441-A476-1EE5E5FC0595}"/>
                    </a:ext>
                  </a:extLst>
                </p14:cNvPr>
                <p14:cNvContentPartPr/>
                <p14:nvPr/>
              </p14:nvContentPartPr>
              <p14:xfrm>
                <a:off x="5481790" y="2072983"/>
                <a:ext cx="488520" cy="637560"/>
              </p14:xfrm>
            </p:contentPart>
          </mc:Choice>
          <mc:Fallback>
            <p:pic>
              <p:nvPicPr>
                <p:cNvPr id="178" name="Ink 177">
                  <a:extLst>
                    <a:ext uri="{FF2B5EF4-FFF2-40B4-BE49-F238E27FC236}">
                      <a16:creationId xmlns:a16="http://schemas.microsoft.com/office/drawing/2014/main" id="{0917B97C-AE48-A441-A476-1EE5E5FC0595}"/>
                    </a:ext>
                  </a:extLst>
                </p:cNvPr>
                <p:cNvPicPr/>
                <p:nvPr/>
              </p:nvPicPr>
              <p:blipFill>
                <a:blip r:embed="rId70"/>
                <a:stretch>
                  <a:fillRect/>
                </a:stretch>
              </p:blipFill>
              <p:spPr>
                <a:xfrm>
                  <a:off x="5450830" y="2042383"/>
                  <a:ext cx="549720" cy="698760"/>
                </a:xfrm>
                <a:prstGeom prst="rect">
                  <a:avLst/>
                </a:prstGeom>
              </p:spPr>
            </p:pic>
          </mc:Fallback>
        </mc:AlternateContent>
        <mc:AlternateContent xmlns:mc="http://schemas.openxmlformats.org/markup-compatibility/2006">
          <mc:Choice xmlns:p14="http://schemas.microsoft.com/office/powerpoint/2010/main" Requires="p14">
            <p:contentPart p14:bwMode="auto" r:id="rId71">
              <p14:nvContentPartPr>
                <p14:cNvPr id="182" name="Ink 181">
                  <a:extLst>
                    <a:ext uri="{FF2B5EF4-FFF2-40B4-BE49-F238E27FC236}">
                      <a16:creationId xmlns:a16="http://schemas.microsoft.com/office/drawing/2014/main" id="{196992B2-BB6D-8D41-B5DA-A63EA9AB514F}"/>
                    </a:ext>
                  </a:extLst>
                </p14:cNvPr>
                <p14:cNvContentPartPr/>
                <p14:nvPr/>
              </p14:nvContentPartPr>
              <p14:xfrm>
                <a:off x="6254350" y="1907383"/>
                <a:ext cx="597960" cy="722160"/>
              </p14:xfrm>
            </p:contentPart>
          </mc:Choice>
          <mc:Fallback>
            <p:pic>
              <p:nvPicPr>
                <p:cNvPr id="182" name="Ink 181">
                  <a:extLst>
                    <a:ext uri="{FF2B5EF4-FFF2-40B4-BE49-F238E27FC236}">
                      <a16:creationId xmlns:a16="http://schemas.microsoft.com/office/drawing/2014/main" id="{196992B2-BB6D-8D41-B5DA-A63EA9AB514F}"/>
                    </a:ext>
                  </a:extLst>
                </p:cNvPr>
                <p:cNvPicPr/>
                <p:nvPr/>
              </p:nvPicPr>
              <p:blipFill>
                <a:blip r:embed="rId72"/>
                <a:stretch>
                  <a:fillRect/>
                </a:stretch>
              </p:blipFill>
              <p:spPr>
                <a:xfrm>
                  <a:off x="6223750" y="1876783"/>
                  <a:ext cx="659160" cy="783360"/>
                </a:xfrm>
                <a:prstGeom prst="rect">
                  <a:avLst/>
                </a:prstGeom>
              </p:spPr>
            </p:pic>
          </mc:Fallback>
        </mc:AlternateContent>
        <mc:AlternateContent xmlns:mc="http://schemas.openxmlformats.org/markup-compatibility/2006">
          <mc:Choice xmlns:p14="http://schemas.microsoft.com/office/powerpoint/2010/main" Requires="p14">
            <p:contentPart p14:bwMode="auto" r:id="rId73">
              <p14:nvContentPartPr>
                <p14:cNvPr id="184" name="Ink 183">
                  <a:extLst>
                    <a:ext uri="{FF2B5EF4-FFF2-40B4-BE49-F238E27FC236}">
                      <a16:creationId xmlns:a16="http://schemas.microsoft.com/office/drawing/2014/main" id="{58842EA5-6731-C74A-969C-3D4B45F297E6}"/>
                    </a:ext>
                  </a:extLst>
                </p14:cNvPr>
                <p14:cNvContentPartPr/>
                <p14:nvPr/>
              </p14:nvContentPartPr>
              <p14:xfrm>
                <a:off x="6463510" y="2413903"/>
                <a:ext cx="437040" cy="379080"/>
              </p14:xfrm>
            </p:contentPart>
          </mc:Choice>
          <mc:Fallback>
            <p:pic>
              <p:nvPicPr>
                <p:cNvPr id="184" name="Ink 183">
                  <a:extLst>
                    <a:ext uri="{FF2B5EF4-FFF2-40B4-BE49-F238E27FC236}">
                      <a16:creationId xmlns:a16="http://schemas.microsoft.com/office/drawing/2014/main" id="{58842EA5-6731-C74A-969C-3D4B45F297E6}"/>
                    </a:ext>
                  </a:extLst>
                </p:cNvPr>
                <p:cNvPicPr/>
                <p:nvPr/>
              </p:nvPicPr>
              <p:blipFill>
                <a:blip r:embed="rId74"/>
                <a:stretch>
                  <a:fillRect/>
                </a:stretch>
              </p:blipFill>
              <p:spPr>
                <a:xfrm>
                  <a:off x="6432550" y="2382943"/>
                  <a:ext cx="498600" cy="440640"/>
                </a:xfrm>
                <a:prstGeom prst="rect">
                  <a:avLst/>
                </a:prstGeom>
              </p:spPr>
            </p:pic>
          </mc:Fallback>
        </mc:AlternateContent>
        <mc:AlternateContent xmlns:mc="http://schemas.openxmlformats.org/markup-compatibility/2006">
          <mc:Choice xmlns:p14="http://schemas.microsoft.com/office/powerpoint/2010/main" Requires="p14">
            <p:contentPart p14:bwMode="auto" r:id="rId75">
              <p14:nvContentPartPr>
                <p14:cNvPr id="185" name="Ink 184">
                  <a:extLst>
                    <a:ext uri="{FF2B5EF4-FFF2-40B4-BE49-F238E27FC236}">
                      <a16:creationId xmlns:a16="http://schemas.microsoft.com/office/drawing/2014/main" id="{21A26185-7D9A-C045-99AF-2B16B5C25071}"/>
                    </a:ext>
                  </a:extLst>
                </p14:cNvPr>
                <p14:cNvContentPartPr/>
                <p14:nvPr/>
              </p14:nvContentPartPr>
              <p14:xfrm>
                <a:off x="6551350" y="2648623"/>
                <a:ext cx="56520" cy="62280"/>
              </p14:xfrm>
            </p:contentPart>
          </mc:Choice>
          <mc:Fallback>
            <p:pic>
              <p:nvPicPr>
                <p:cNvPr id="185" name="Ink 184">
                  <a:extLst>
                    <a:ext uri="{FF2B5EF4-FFF2-40B4-BE49-F238E27FC236}">
                      <a16:creationId xmlns:a16="http://schemas.microsoft.com/office/drawing/2014/main" id="{21A26185-7D9A-C045-99AF-2B16B5C25071}"/>
                    </a:ext>
                  </a:extLst>
                </p:cNvPr>
                <p:cNvPicPr/>
                <p:nvPr/>
              </p:nvPicPr>
              <p:blipFill>
                <a:blip r:embed="rId76"/>
                <a:stretch>
                  <a:fillRect/>
                </a:stretch>
              </p:blipFill>
              <p:spPr>
                <a:xfrm>
                  <a:off x="6520390" y="2618023"/>
                  <a:ext cx="118080" cy="123480"/>
                </a:xfrm>
                <a:prstGeom prst="rect">
                  <a:avLst/>
                </a:prstGeom>
              </p:spPr>
            </p:pic>
          </mc:Fallback>
        </mc:AlternateContent>
        <mc:AlternateContent xmlns:mc="http://schemas.openxmlformats.org/markup-compatibility/2006">
          <mc:Choice xmlns:p14="http://schemas.microsoft.com/office/powerpoint/2010/main" Requires="p14">
            <p:contentPart p14:bwMode="auto" r:id="rId77">
              <p14:nvContentPartPr>
                <p14:cNvPr id="187" name="Ink 186">
                  <a:extLst>
                    <a:ext uri="{FF2B5EF4-FFF2-40B4-BE49-F238E27FC236}">
                      <a16:creationId xmlns:a16="http://schemas.microsoft.com/office/drawing/2014/main" id="{28FE474D-601B-0C49-8597-58D477279001}"/>
                    </a:ext>
                  </a:extLst>
                </p14:cNvPr>
                <p14:cNvContentPartPr/>
                <p14:nvPr/>
              </p14:nvContentPartPr>
              <p14:xfrm>
                <a:off x="6538750" y="2668423"/>
                <a:ext cx="58320" cy="68760"/>
              </p14:xfrm>
            </p:contentPart>
          </mc:Choice>
          <mc:Fallback>
            <p:pic>
              <p:nvPicPr>
                <p:cNvPr id="187" name="Ink 186">
                  <a:extLst>
                    <a:ext uri="{FF2B5EF4-FFF2-40B4-BE49-F238E27FC236}">
                      <a16:creationId xmlns:a16="http://schemas.microsoft.com/office/drawing/2014/main" id="{28FE474D-601B-0C49-8597-58D477279001}"/>
                    </a:ext>
                  </a:extLst>
                </p:cNvPr>
                <p:cNvPicPr/>
                <p:nvPr/>
              </p:nvPicPr>
              <p:blipFill>
                <a:blip r:embed="rId78"/>
                <a:stretch>
                  <a:fillRect/>
                </a:stretch>
              </p:blipFill>
              <p:spPr>
                <a:xfrm>
                  <a:off x="6508150" y="2637823"/>
                  <a:ext cx="119520" cy="129960"/>
                </a:xfrm>
                <a:prstGeom prst="rect">
                  <a:avLst/>
                </a:prstGeom>
              </p:spPr>
            </p:pic>
          </mc:Fallback>
        </mc:AlternateContent>
      </p:grpSp>
    </p:spTree>
    <p:extLst>
      <p:ext uri="{BB962C8B-B14F-4D97-AF65-F5344CB8AC3E}">
        <p14:creationId xmlns:p14="http://schemas.microsoft.com/office/powerpoint/2010/main" val="7796473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17F6ED1-7AB2-5A44-B4D1-91FB78110177}"/>
              </a:ext>
            </a:extLst>
          </p:cNvPr>
          <p:cNvPicPr>
            <a:picLocks noChangeAspect="1"/>
          </p:cNvPicPr>
          <p:nvPr/>
        </p:nvPicPr>
        <p:blipFill>
          <a:blip r:embed="rId2"/>
          <a:stretch>
            <a:fillRect/>
          </a:stretch>
        </p:blipFill>
        <p:spPr>
          <a:xfrm>
            <a:off x="741582" y="621322"/>
            <a:ext cx="11450417" cy="6004215"/>
          </a:xfrm>
          <a:prstGeom prst="rect">
            <a:avLst/>
          </a:prstGeom>
        </p:spPr>
      </p:pic>
      <p:sp>
        <p:nvSpPr>
          <p:cNvPr id="3" name="TextBox 2">
            <a:extLst>
              <a:ext uri="{FF2B5EF4-FFF2-40B4-BE49-F238E27FC236}">
                <a16:creationId xmlns:a16="http://schemas.microsoft.com/office/drawing/2014/main" id="{90F47BFB-F35D-2A47-9DF6-ACA57E626A0F}"/>
              </a:ext>
            </a:extLst>
          </p:cNvPr>
          <p:cNvSpPr txBox="1"/>
          <p:nvPr/>
        </p:nvSpPr>
        <p:spPr>
          <a:xfrm>
            <a:off x="1512276" y="1031632"/>
            <a:ext cx="2484334" cy="646331"/>
          </a:xfrm>
          <a:prstGeom prst="rect">
            <a:avLst/>
          </a:prstGeom>
          <a:noFill/>
        </p:spPr>
        <p:txBody>
          <a:bodyPr wrap="none" rtlCol="0">
            <a:spAutoFit/>
          </a:bodyPr>
          <a:lstStyle/>
          <a:p>
            <a:r>
              <a:rPr lang="en-US" sz="3600" b="1" u="sng" dirty="0">
                <a:solidFill>
                  <a:srgbClr val="FF0000"/>
                </a:solidFill>
              </a:rPr>
              <a:t>IQR Method</a:t>
            </a:r>
          </a:p>
        </p:txBody>
      </p:sp>
    </p:spTree>
    <p:extLst>
      <p:ext uri="{BB962C8B-B14F-4D97-AF65-F5344CB8AC3E}">
        <p14:creationId xmlns:p14="http://schemas.microsoft.com/office/powerpoint/2010/main" val="371598980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4FF9D21-44D4-1743-9C06-39FE45F2A7B7}"/>
              </a:ext>
            </a:extLst>
          </p:cNvPr>
          <p:cNvSpPr txBox="1"/>
          <p:nvPr/>
        </p:nvSpPr>
        <p:spPr>
          <a:xfrm>
            <a:off x="1324706" y="703385"/>
            <a:ext cx="10339755" cy="1200329"/>
          </a:xfrm>
          <a:prstGeom prst="rect">
            <a:avLst/>
          </a:prstGeom>
          <a:noFill/>
        </p:spPr>
        <p:txBody>
          <a:bodyPr wrap="square" rtlCol="0">
            <a:spAutoFit/>
          </a:bodyPr>
          <a:lstStyle/>
          <a:p>
            <a:r>
              <a:rPr lang="en-US" dirty="0"/>
              <a:t>Q. Can you identify the outliers from the below dataset, using the IQR method?</a:t>
            </a:r>
          </a:p>
          <a:p>
            <a:r>
              <a:rPr lang="en-US" dirty="0"/>
              <a:t>     </a:t>
            </a:r>
          </a:p>
          <a:p>
            <a:r>
              <a:rPr lang="en-US" b="1" dirty="0">
                <a:solidFill>
                  <a:srgbClr val="0070C0"/>
                </a:solidFill>
              </a:rPr>
              <a:t>26.0 ℃</a:t>
            </a:r>
            <a:r>
              <a:rPr lang="en-US" b="1" dirty="0">
                <a:solidFill>
                  <a:srgbClr val="FF0000"/>
                </a:solidFill>
              </a:rPr>
              <a:t> , </a:t>
            </a:r>
            <a:r>
              <a:rPr lang="en-US" b="1" dirty="0">
                <a:solidFill>
                  <a:srgbClr val="0070C0"/>
                </a:solidFill>
              </a:rPr>
              <a:t>15.0 ℃ </a:t>
            </a:r>
            <a:r>
              <a:rPr lang="en-US" b="1" dirty="0">
                <a:solidFill>
                  <a:srgbClr val="FF0000"/>
                </a:solidFill>
              </a:rPr>
              <a:t>, </a:t>
            </a:r>
            <a:r>
              <a:rPr lang="en-US" b="1" dirty="0">
                <a:solidFill>
                  <a:srgbClr val="0070C0"/>
                </a:solidFill>
              </a:rPr>
              <a:t>20.5 ℃</a:t>
            </a:r>
            <a:r>
              <a:rPr lang="en-US" b="1" dirty="0">
                <a:solidFill>
                  <a:srgbClr val="FF0000"/>
                </a:solidFill>
              </a:rPr>
              <a:t> , </a:t>
            </a:r>
            <a:r>
              <a:rPr lang="en-US" b="1" dirty="0">
                <a:solidFill>
                  <a:srgbClr val="0070C0"/>
                </a:solidFill>
              </a:rPr>
              <a:t>31 ℃</a:t>
            </a:r>
            <a:r>
              <a:rPr lang="en-US" b="1" dirty="0">
                <a:solidFill>
                  <a:srgbClr val="FF0000"/>
                </a:solidFill>
              </a:rPr>
              <a:t> , </a:t>
            </a:r>
            <a:r>
              <a:rPr lang="en-US" b="1" dirty="0">
                <a:solidFill>
                  <a:srgbClr val="0070C0"/>
                </a:solidFill>
              </a:rPr>
              <a:t>-350.0 ℃</a:t>
            </a:r>
            <a:r>
              <a:rPr lang="en-US" b="1" dirty="0">
                <a:solidFill>
                  <a:srgbClr val="FF0000"/>
                </a:solidFill>
              </a:rPr>
              <a:t> , </a:t>
            </a:r>
            <a:r>
              <a:rPr lang="en-US" b="1" dirty="0">
                <a:solidFill>
                  <a:srgbClr val="0070C0"/>
                </a:solidFill>
              </a:rPr>
              <a:t>31.0 ℃</a:t>
            </a:r>
            <a:r>
              <a:rPr lang="en-US" b="1" dirty="0">
                <a:solidFill>
                  <a:srgbClr val="FF0000"/>
                </a:solidFill>
              </a:rPr>
              <a:t> , </a:t>
            </a:r>
            <a:r>
              <a:rPr lang="en-US" b="1" dirty="0">
                <a:solidFill>
                  <a:srgbClr val="0070C0"/>
                </a:solidFill>
              </a:rPr>
              <a:t>30.5 ℃</a:t>
            </a:r>
          </a:p>
          <a:p>
            <a:endParaRPr lang="en-US" dirty="0"/>
          </a:p>
        </p:txBody>
      </p:sp>
      <mc:AlternateContent xmlns:mc="http://schemas.openxmlformats.org/markup-compatibility/2006">
        <mc:Choice xmlns:p14="http://schemas.microsoft.com/office/powerpoint/2010/main" Requires="p14">
          <p:contentPart p14:bwMode="auto" r:id="rId2">
            <p14:nvContentPartPr>
              <p14:cNvPr id="3" name="Ink 2">
                <a:extLst>
                  <a:ext uri="{FF2B5EF4-FFF2-40B4-BE49-F238E27FC236}">
                    <a16:creationId xmlns:a16="http://schemas.microsoft.com/office/drawing/2014/main" id="{D21A629D-E14A-8B44-AEAA-1E24E2F5097B}"/>
                  </a:ext>
                </a:extLst>
              </p14:cNvPr>
              <p14:cNvContentPartPr/>
              <p14:nvPr/>
            </p14:nvContentPartPr>
            <p14:xfrm>
              <a:off x="1444390" y="1124383"/>
              <a:ext cx="250560" cy="26280"/>
            </p14:xfrm>
          </p:contentPart>
        </mc:Choice>
        <mc:Fallback>
          <p:pic>
            <p:nvPicPr>
              <p:cNvPr id="3" name="Ink 2">
                <a:extLst>
                  <a:ext uri="{FF2B5EF4-FFF2-40B4-BE49-F238E27FC236}">
                    <a16:creationId xmlns:a16="http://schemas.microsoft.com/office/drawing/2014/main" id="{D21A629D-E14A-8B44-AEAA-1E24E2F5097B}"/>
                  </a:ext>
                </a:extLst>
              </p:cNvPr>
              <p:cNvPicPr/>
              <p:nvPr/>
            </p:nvPicPr>
            <p:blipFill>
              <a:blip r:embed="rId3"/>
              <a:stretch>
                <a:fillRect/>
              </a:stretch>
            </p:blipFill>
            <p:spPr>
              <a:xfrm>
                <a:off x="1413790" y="1093783"/>
                <a:ext cx="311760" cy="8748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8" name="Ink 7">
                <a:extLst>
                  <a:ext uri="{FF2B5EF4-FFF2-40B4-BE49-F238E27FC236}">
                    <a16:creationId xmlns:a16="http://schemas.microsoft.com/office/drawing/2014/main" id="{F03457A5-F4CE-DE4C-95A1-9A2FEE0A5833}"/>
                  </a:ext>
                </a:extLst>
              </p14:cNvPr>
              <p14:cNvContentPartPr/>
              <p14:nvPr/>
            </p14:nvContentPartPr>
            <p14:xfrm>
              <a:off x="4755310" y="1588063"/>
              <a:ext cx="937440" cy="49320"/>
            </p14:xfrm>
          </p:contentPart>
        </mc:Choice>
        <mc:Fallback>
          <p:pic>
            <p:nvPicPr>
              <p:cNvPr id="8" name="Ink 7">
                <a:extLst>
                  <a:ext uri="{FF2B5EF4-FFF2-40B4-BE49-F238E27FC236}">
                    <a16:creationId xmlns:a16="http://schemas.microsoft.com/office/drawing/2014/main" id="{F03457A5-F4CE-DE4C-95A1-9A2FEE0A5833}"/>
                  </a:ext>
                </a:extLst>
              </p:cNvPr>
              <p:cNvPicPr/>
              <p:nvPr/>
            </p:nvPicPr>
            <p:blipFill>
              <a:blip r:embed="rId5"/>
              <a:stretch>
                <a:fillRect/>
              </a:stretch>
            </p:blipFill>
            <p:spPr>
              <a:xfrm>
                <a:off x="4724710" y="1557463"/>
                <a:ext cx="998640" cy="11088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30" name="Ink 29">
                <a:extLst>
                  <a:ext uri="{FF2B5EF4-FFF2-40B4-BE49-F238E27FC236}">
                    <a16:creationId xmlns:a16="http://schemas.microsoft.com/office/drawing/2014/main" id="{272FC858-128B-6E4D-834C-8743428C361C}"/>
                  </a:ext>
                </a:extLst>
              </p14:cNvPr>
              <p14:cNvContentPartPr/>
              <p14:nvPr/>
            </p14:nvContentPartPr>
            <p14:xfrm>
              <a:off x="2605390" y="4481023"/>
              <a:ext cx="87120" cy="62280"/>
            </p14:xfrm>
          </p:contentPart>
        </mc:Choice>
        <mc:Fallback>
          <p:pic>
            <p:nvPicPr>
              <p:cNvPr id="30" name="Ink 29">
                <a:extLst>
                  <a:ext uri="{FF2B5EF4-FFF2-40B4-BE49-F238E27FC236}">
                    <a16:creationId xmlns:a16="http://schemas.microsoft.com/office/drawing/2014/main" id="{272FC858-128B-6E4D-834C-8743428C361C}"/>
                  </a:ext>
                </a:extLst>
              </p:cNvPr>
              <p:cNvPicPr/>
              <p:nvPr/>
            </p:nvPicPr>
            <p:blipFill>
              <a:blip r:embed="rId7"/>
              <a:stretch>
                <a:fillRect/>
              </a:stretch>
            </p:blipFill>
            <p:spPr>
              <a:xfrm>
                <a:off x="2574430" y="4450423"/>
                <a:ext cx="148320" cy="12384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83" name="Ink 82">
                <a:extLst>
                  <a:ext uri="{FF2B5EF4-FFF2-40B4-BE49-F238E27FC236}">
                    <a16:creationId xmlns:a16="http://schemas.microsoft.com/office/drawing/2014/main" id="{44826155-8881-2E44-A572-016382504634}"/>
                  </a:ext>
                </a:extLst>
              </p14:cNvPr>
              <p14:cNvContentPartPr/>
              <p14:nvPr/>
            </p14:nvContentPartPr>
            <p14:xfrm>
              <a:off x="1634110" y="1732783"/>
              <a:ext cx="321480" cy="54360"/>
            </p14:xfrm>
          </p:contentPart>
        </mc:Choice>
        <mc:Fallback>
          <p:pic>
            <p:nvPicPr>
              <p:cNvPr id="83" name="Ink 82">
                <a:extLst>
                  <a:ext uri="{FF2B5EF4-FFF2-40B4-BE49-F238E27FC236}">
                    <a16:creationId xmlns:a16="http://schemas.microsoft.com/office/drawing/2014/main" id="{44826155-8881-2E44-A572-016382504634}"/>
                  </a:ext>
                </a:extLst>
              </p:cNvPr>
              <p:cNvPicPr/>
              <p:nvPr/>
            </p:nvPicPr>
            <p:blipFill>
              <a:blip r:embed="rId9"/>
              <a:stretch>
                <a:fillRect/>
              </a:stretch>
            </p:blipFill>
            <p:spPr>
              <a:xfrm>
                <a:off x="1603510" y="1702183"/>
                <a:ext cx="382680" cy="115560"/>
              </a:xfrm>
              <a:prstGeom prst="rect">
                <a:avLst/>
              </a:prstGeom>
            </p:spPr>
          </p:pic>
        </mc:Fallback>
      </mc:AlternateContent>
      <p:grpSp>
        <p:nvGrpSpPr>
          <p:cNvPr id="194" name="Group 193">
            <a:extLst>
              <a:ext uri="{FF2B5EF4-FFF2-40B4-BE49-F238E27FC236}">
                <a16:creationId xmlns:a16="http://schemas.microsoft.com/office/drawing/2014/main" id="{F61EFEED-5374-0A42-B02D-B8C00A66EA28}"/>
              </a:ext>
            </a:extLst>
          </p:cNvPr>
          <p:cNvGrpSpPr/>
          <p:nvPr/>
        </p:nvGrpSpPr>
        <p:grpSpPr>
          <a:xfrm>
            <a:off x="1028950" y="991183"/>
            <a:ext cx="11079720" cy="5823360"/>
            <a:chOff x="1028950" y="991183"/>
            <a:chExt cx="11079720" cy="5823360"/>
          </a:xfrm>
        </p:grpSpPr>
        <mc:AlternateContent xmlns:mc="http://schemas.openxmlformats.org/markup-compatibility/2006">
          <mc:Choice xmlns:p14="http://schemas.microsoft.com/office/powerpoint/2010/main" Requires="p14">
            <p:contentPart p14:bwMode="auto" r:id="rId10">
              <p14:nvContentPartPr>
                <p14:cNvPr id="73" name="Ink 72">
                  <a:extLst>
                    <a:ext uri="{FF2B5EF4-FFF2-40B4-BE49-F238E27FC236}">
                      <a16:creationId xmlns:a16="http://schemas.microsoft.com/office/drawing/2014/main" id="{080E3BEF-8610-F54B-B92D-46A41BE8F7DC}"/>
                    </a:ext>
                  </a:extLst>
                </p14:cNvPr>
                <p14:cNvContentPartPr/>
                <p14:nvPr/>
              </p14:nvContentPartPr>
              <p14:xfrm>
                <a:off x="1417030" y="6049543"/>
                <a:ext cx="120960" cy="243360"/>
              </p14:xfrm>
            </p:contentPart>
          </mc:Choice>
          <mc:Fallback>
            <p:pic>
              <p:nvPicPr>
                <p:cNvPr id="73" name="Ink 72">
                  <a:extLst>
                    <a:ext uri="{FF2B5EF4-FFF2-40B4-BE49-F238E27FC236}">
                      <a16:creationId xmlns:a16="http://schemas.microsoft.com/office/drawing/2014/main" id="{080E3BEF-8610-F54B-B92D-46A41BE8F7DC}"/>
                    </a:ext>
                  </a:extLst>
                </p:cNvPr>
                <p:cNvPicPr/>
                <p:nvPr/>
              </p:nvPicPr>
              <p:blipFill>
                <a:blip r:embed="rId11"/>
                <a:stretch>
                  <a:fillRect/>
                </a:stretch>
              </p:blipFill>
              <p:spPr>
                <a:xfrm>
                  <a:off x="1386070" y="6018943"/>
                  <a:ext cx="182520" cy="30456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74" name="Ink 73">
                  <a:extLst>
                    <a:ext uri="{FF2B5EF4-FFF2-40B4-BE49-F238E27FC236}">
                      <a16:creationId xmlns:a16="http://schemas.microsoft.com/office/drawing/2014/main" id="{C89F40E1-4043-4B4C-BFEC-3F7EC6A68890}"/>
                    </a:ext>
                  </a:extLst>
                </p14:cNvPr>
                <p14:cNvContentPartPr/>
                <p14:nvPr/>
              </p14:nvContentPartPr>
              <p14:xfrm>
                <a:off x="1197430" y="5836783"/>
                <a:ext cx="752040" cy="769320"/>
              </p14:xfrm>
            </p:contentPart>
          </mc:Choice>
          <mc:Fallback>
            <p:pic>
              <p:nvPicPr>
                <p:cNvPr id="74" name="Ink 73">
                  <a:extLst>
                    <a:ext uri="{FF2B5EF4-FFF2-40B4-BE49-F238E27FC236}">
                      <a16:creationId xmlns:a16="http://schemas.microsoft.com/office/drawing/2014/main" id="{C89F40E1-4043-4B4C-BFEC-3F7EC6A68890}"/>
                    </a:ext>
                  </a:extLst>
                </p:cNvPr>
                <p:cNvPicPr/>
                <p:nvPr/>
              </p:nvPicPr>
              <p:blipFill>
                <a:blip r:embed="rId13"/>
                <a:stretch>
                  <a:fillRect/>
                </a:stretch>
              </p:blipFill>
              <p:spPr>
                <a:xfrm>
                  <a:off x="1166830" y="5806183"/>
                  <a:ext cx="813240" cy="83052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79" name="Ink 78">
                  <a:extLst>
                    <a:ext uri="{FF2B5EF4-FFF2-40B4-BE49-F238E27FC236}">
                      <a16:creationId xmlns:a16="http://schemas.microsoft.com/office/drawing/2014/main" id="{73387838-249E-CA48-B66C-1A4FFB550D1C}"/>
                    </a:ext>
                  </a:extLst>
                </p14:cNvPr>
                <p14:cNvContentPartPr/>
                <p14:nvPr/>
              </p14:nvContentPartPr>
              <p14:xfrm>
                <a:off x="2605750" y="6156103"/>
                <a:ext cx="197280" cy="34560"/>
              </p14:xfrm>
            </p:contentPart>
          </mc:Choice>
          <mc:Fallback>
            <p:pic>
              <p:nvPicPr>
                <p:cNvPr id="79" name="Ink 78">
                  <a:extLst>
                    <a:ext uri="{FF2B5EF4-FFF2-40B4-BE49-F238E27FC236}">
                      <a16:creationId xmlns:a16="http://schemas.microsoft.com/office/drawing/2014/main" id="{73387838-249E-CA48-B66C-1A4FFB550D1C}"/>
                    </a:ext>
                  </a:extLst>
                </p:cNvPr>
                <p:cNvPicPr/>
                <p:nvPr/>
              </p:nvPicPr>
              <p:blipFill>
                <a:blip r:embed="rId15"/>
                <a:stretch>
                  <a:fillRect/>
                </a:stretch>
              </p:blipFill>
              <p:spPr>
                <a:xfrm>
                  <a:off x="2575150" y="6125503"/>
                  <a:ext cx="258480" cy="9612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17" name="Ink 16">
                  <a:extLst>
                    <a:ext uri="{FF2B5EF4-FFF2-40B4-BE49-F238E27FC236}">
                      <a16:creationId xmlns:a16="http://schemas.microsoft.com/office/drawing/2014/main" id="{4A4CF69F-2C7A-8E4F-9941-58126D9F5E2B}"/>
                    </a:ext>
                  </a:extLst>
                </p14:cNvPr>
                <p14:cNvContentPartPr/>
                <p14:nvPr/>
              </p14:nvContentPartPr>
              <p14:xfrm>
                <a:off x="1959550" y="3561943"/>
                <a:ext cx="254160" cy="258120"/>
              </p14:xfrm>
            </p:contentPart>
          </mc:Choice>
          <mc:Fallback>
            <p:pic>
              <p:nvPicPr>
                <p:cNvPr id="17" name="Ink 16">
                  <a:extLst>
                    <a:ext uri="{FF2B5EF4-FFF2-40B4-BE49-F238E27FC236}">
                      <a16:creationId xmlns:a16="http://schemas.microsoft.com/office/drawing/2014/main" id="{4A4CF69F-2C7A-8E4F-9941-58126D9F5E2B}"/>
                    </a:ext>
                  </a:extLst>
                </p:cNvPr>
                <p:cNvPicPr/>
                <p:nvPr/>
              </p:nvPicPr>
              <p:blipFill>
                <a:blip r:embed="rId17"/>
                <a:stretch>
                  <a:fillRect/>
                </a:stretch>
              </p:blipFill>
              <p:spPr>
                <a:xfrm>
                  <a:off x="1928590" y="3530983"/>
                  <a:ext cx="315720" cy="31968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8" name="Ink 17">
                  <a:extLst>
                    <a:ext uri="{FF2B5EF4-FFF2-40B4-BE49-F238E27FC236}">
                      <a16:creationId xmlns:a16="http://schemas.microsoft.com/office/drawing/2014/main" id="{4384BD76-2E94-A644-94D2-84A9EB5F8422}"/>
                    </a:ext>
                  </a:extLst>
                </p14:cNvPr>
                <p14:cNvContentPartPr/>
                <p14:nvPr/>
              </p14:nvContentPartPr>
              <p14:xfrm>
                <a:off x="2285350" y="3482023"/>
                <a:ext cx="229320" cy="335880"/>
              </p14:xfrm>
            </p:contentPart>
          </mc:Choice>
          <mc:Fallback>
            <p:pic>
              <p:nvPicPr>
                <p:cNvPr id="18" name="Ink 17">
                  <a:extLst>
                    <a:ext uri="{FF2B5EF4-FFF2-40B4-BE49-F238E27FC236}">
                      <a16:creationId xmlns:a16="http://schemas.microsoft.com/office/drawing/2014/main" id="{4384BD76-2E94-A644-94D2-84A9EB5F8422}"/>
                    </a:ext>
                  </a:extLst>
                </p:cNvPr>
                <p:cNvPicPr/>
                <p:nvPr/>
              </p:nvPicPr>
              <p:blipFill>
                <a:blip r:embed="rId19"/>
                <a:stretch>
                  <a:fillRect/>
                </a:stretch>
              </p:blipFill>
              <p:spPr>
                <a:xfrm>
                  <a:off x="2254750" y="3451423"/>
                  <a:ext cx="290880" cy="39708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9" name="Ink 18">
                  <a:extLst>
                    <a:ext uri="{FF2B5EF4-FFF2-40B4-BE49-F238E27FC236}">
                      <a16:creationId xmlns:a16="http://schemas.microsoft.com/office/drawing/2014/main" id="{8C7F5954-94A7-7D4A-B267-7C8957A5F597}"/>
                    </a:ext>
                  </a:extLst>
                </p14:cNvPr>
                <p14:cNvContentPartPr/>
                <p14:nvPr/>
              </p14:nvContentPartPr>
              <p14:xfrm>
                <a:off x="2682790" y="3417223"/>
                <a:ext cx="224640" cy="397080"/>
              </p14:xfrm>
            </p:contentPart>
          </mc:Choice>
          <mc:Fallback>
            <p:pic>
              <p:nvPicPr>
                <p:cNvPr id="19" name="Ink 18">
                  <a:extLst>
                    <a:ext uri="{FF2B5EF4-FFF2-40B4-BE49-F238E27FC236}">
                      <a16:creationId xmlns:a16="http://schemas.microsoft.com/office/drawing/2014/main" id="{8C7F5954-94A7-7D4A-B267-7C8957A5F597}"/>
                    </a:ext>
                  </a:extLst>
                </p:cNvPr>
                <p:cNvPicPr/>
                <p:nvPr/>
              </p:nvPicPr>
              <p:blipFill>
                <a:blip r:embed="rId21"/>
                <a:stretch>
                  <a:fillRect/>
                </a:stretch>
              </p:blipFill>
              <p:spPr>
                <a:xfrm>
                  <a:off x="2652190" y="3386623"/>
                  <a:ext cx="286200" cy="45828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23" name="Ink 22">
                  <a:extLst>
                    <a:ext uri="{FF2B5EF4-FFF2-40B4-BE49-F238E27FC236}">
                      <a16:creationId xmlns:a16="http://schemas.microsoft.com/office/drawing/2014/main" id="{26E9A362-E196-2649-8E81-9C7761930929}"/>
                    </a:ext>
                  </a:extLst>
                </p14:cNvPr>
                <p14:cNvContentPartPr/>
                <p14:nvPr/>
              </p14:nvContentPartPr>
              <p14:xfrm>
                <a:off x="1103830" y="3590743"/>
                <a:ext cx="256320" cy="313200"/>
              </p14:xfrm>
            </p:contentPart>
          </mc:Choice>
          <mc:Fallback>
            <p:pic>
              <p:nvPicPr>
                <p:cNvPr id="23" name="Ink 22">
                  <a:extLst>
                    <a:ext uri="{FF2B5EF4-FFF2-40B4-BE49-F238E27FC236}">
                      <a16:creationId xmlns:a16="http://schemas.microsoft.com/office/drawing/2014/main" id="{26E9A362-E196-2649-8E81-9C7761930929}"/>
                    </a:ext>
                  </a:extLst>
                </p:cNvPr>
                <p:cNvPicPr/>
                <p:nvPr/>
              </p:nvPicPr>
              <p:blipFill>
                <a:blip r:embed="rId23"/>
                <a:stretch>
                  <a:fillRect/>
                </a:stretch>
              </p:blipFill>
              <p:spPr>
                <a:xfrm>
                  <a:off x="1073230" y="3559783"/>
                  <a:ext cx="317880" cy="37476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24" name="Ink 23">
                  <a:extLst>
                    <a:ext uri="{FF2B5EF4-FFF2-40B4-BE49-F238E27FC236}">
                      <a16:creationId xmlns:a16="http://schemas.microsoft.com/office/drawing/2014/main" id="{1926CC2C-67C7-2941-AF3B-8574F83460FB}"/>
                    </a:ext>
                  </a:extLst>
                </p14:cNvPr>
                <p14:cNvContentPartPr/>
                <p14:nvPr/>
              </p14:nvContentPartPr>
              <p14:xfrm>
                <a:off x="1028950" y="3340543"/>
                <a:ext cx="570960" cy="747000"/>
              </p14:xfrm>
            </p:contentPart>
          </mc:Choice>
          <mc:Fallback>
            <p:pic>
              <p:nvPicPr>
                <p:cNvPr id="24" name="Ink 23">
                  <a:extLst>
                    <a:ext uri="{FF2B5EF4-FFF2-40B4-BE49-F238E27FC236}">
                      <a16:creationId xmlns:a16="http://schemas.microsoft.com/office/drawing/2014/main" id="{1926CC2C-67C7-2941-AF3B-8574F83460FB}"/>
                    </a:ext>
                  </a:extLst>
                </p:cNvPr>
                <p:cNvPicPr/>
                <p:nvPr/>
              </p:nvPicPr>
              <p:blipFill>
                <a:blip r:embed="rId25"/>
                <a:stretch>
                  <a:fillRect/>
                </a:stretch>
              </p:blipFill>
              <p:spPr>
                <a:xfrm>
                  <a:off x="998350" y="3309943"/>
                  <a:ext cx="632160" cy="80856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25" name="Ink 24">
                  <a:extLst>
                    <a:ext uri="{FF2B5EF4-FFF2-40B4-BE49-F238E27FC236}">
                      <a16:creationId xmlns:a16="http://schemas.microsoft.com/office/drawing/2014/main" id="{7B79E1D7-DFF0-CC40-AEAB-99FC664557EC}"/>
                    </a:ext>
                  </a:extLst>
                </p14:cNvPr>
                <p14:cNvContentPartPr/>
                <p14:nvPr/>
              </p14:nvContentPartPr>
              <p14:xfrm>
                <a:off x="1072150" y="4719343"/>
                <a:ext cx="271440" cy="351360"/>
              </p14:xfrm>
            </p:contentPart>
          </mc:Choice>
          <mc:Fallback>
            <p:pic>
              <p:nvPicPr>
                <p:cNvPr id="25" name="Ink 24">
                  <a:extLst>
                    <a:ext uri="{FF2B5EF4-FFF2-40B4-BE49-F238E27FC236}">
                      <a16:creationId xmlns:a16="http://schemas.microsoft.com/office/drawing/2014/main" id="{7B79E1D7-DFF0-CC40-AEAB-99FC664557EC}"/>
                    </a:ext>
                  </a:extLst>
                </p:cNvPr>
                <p:cNvPicPr/>
                <p:nvPr/>
              </p:nvPicPr>
              <p:blipFill>
                <a:blip r:embed="rId27"/>
                <a:stretch>
                  <a:fillRect/>
                </a:stretch>
              </p:blipFill>
              <p:spPr>
                <a:xfrm>
                  <a:off x="1041190" y="4688383"/>
                  <a:ext cx="333000" cy="41292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26" name="Ink 25">
                  <a:extLst>
                    <a:ext uri="{FF2B5EF4-FFF2-40B4-BE49-F238E27FC236}">
                      <a16:creationId xmlns:a16="http://schemas.microsoft.com/office/drawing/2014/main" id="{18B9C662-0894-D745-A605-094688C234B7}"/>
                    </a:ext>
                  </a:extLst>
                </p14:cNvPr>
                <p14:cNvContentPartPr/>
                <p14:nvPr/>
              </p14:nvContentPartPr>
              <p14:xfrm>
                <a:off x="1037590" y="4482103"/>
                <a:ext cx="615960" cy="736920"/>
              </p14:xfrm>
            </p:contentPart>
          </mc:Choice>
          <mc:Fallback>
            <p:pic>
              <p:nvPicPr>
                <p:cNvPr id="26" name="Ink 25">
                  <a:extLst>
                    <a:ext uri="{FF2B5EF4-FFF2-40B4-BE49-F238E27FC236}">
                      <a16:creationId xmlns:a16="http://schemas.microsoft.com/office/drawing/2014/main" id="{18B9C662-0894-D745-A605-094688C234B7}"/>
                    </a:ext>
                  </a:extLst>
                </p:cNvPr>
                <p:cNvPicPr/>
                <p:nvPr/>
              </p:nvPicPr>
              <p:blipFill>
                <a:blip r:embed="rId29"/>
                <a:stretch>
                  <a:fillRect/>
                </a:stretch>
              </p:blipFill>
              <p:spPr>
                <a:xfrm>
                  <a:off x="1006990" y="4451143"/>
                  <a:ext cx="677160" cy="79812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31" name="Ink 30">
                  <a:extLst>
                    <a:ext uri="{FF2B5EF4-FFF2-40B4-BE49-F238E27FC236}">
                      <a16:creationId xmlns:a16="http://schemas.microsoft.com/office/drawing/2014/main" id="{022A0DB2-ADCA-8F40-9A31-F2EEFAE534CD}"/>
                    </a:ext>
                  </a:extLst>
                </p14:cNvPr>
                <p14:cNvContentPartPr/>
                <p14:nvPr/>
              </p14:nvContentPartPr>
              <p14:xfrm>
                <a:off x="2498470" y="4467343"/>
                <a:ext cx="740520" cy="419400"/>
              </p14:xfrm>
            </p:contentPart>
          </mc:Choice>
          <mc:Fallback>
            <p:pic>
              <p:nvPicPr>
                <p:cNvPr id="31" name="Ink 30">
                  <a:extLst>
                    <a:ext uri="{FF2B5EF4-FFF2-40B4-BE49-F238E27FC236}">
                      <a16:creationId xmlns:a16="http://schemas.microsoft.com/office/drawing/2014/main" id="{022A0DB2-ADCA-8F40-9A31-F2EEFAE534CD}"/>
                    </a:ext>
                  </a:extLst>
                </p:cNvPr>
                <p:cNvPicPr/>
                <p:nvPr/>
              </p:nvPicPr>
              <p:blipFill>
                <a:blip r:embed="rId31"/>
                <a:stretch>
                  <a:fillRect/>
                </a:stretch>
              </p:blipFill>
              <p:spPr>
                <a:xfrm>
                  <a:off x="2467870" y="4436743"/>
                  <a:ext cx="802080" cy="48096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32" name="Ink 31">
                  <a:extLst>
                    <a:ext uri="{FF2B5EF4-FFF2-40B4-BE49-F238E27FC236}">
                      <a16:creationId xmlns:a16="http://schemas.microsoft.com/office/drawing/2014/main" id="{1D35D9DE-8D86-834A-A968-9FB7EE670B84}"/>
                    </a:ext>
                  </a:extLst>
                </p14:cNvPr>
                <p14:cNvContentPartPr/>
                <p14:nvPr/>
              </p14:nvContentPartPr>
              <p14:xfrm>
                <a:off x="3057550" y="4524223"/>
                <a:ext cx="139680" cy="4680"/>
              </p14:xfrm>
            </p:contentPart>
          </mc:Choice>
          <mc:Fallback>
            <p:pic>
              <p:nvPicPr>
                <p:cNvPr id="32" name="Ink 31">
                  <a:extLst>
                    <a:ext uri="{FF2B5EF4-FFF2-40B4-BE49-F238E27FC236}">
                      <a16:creationId xmlns:a16="http://schemas.microsoft.com/office/drawing/2014/main" id="{1D35D9DE-8D86-834A-A968-9FB7EE670B84}"/>
                    </a:ext>
                  </a:extLst>
                </p:cNvPr>
                <p:cNvPicPr/>
                <p:nvPr/>
              </p:nvPicPr>
              <p:blipFill>
                <a:blip r:embed="rId33"/>
                <a:stretch>
                  <a:fillRect/>
                </a:stretch>
              </p:blipFill>
              <p:spPr>
                <a:xfrm>
                  <a:off x="3026950" y="4493623"/>
                  <a:ext cx="200880" cy="6588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33" name="Ink 32">
                  <a:extLst>
                    <a:ext uri="{FF2B5EF4-FFF2-40B4-BE49-F238E27FC236}">
                      <a16:creationId xmlns:a16="http://schemas.microsoft.com/office/drawing/2014/main" id="{2738F925-64EC-8445-9449-35B769076F12}"/>
                    </a:ext>
                  </a:extLst>
                </p14:cNvPr>
                <p14:cNvContentPartPr/>
                <p14:nvPr/>
              </p14:nvContentPartPr>
              <p14:xfrm>
                <a:off x="3539950" y="4463023"/>
                <a:ext cx="916200" cy="429840"/>
              </p14:xfrm>
            </p:contentPart>
          </mc:Choice>
          <mc:Fallback>
            <p:pic>
              <p:nvPicPr>
                <p:cNvPr id="33" name="Ink 32">
                  <a:extLst>
                    <a:ext uri="{FF2B5EF4-FFF2-40B4-BE49-F238E27FC236}">
                      <a16:creationId xmlns:a16="http://schemas.microsoft.com/office/drawing/2014/main" id="{2738F925-64EC-8445-9449-35B769076F12}"/>
                    </a:ext>
                  </a:extLst>
                </p:cNvPr>
                <p:cNvPicPr/>
                <p:nvPr/>
              </p:nvPicPr>
              <p:blipFill>
                <a:blip r:embed="rId35"/>
                <a:stretch>
                  <a:fillRect/>
                </a:stretch>
              </p:blipFill>
              <p:spPr>
                <a:xfrm>
                  <a:off x="3509350" y="4432063"/>
                  <a:ext cx="977760" cy="49140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34" name="Ink 33">
                  <a:extLst>
                    <a:ext uri="{FF2B5EF4-FFF2-40B4-BE49-F238E27FC236}">
                      <a16:creationId xmlns:a16="http://schemas.microsoft.com/office/drawing/2014/main" id="{0EEBAB1B-D023-184C-82F5-7AC076676B1D}"/>
                    </a:ext>
                  </a:extLst>
                </p14:cNvPr>
                <p14:cNvContentPartPr/>
                <p14:nvPr/>
              </p14:nvContentPartPr>
              <p14:xfrm>
                <a:off x="4399270" y="4393183"/>
                <a:ext cx="18000" cy="22680"/>
              </p14:xfrm>
            </p:contentPart>
          </mc:Choice>
          <mc:Fallback>
            <p:pic>
              <p:nvPicPr>
                <p:cNvPr id="34" name="Ink 33">
                  <a:extLst>
                    <a:ext uri="{FF2B5EF4-FFF2-40B4-BE49-F238E27FC236}">
                      <a16:creationId xmlns:a16="http://schemas.microsoft.com/office/drawing/2014/main" id="{0EEBAB1B-D023-184C-82F5-7AC076676B1D}"/>
                    </a:ext>
                  </a:extLst>
                </p:cNvPr>
                <p:cNvPicPr/>
                <p:nvPr/>
              </p:nvPicPr>
              <p:blipFill>
                <a:blip r:embed="rId37"/>
                <a:stretch>
                  <a:fillRect/>
                </a:stretch>
              </p:blipFill>
              <p:spPr>
                <a:xfrm>
                  <a:off x="4368670" y="4362583"/>
                  <a:ext cx="79560" cy="8388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35" name="Ink 34">
                  <a:extLst>
                    <a:ext uri="{FF2B5EF4-FFF2-40B4-BE49-F238E27FC236}">
                      <a16:creationId xmlns:a16="http://schemas.microsoft.com/office/drawing/2014/main" id="{5E1650D5-EC8C-F44D-9759-58295C8FCE36}"/>
                    </a:ext>
                  </a:extLst>
                </p14:cNvPr>
                <p14:cNvContentPartPr/>
                <p14:nvPr/>
              </p14:nvContentPartPr>
              <p14:xfrm>
                <a:off x="4528150" y="4508023"/>
                <a:ext cx="332640" cy="170640"/>
              </p14:xfrm>
            </p:contentPart>
          </mc:Choice>
          <mc:Fallback>
            <p:pic>
              <p:nvPicPr>
                <p:cNvPr id="35" name="Ink 34">
                  <a:extLst>
                    <a:ext uri="{FF2B5EF4-FFF2-40B4-BE49-F238E27FC236}">
                      <a16:creationId xmlns:a16="http://schemas.microsoft.com/office/drawing/2014/main" id="{5E1650D5-EC8C-F44D-9759-58295C8FCE36}"/>
                    </a:ext>
                  </a:extLst>
                </p:cNvPr>
                <p:cNvPicPr/>
                <p:nvPr/>
              </p:nvPicPr>
              <p:blipFill>
                <a:blip r:embed="rId39"/>
                <a:stretch>
                  <a:fillRect/>
                </a:stretch>
              </p:blipFill>
              <p:spPr>
                <a:xfrm>
                  <a:off x="4497550" y="4477423"/>
                  <a:ext cx="393840" cy="23184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36" name="Ink 35">
                  <a:extLst>
                    <a:ext uri="{FF2B5EF4-FFF2-40B4-BE49-F238E27FC236}">
                      <a16:creationId xmlns:a16="http://schemas.microsoft.com/office/drawing/2014/main" id="{AA5EB478-6AC2-1C49-AC71-E4B8A203E542}"/>
                    </a:ext>
                  </a:extLst>
                </p14:cNvPr>
                <p14:cNvContentPartPr/>
                <p14:nvPr/>
              </p14:nvContentPartPr>
              <p14:xfrm>
                <a:off x="5074990" y="4454383"/>
                <a:ext cx="164880" cy="18360"/>
              </p14:xfrm>
            </p:contentPart>
          </mc:Choice>
          <mc:Fallback>
            <p:pic>
              <p:nvPicPr>
                <p:cNvPr id="36" name="Ink 35">
                  <a:extLst>
                    <a:ext uri="{FF2B5EF4-FFF2-40B4-BE49-F238E27FC236}">
                      <a16:creationId xmlns:a16="http://schemas.microsoft.com/office/drawing/2014/main" id="{AA5EB478-6AC2-1C49-AC71-E4B8A203E542}"/>
                    </a:ext>
                  </a:extLst>
                </p:cNvPr>
                <p:cNvPicPr/>
                <p:nvPr/>
              </p:nvPicPr>
              <p:blipFill>
                <a:blip r:embed="rId41"/>
                <a:stretch>
                  <a:fillRect/>
                </a:stretch>
              </p:blipFill>
              <p:spPr>
                <a:xfrm>
                  <a:off x="5044390" y="4423783"/>
                  <a:ext cx="226080" cy="7992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37" name="Ink 36">
                  <a:extLst>
                    <a:ext uri="{FF2B5EF4-FFF2-40B4-BE49-F238E27FC236}">
                      <a16:creationId xmlns:a16="http://schemas.microsoft.com/office/drawing/2014/main" id="{78079D34-03C2-D248-A11F-5794DFBF3E83}"/>
                    </a:ext>
                  </a:extLst>
                </p14:cNvPr>
                <p14:cNvContentPartPr/>
                <p14:nvPr/>
              </p14:nvContentPartPr>
              <p14:xfrm>
                <a:off x="5017030" y="4675783"/>
                <a:ext cx="165240" cy="23760"/>
              </p14:xfrm>
            </p:contentPart>
          </mc:Choice>
          <mc:Fallback>
            <p:pic>
              <p:nvPicPr>
                <p:cNvPr id="37" name="Ink 36">
                  <a:extLst>
                    <a:ext uri="{FF2B5EF4-FFF2-40B4-BE49-F238E27FC236}">
                      <a16:creationId xmlns:a16="http://schemas.microsoft.com/office/drawing/2014/main" id="{78079D34-03C2-D248-A11F-5794DFBF3E83}"/>
                    </a:ext>
                  </a:extLst>
                </p:cNvPr>
                <p:cNvPicPr/>
                <p:nvPr/>
              </p:nvPicPr>
              <p:blipFill>
                <a:blip r:embed="rId43"/>
                <a:stretch>
                  <a:fillRect/>
                </a:stretch>
              </p:blipFill>
              <p:spPr>
                <a:xfrm>
                  <a:off x="4986430" y="4644823"/>
                  <a:ext cx="226800" cy="8496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39" name="Ink 38">
                  <a:extLst>
                    <a:ext uri="{FF2B5EF4-FFF2-40B4-BE49-F238E27FC236}">
                      <a16:creationId xmlns:a16="http://schemas.microsoft.com/office/drawing/2014/main" id="{16D9963C-7A2C-1145-B3A2-4F1505E22715}"/>
                    </a:ext>
                  </a:extLst>
                </p14:cNvPr>
                <p14:cNvContentPartPr/>
                <p14:nvPr/>
              </p14:nvContentPartPr>
              <p14:xfrm>
                <a:off x="2503510" y="5151703"/>
                <a:ext cx="273600" cy="323640"/>
              </p14:xfrm>
            </p:contentPart>
          </mc:Choice>
          <mc:Fallback>
            <p:pic>
              <p:nvPicPr>
                <p:cNvPr id="39" name="Ink 38">
                  <a:extLst>
                    <a:ext uri="{FF2B5EF4-FFF2-40B4-BE49-F238E27FC236}">
                      <a16:creationId xmlns:a16="http://schemas.microsoft.com/office/drawing/2014/main" id="{16D9963C-7A2C-1145-B3A2-4F1505E22715}"/>
                    </a:ext>
                  </a:extLst>
                </p:cNvPr>
                <p:cNvPicPr/>
                <p:nvPr/>
              </p:nvPicPr>
              <p:blipFill>
                <a:blip r:embed="rId45"/>
                <a:stretch>
                  <a:fillRect/>
                </a:stretch>
              </p:blipFill>
              <p:spPr>
                <a:xfrm>
                  <a:off x="2472910" y="5121103"/>
                  <a:ext cx="334800" cy="38484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40" name="Ink 39">
                  <a:extLst>
                    <a:ext uri="{FF2B5EF4-FFF2-40B4-BE49-F238E27FC236}">
                      <a16:creationId xmlns:a16="http://schemas.microsoft.com/office/drawing/2014/main" id="{92173AEE-0977-9047-890E-24AA9AB72347}"/>
                    </a:ext>
                  </a:extLst>
                </p14:cNvPr>
                <p14:cNvContentPartPr/>
                <p14:nvPr/>
              </p14:nvContentPartPr>
              <p14:xfrm>
                <a:off x="2931910" y="5109943"/>
                <a:ext cx="498240" cy="420480"/>
              </p14:xfrm>
            </p:contentPart>
          </mc:Choice>
          <mc:Fallback>
            <p:pic>
              <p:nvPicPr>
                <p:cNvPr id="40" name="Ink 39">
                  <a:extLst>
                    <a:ext uri="{FF2B5EF4-FFF2-40B4-BE49-F238E27FC236}">
                      <a16:creationId xmlns:a16="http://schemas.microsoft.com/office/drawing/2014/main" id="{92173AEE-0977-9047-890E-24AA9AB72347}"/>
                    </a:ext>
                  </a:extLst>
                </p:cNvPr>
                <p:cNvPicPr/>
                <p:nvPr/>
              </p:nvPicPr>
              <p:blipFill>
                <a:blip r:embed="rId47"/>
                <a:stretch>
                  <a:fillRect/>
                </a:stretch>
              </p:blipFill>
              <p:spPr>
                <a:xfrm>
                  <a:off x="2901310" y="5079343"/>
                  <a:ext cx="559800" cy="48168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41" name="Ink 40">
                  <a:extLst>
                    <a:ext uri="{FF2B5EF4-FFF2-40B4-BE49-F238E27FC236}">
                      <a16:creationId xmlns:a16="http://schemas.microsoft.com/office/drawing/2014/main" id="{D49B199D-2626-3C44-9215-886553BF212C}"/>
                    </a:ext>
                  </a:extLst>
                </p14:cNvPr>
                <p14:cNvContentPartPr/>
                <p14:nvPr/>
              </p14:nvContentPartPr>
              <p14:xfrm>
                <a:off x="3318550" y="5103823"/>
                <a:ext cx="90000" cy="8280"/>
              </p14:xfrm>
            </p:contentPart>
          </mc:Choice>
          <mc:Fallback>
            <p:pic>
              <p:nvPicPr>
                <p:cNvPr id="41" name="Ink 40">
                  <a:extLst>
                    <a:ext uri="{FF2B5EF4-FFF2-40B4-BE49-F238E27FC236}">
                      <a16:creationId xmlns:a16="http://schemas.microsoft.com/office/drawing/2014/main" id="{D49B199D-2626-3C44-9215-886553BF212C}"/>
                    </a:ext>
                  </a:extLst>
                </p:cNvPr>
                <p:cNvPicPr/>
                <p:nvPr/>
              </p:nvPicPr>
              <p:blipFill>
                <a:blip r:embed="rId49"/>
                <a:stretch>
                  <a:fillRect/>
                </a:stretch>
              </p:blipFill>
              <p:spPr>
                <a:xfrm>
                  <a:off x="3287950" y="5073223"/>
                  <a:ext cx="151560" cy="6948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42" name="Ink 41">
                  <a:extLst>
                    <a:ext uri="{FF2B5EF4-FFF2-40B4-BE49-F238E27FC236}">
                      <a16:creationId xmlns:a16="http://schemas.microsoft.com/office/drawing/2014/main" id="{652AC238-E12A-6545-A0AE-751408ADD7F6}"/>
                    </a:ext>
                  </a:extLst>
                </p14:cNvPr>
                <p14:cNvContentPartPr/>
                <p14:nvPr/>
              </p14:nvContentPartPr>
              <p14:xfrm>
                <a:off x="3969430" y="5179423"/>
                <a:ext cx="13680" cy="134280"/>
              </p14:xfrm>
            </p:contentPart>
          </mc:Choice>
          <mc:Fallback>
            <p:pic>
              <p:nvPicPr>
                <p:cNvPr id="42" name="Ink 41">
                  <a:extLst>
                    <a:ext uri="{FF2B5EF4-FFF2-40B4-BE49-F238E27FC236}">
                      <a16:creationId xmlns:a16="http://schemas.microsoft.com/office/drawing/2014/main" id="{652AC238-E12A-6545-A0AE-751408ADD7F6}"/>
                    </a:ext>
                  </a:extLst>
                </p:cNvPr>
                <p:cNvPicPr/>
                <p:nvPr/>
              </p:nvPicPr>
              <p:blipFill>
                <a:blip r:embed="rId51"/>
                <a:stretch>
                  <a:fillRect/>
                </a:stretch>
              </p:blipFill>
              <p:spPr>
                <a:xfrm>
                  <a:off x="3938830" y="5148463"/>
                  <a:ext cx="75240" cy="19584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43" name="Ink 42">
                  <a:extLst>
                    <a:ext uri="{FF2B5EF4-FFF2-40B4-BE49-F238E27FC236}">
                      <a16:creationId xmlns:a16="http://schemas.microsoft.com/office/drawing/2014/main" id="{7A522228-D030-0145-A3D3-4C3948EAB93D}"/>
                    </a:ext>
                  </a:extLst>
                </p14:cNvPr>
                <p14:cNvContentPartPr/>
                <p14:nvPr/>
              </p14:nvContentPartPr>
              <p14:xfrm>
                <a:off x="4113430" y="5194183"/>
                <a:ext cx="13320" cy="125640"/>
              </p14:xfrm>
            </p:contentPart>
          </mc:Choice>
          <mc:Fallback>
            <p:pic>
              <p:nvPicPr>
                <p:cNvPr id="43" name="Ink 42">
                  <a:extLst>
                    <a:ext uri="{FF2B5EF4-FFF2-40B4-BE49-F238E27FC236}">
                      <a16:creationId xmlns:a16="http://schemas.microsoft.com/office/drawing/2014/main" id="{7A522228-D030-0145-A3D3-4C3948EAB93D}"/>
                    </a:ext>
                  </a:extLst>
                </p:cNvPr>
                <p:cNvPicPr/>
                <p:nvPr/>
              </p:nvPicPr>
              <p:blipFill>
                <a:blip r:embed="rId53"/>
                <a:stretch>
                  <a:fillRect/>
                </a:stretch>
              </p:blipFill>
              <p:spPr>
                <a:xfrm>
                  <a:off x="4082830" y="5163583"/>
                  <a:ext cx="74880" cy="18684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44" name="Ink 43">
                  <a:extLst>
                    <a:ext uri="{FF2B5EF4-FFF2-40B4-BE49-F238E27FC236}">
                      <a16:creationId xmlns:a16="http://schemas.microsoft.com/office/drawing/2014/main" id="{6FF423EB-AC04-BC4C-B94D-0FB0D69F1950}"/>
                    </a:ext>
                  </a:extLst>
                </p14:cNvPr>
                <p14:cNvContentPartPr/>
                <p14:nvPr/>
              </p14:nvContentPartPr>
              <p14:xfrm>
                <a:off x="4937110" y="5193463"/>
                <a:ext cx="197640" cy="18000"/>
              </p14:xfrm>
            </p:contentPart>
          </mc:Choice>
          <mc:Fallback>
            <p:pic>
              <p:nvPicPr>
                <p:cNvPr id="44" name="Ink 43">
                  <a:extLst>
                    <a:ext uri="{FF2B5EF4-FFF2-40B4-BE49-F238E27FC236}">
                      <a16:creationId xmlns:a16="http://schemas.microsoft.com/office/drawing/2014/main" id="{6FF423EB-AC04-BC4C-B94D-0FB0D69F1950}"/>
                    </a:ext>
                  </a:extLst>
                </p:cNvPr>
                <p:cNvPicPr/>
                <p:nvPr/>
              </p:nvPicPr>
              <p:blipFill>
                <a:blip r:embed="rId55"/>
                <a:stretch>
                  <a:fillRect/>
                </a:stretch>
              </p:blipFill>
              <p:spPr>
                <a:xfrm>
                  <a:off x="4906510" y="5162863"/>
                  <a:ext cx="258840" cy="7920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45" name="Ink 44">
                  <a:extLst>
                    <a:ext uri="{FF2B5EF4-FFF2-40B4-BE49-F238E27FC236}">
                      <a16:creationId xmlns:a16="http://schemas.microsoft.com/office/drawing/2014/main" id="{FD0396D0-5D73-A141-8E2E-8C3ADEAEFBB1}"/>
                    </a:ext>
                  </a:extLst>
                </p14:cNvPr>
                <p14:cNvContentPartPr/>
                <p14:nvPr/>
              </p14:nvContentPartPr>
              <p14:xfrm>
                <a:off x="4876270" y="5410903"/>
                <a:ext cx="175320" cy="27360"/>
              </p14:xfrm>
            </p:contentPart>
          </mc:Choice>
          <mc:Fallback>
            <p:pic>
              <p:nvPicPr>
                <p:cNvPr id="45" name="Ink 44">
                  <a:extLst>
                    <a:ext uri="{FF2B5EF4-FFF2-40B4-BE49-F238E27FC236}">
                      <a16:creationId xmlns:a16="http://schemas.microsoft.com/office/drawing/2014/main" id="{FD0396D0-5D73-A141-8E2E-8C3ADEAEFBB1}"/>
                    </a:ext>
                  </a:extLst>
                </p:cNvPr>
                <p:cNvPicPr/>
                <p:nvPr/>
              </p:nvPicPr>
              <p:blipFill>
                <a:blip r:embed="rId57"/>
                <a:stretch>
                  <a:fillRect/>
                </a:stretch>
              </p:blipFill>
              <p:spPr>
                <a:xfrm>
                  <a:off x="4845310" y="5380303"/>
                  <a:ext cx="236520" cy="8892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48" name="Ink 47">
                  <a:extLst>
                    <a:ext uri="{FF2B5EF4-FFF2-40B4-BE49-F238E27FC236}">
                      <a16:creationId xmlns:a16="http://schemas.microsoft.com/office/drawing/2014/main" id="{95697BEB-80F7-844A-99A7-FF9AABCAD915}"/>
                    </a:ext>
                  </a:extLst>
                </p14:cNvPr>
                <p14:cNvContentPartPr/>
                <p14:nvPr/>
              </p14:nvContentPartPr>
              <p14:xfrm>
                <a:off x="5742430" y="4260703"/>
                <a:ext cx="248760" cy="311400"/>
              </p14:xfrm>
            </p:contentPart>
          </mc:Choice>
          <mc:Fallback>
            <p:pic>
              <p:nvPicPr>
                <p:cNvPr id="48" name="Ink 47">
                  <a:extLst>
                    <a:ext uri="{FF2B5EF4-FFF2-40B4-BE49-F238E27FC236}">
                      <a16:creationId xmlns:a16="http://schemas.microsoft.com/office/drawing/2014/main" id="{95697BEB-80F7-844A-99A7-FF9AABCAD915}"/>
                    </a:ext>
                  </a:extLst>
                </p:cNvPr>
                <p:cNvPicPr/>
                <p:nvPr/>
              </p:nvPicPr>
              <p:blipFill>
                <a:blip r:embed="rId59"/>
                <a:stretch>
                  <a:fillRect/>
                </a:stretch>
              </p:blipFill>
              <p:spPr>
                <a:xfrm>
                  <a:off x="5711830" y="4230103"/>
                  <a:ext cx="309960" cy="37260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49" name="Ink 48">
                  <a:extLst>
                    <a:ext uri="{FF2B5EF4-FFF2-40B4-BE49-F238E27FC236}">
                      <a16:creationId xmlns:a16="http://schemas.microsoft.com/office/drawing/2014/main" id="{4E5632DB-20AF-7344-ACCA-70748075011C}"/>
                    </a:ext>
                  </a:extLst>
                </p14:cNvPr>
                <p14:cNvContentPartPr/>
                <p14:nvPr/>
              </p14:nvContentPartPr>
              <p14:xfrm>
                <a:off x="6170470" y="4522423"/>
                <a:ext cx="8640" cy="208800"/>
              </p14:xfrm>
            </p:contentPart>
          </mc:Choice>
          <mc:Fallback>
            <p:pic>
              <p:nvPicPr>
                <p:cNvPr id="49" name="Ink 48">
                  <a:extLst>
                    <a:ext uri="{FF2B5EF4-FFF2-40B4-BE49-F238E27FC236}">
                      <a16:creationId xmlns:a16="http://schemas.microsoft.com/office/drawing/2014/main" id="{4E5632DB-20AF-7344-ACCA-70748075011C}"/>
                    </a:ext>
                  </a:extLst>
                </p:cNvPr>
                <p:cNvPicPr/>
                <p:nvPr/>
              </p:nvPicPr>
              <p:blipFill>
                <a:blip r:embed="rId61"/>
                <a:stretch>
                  <a:fillRect/>
                </a:stretch>
              </p:blipFill>
              <p:spPr>
                <a:xfrm>
                  <a:off x="6139510" y="4491823"/>
                  <a:ext cx="70200" cy="27000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50" name="Ink 49">
                  <a:extLst>
                    <a:ext uri="{FF2B5EF4-FFF2-40B4-BE49-F238E27FC236}">
                      <a16:creationId xmlns:a16="http://schemas.microsoft.com/office/drawing/2014/main" id="{D35D59A3-A81C-AF4E-96FC-FA92B9A2C6D2}"/>
                    </a:ext>
                  </a:extLst>
                </p14:cNvPr>
                <p14:cNvContentPartPr/>
                <p14:nvPr/>
              </p14:nvContentPartPr>
              <p14:xfrm>
                <a:off x="6378190" y="4429543"/>
                <a:ext cx="338400" cy="52920"/>
              </p14:xfrm>
            </p:contentPart>
          </mc:Choice>
          <mc:Fallback>
            <p:pic>
              <p:nvPicPr>
                <p:cNvPr id="50" name="Ink 49">
                  <a:extLst>
                    <a:ext uri="{FF2B5EF4-FFF2-40B4-BE49-F238E27FC236}">
                      <a16:creationId xmlns:a16="http://schemas.microsoft.com/office/drawing/2014/main" id="{D35D59A3-A81C-AF4E-96FC-FA92B9A2C6D2}"/>
                    </a:ext>
                  </a:extLst>
                </p:cNvPr>
                <p:cNvPicPr/>
                <p:nvPr/>
              </p:nvPicPr>
              <p:blipFill>
                <a:blip r:embed="rId63"/>
                <a:stretch>
                  <a:fillRect/>
                </a:stretch>
              </p:blipFill>
              <p:spPr>
                <a:xfrm>
                  <a:off x="6347230" y="4398583"/>
                  <a:ext cx="399960" cy="11412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51" name="Ink 50">
                  <a:extLst>
                    <a:ext uri="{FF2B5EF4-FFF2-40B4-BE49-F238E27FC236}">
                      <a16:creationId xmlns:a16="http://schemas.microsoft.com/office/drawing/2014/main" id="{61EB95D3-0C94-0F48-B98F-BBB7DBDB046E}"/>
                    </a:ext>
                  </a:extLst>
                </p14:cNvPr>
                <p14:cNvContentPartPr/>
                <p14:nvPr/>
              </p14:nvContentPartPr>
              <p14:xfrm>
                <a:off x="7079470" y="4154503"/>
                <a:ext cx="49320" cy="383760"/>
              </p14:xfrm>
            </p:contentPart>
          </mc:Choice>
          <mc:Fallback>
            <p:pic>
              <p:nvPicPr>
                <p:cNvPr id="51" name="Ink 50">
                  <a:extLst>
                    <a:ext uri="{FF2B5EF4-FFF2-40B4-BE49-F238E27FC236}">
                      <a16:creationId xmlns:a16="http://schemas.microsoft.com/office/drawing/2014/main" id="{61EB95D3-0C94-0F48-B98F-BBB7DBDB046E}"/>
                    </a:ext>
                  </a:extLst>
                </p:cNvPr>
                <p:cNvPicPr/>
                <p:nvPr/>
              </p:nvPicPr>
              <p:blipFill>
                <a:blip r:embed="rId65"/>
                <a:stretch>
                  <a:fillRect/>
                </a:stretch>
              </p:blipFill>
              <p:spPr>
                <a:xfrm>
                  <a:off x="7048870" y="4123903"/>
                  <a:ext cx="110880" cy="445320"/>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52" name="Ink 51">
                  <a:extLst>
                    <a:ext uri="{FF2B5EF4-FFF2-40B4-BE49-F238E27FC236}">
                      <a16:creationId xmlns:a16="http://schemas.microsoft.com/office/drawing/2014/main" id="{6DE4E401-400B-824C-AFBC-D4A0360B35B9}"/>
                    </a:ext>
                  </a:extLst>
                </p14:cNvPr>
                <p14:cNvContentPartPr/>
                <p14:nvPr/>
              </p14:nvContentPartPr>
              <p14:xfrm>
                <a:off x="6966070" y="4543303"/>
                <a:ext cx="167400" cy="20880"/>
              </p14:xfrm>
            </p:contentPart>
          </mc:Choice>
          <mc:Fallback>
            <p:pic>
              <p:nvPicPr>
                <p:cNvPr id="52" name="Ink 51">
                  <a:extLst>
                    <a:ext uri="{FF2B5EF4-FFF2-40B4-BE49-F238E27FC236}">
                      <a16:creationId xmlns:a16="http://schemas.microsoft.com/office/drawing/2014/main" id="{6DE4E401-400B-824C-AFBC-D4A0360B35B9}"/>
                    </a:ext>
                  </a:extLst>
                </p:cNvPr>
                <p:cNvPicPr/>
                <p:nvPr/>
              </p:nvPicPr>
              <p:blipFill>
                <a:blip r:embed="rId67"/>
                <a:stretch>
                  <a:fillRect/>
                </a:stretch>
              </p:blipFill>
              <p:spPr>
                <a:xfrm>
                  <a:off x="6935470" y="4512703"/>
                  <a:ext cx="228600" cy="82080"/>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53" name="Ink 52">
                  <a:extLst>
                    <a:ext uri="{FF2B5EF4-FFF2-40B4-BE49-F238E27FC236}">
                      <a16:creationId xmlns:a16="http://schemas.microsoft.com/office/drawing/2014/main" id="{2747E911-3A9F-6444-911B-4D7E8BC41D36}"/>
                    </a:ext>
                  </a:extLst>
                </p14:cNvPr>
                <p14:cNvContentPartPr/>
                <p14:nvPr/>
              </p14:nvContentPartPr>
              <p14:xfrm>
                <a:off x="7310950" y="4430263"/>
                <a:ext cx="14040" cy="27000"/>
              </p14:xfrm>
            </p:contentPart>
          </mc:Choice>
          <mc:Fallback>
            <p:pic>
              <p:nvPicPr>
                <p:cNvPr id="53" name="Ink 52">
                  <a:extLst>
                    <a:ext uri="{FF2B5EF4-FFF2-40B4-BE49-F238E27FC236}">
                      <a16:creationId xmlns:a16="http://schemas.microsoft.com/office/drawing/2014/main" id="{2747E911-3A9F-6444-911B-4D7E8BC41D36}"/>
                    </a:ext>
                  </a:extLst>
                </p:cNvPr>
                <p:cNvPicPr/>
                <p:nvPr/>
              </p:nvPicPr>
              <p:blipFill>
                <a:blip r:embed="rId69"/>
                <a:stretch>
                  <a:fillRect/>
                </a:stretch>
              </p:blipFill>
              <p:spPr>
                <a:xfrm>
                  <a:off x="7280350" y="4399663"/>
                  <a:ext cx="75240" cy="88560"/>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54" name="Ink 53">
                  <a:extLst>
                    <a:ext uri="{FF2B5EF4-FFF2-40B4-BE49-F238E27FC236}">
                      <a16:creationId xmlns:a16="http://schemas.microsoft.com/office/drawing/2014/main" id="{23BD11C2-DA8B-8640-B3D1-DAE2DC63580D}"/>
                    </a:ext>
                  </a:extLst>
                </p14:cNvPr>
                <p14:cNvContentPartPr/>
                <p14:nvPr/>
              </p14:nvContentPartPr>
              <p14:xfrm>
                <a:off x="7391950" y="4220023"/>
                <a:ext cx="145440" cy="276120"/>
              </p14:xfrm>
            </p:contentPart>
          </mc:Choice>
          <mc:Fallback>
            <p:pic>
              <p:nvPicPr>
                <p:cNvPr id="54" name="Ink 53">
                  <a:extLst>
                    <a:ext uri="{FF2B5EF4-FFF2-40B4-BE49-F238E27FC236}">
                      <a16:creationId xmlns:a16="http://schemas.microsoft.com/office/drawing/2014/main" id="{23BD11C2-DA8B-8640-B3D1-DAE2DC63580D}"/>
                    </a:ext>
                  </a:extLst>
                </p:cNvPr>
                <p:cNvPicPr/>
                <p:nvPr/>
              </p:nvPicPr>
              <p:blipFill>
                <a:blip r:embed="rId71"/>
                <a:stretch>
                  <a:fillRect/>
                </a:stretch>
              </p:blipFill>
              <p:spPr>
                <a:xfrm>
                  <a:off x="7361350" y="4189423"/>
                  <a:ext cx="206640" cy="337320"/>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55" name="Ink 54">
                  <a:extLst>
                    <a:ext uri="{FF2B5EF4-FFF2-40B4-BE49-F238E27FC236}">
                      <a16:creationId xmlns:a16="http://schemas.microsoft.com/office/drawing/2014/main" id="{C750A142-28CA-A947-9B3F-81CFB2F002C7}"/>
                    </a:ext>
                  </a:extLst>
                </p14:cNvPr>
                <p14:cNvContentPartPr/>
                <p14:nvPr/>
              </p14:nvContentPartPr>
              <p14:xfrm>
                <a:off x="7449910" y="4169263"/>
                <a:ext cx="174600" cy="33840"/>
              </p14:xfrm>
            </p:contentPart>
          </mc:Choice>
          <mc:Fallback>
            <p:pic>
              <p:nvPicPr>
                <p:cNvPr id="55" name="Ink 54">
                  <a:extLst>
                    <a:ext uri="{FF2B5EF4-FFF2-40B4-BE49-F238E27FC236}">
                      <a16:creationId xmlns:a16="http://schemas.microsoft.com/office/drawing/2014/main" id="{C750A142-28CA-A947-9B3F-81CFB2F002C7}"/>
                    </a:ext>
                  </a:extLst>
                </p:cNvPr>
                <p:cNvPicPr/>
                <p:nvPr/>
              </p:nvPicPr>
              <p:blipFill>
                <a:blip r:embed="rId73"/>
                <a:stretch>
                  <a:fillRect/>
                </a:stretch>
              </p:blipFill>
              <p:spPr>
                <a:xfrm>
                  <a:off x="7419310" y="4138303"/>
                  <a:ext cx="236160" cy="95400"/>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56" name="Ink 55">
                  <a:extLst>
                    <a:ext uri="{FF2B5EF4-FFF2-40B4-BE49-F238E27FC236}">
                      <a16:creationId xmlns:a16="http://schemas.microsoft.com/office/drawing/2014/main" id="{3110B747-DEE4-D342-89DD-2580FEA5B6A3}"/>
                    </a:ext>
                  </a:extLst>
                </p14:cNvPr>
                <p14:cNvContentPartPr/>
                <p14:nvPr/>
              </p14:nvContentPartPr>
              <p14:xfrm>
                <a:off x="7805230" y="4132183"/>
                <a:ext cx="271080" cy="405360"/>
              </p14:xfrm>
            </p:contentPart>
          </mc:Choice>
          <mc:Fallback>
            <p:pic>
              <p:nvPicPr>
                <p:cNvPr id="56" name="Ink 55">
                  <a:extLst>
                    <a:ext uri="{FF2B5EF4-FFF2-40B4-BE49-F238E27FC236}">
                      <a16:creationId xmlns:a16="http://schemas.microsoft.com/office/drawing/2014/main" id="{3110B747-DEE4-D342-89DD-2580FEA5B6A3}"/>
                    </a:ext>
                  </a:extLst>
                </p:cNvPr>
                <p:cNvPicPr/>
                <p:nvPr/>
              </p:nvPicPr>
              <p:blipFill>
                <a:blip r:embed="rId75"/>
                <a:stretch>
                  <a:fillRect/>
                </a:stretch>
              </p:blipFill>
              <p:spPr>
                <a:xfrm>
                  <a:off x="7774630" y="4101583"/>
                  <a:ext cx="332640" cy="466920"/>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57" name="Ink 56">
                  <a:extLst>
                    <a:ext uri="{FF2B5EF4-FFF2-40B4-BE49-F238E27FC236}">
                      <a16:creationId xmlns:a16="http://schemas.microsoft.com/office/drawing/2014/main" id="{9E8795B2-DEA7-FD4A-8CFC-ED43F0224964}"/>
                    </a:ext>
                  </a:extLst>
                </p14:cNvPr>
                <p14:cNvContentPartPr/>
                <p14:nvPr/>
              </p14:nvContentPartPr>
              <p14:xfrm>
                <a:off x="8184670" y="4090423"/>
                <a:ext cx="264600" cy="351720"/>
              </p14:xfrm>
            </p:contentPart>
          </mc:Choice>
          <mc:Fallback>
            <p:pic>
              <p:nvPicPr>
                <p:cNvPr id="57" name="Ink 56">
                  <a:extLst>
                    <a:ext uri="{FF2B5EF4-FFF2-40B4-BE49-F238E27FC236}">
                      <a16:creationId xmlns:a16="http://schemas.microsoft.com/office/drawing/2014/main" id="{9E8795B2-DEA7-FD4A-8CFC-ED43F0224964}"/>
                    </a:ext>
                  </a:extLst>
                </p:cNvPr>
                <p:cNvPicPr/>
                <p:nvPr/>
              </p:nvPicPr>
              <p:blipFill>
                <a:blip r:embed="rId77"/>
                <a:stretch>
                  <a:fillRect/>
                </a:stretch>
              </p:blipFill>
              <p:spPr>
                <a:xfrm>
                  <a:off x="8154070" y="4059823"/>
                  <a:ext cx="325800" cy="413280"/>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58" name="Ink 57">
                  <a:extLst>
                    <a:ext uri="{FF2B5EF4-FFF2-40B4-BE49-F238E27FC236}">
                      <a16:creationId xmlns:a16="http://schemas.microsoft.com/office/drawing/2014/main" id="{EE92995C-A2A1-6149-9C79-D7D56BDA0C5F}"/>
                    </a:ext>
                  </a:extLst>
                </p14:cNvPr>
                <p14:cNvContentPartPr/>
                <p14:nvPr/>
              </p14:nvContentPartPr>
              <p14:xfrm>
                <a:off x="8584990" y="4049743"/>
                <a:ext cx="367920" cy="440640"/>
              </p14:xfrm>
            </p:contentPart>
          </mc:Choice>
          <mc:Fallback>
            <p:pic>
              <p:nvPicPr>
                <p:cNvPr id="58" name="Ink 57">
                  <a:extLst>
                    <a:ext uri="{FF2B5EF4-FFF2-40B4-BE49-F238E27FC236}">
                      <a16:creationId xmlns:a16="http://schemas.microsoft.com/office/drawing/2014/main" id="{EE92995C-A2A1-6149-9C79-D7D56BDA0C5F}"/>
                    </a:ext>
                  </a:extLst>
                </p:cNvPr>
                <p:cNvPicPr/>
                <p:nvPr/>
              </p:nvPicPr>
              <p:blipFill>
                <a:blip r:embed="rId79"/>
                <a:stretch>
                  <a:fillRect/>
                </a:stretch>
              </p:blipFill>
              <p:spPr>
                <a:xfrm>
                  <a:off x="8554390" y="4019143"/>
                  <a:ext cx="429480" cy="501840"/>
                </a:xfrm>
                <a:prstGeom prst="rect">
                  <a:avLst/>
                </a:prstGeom>
              </p:spPr>
            </p:pic>
          </mc:Fallback>
        </mc:AlternateContent>
        <mc:AlternateContent xmlns:mc="http://schemas.openxmlformats.org/markup-compatibility/2006">
          <mc:Choice xmlns:p14="http://schemas.microsoft.com/office/powerpoint/2010/main" Requires="p14">
            <p:contentPart p14:bwMode="auto" r:id="rId80">
              <p14:nvContentPartPr>
                <p14:cNvPr id="59" name="Ink 58">
                  <a:extLst>
                    <a:ext uri="{FF2B5EF4-FFF2-40B4-BE49-F238E27FC236}">
                      <a16:creationId xmlns:a16="http://schemas.microsoft.com/office/drawing/2014/main" id="{90D100AD-9953-684E-963E-D5F2AC5EEADD}"/>
                    </a:ext>
                  </a:extLst>
                </p14:cNvPr>
                <p14:cNvContentPartPr/>
                <p14:nvPr/>
              </p14:nvContentPartPr>
              <p14:xfrm>
                <a:off x="5679070" y="5128663"/>
                <a:ext cx="214560" cy="362520"/>
              </p14:xfrm>
            </p:contentPart>
          </mc:Choice>
          <mc:Fallback>
            <p:pic>
              <p:nvPicPr>
                <p:cNvPr id="59" name="Ink 58">
                  <a:extLst>
                    <a:ext uri="{FF2B5EF4-FFF2-40B4-BE49-F238E27FC236}">
                      <a16:creationId xmlns:a16="http://schemas.microsoft.com/office/drawing/2014/main" id="{90D100AD-9953-684E-963E-D5F2AC5EEADD}"/>
                    </a:ext>
                  </a:extLst>
                </p:cNvPr>
                <p:cNvPicPr/>
                <p:nvPr/>
              </p:nvPicPr>
              <p:blipFill>
                <a:blip r:embed="rId81"/>
                <a:stretch>
                  <a:fillRect/>
                </a:stretch>
              </p:blipFill>
              <p:spPr>
                <a:xfrm>
                  <a:off x="5648470" y="5098063"/>
                  <a:ext cx="275760" cy="424080"/>
                </a:xfrm>
                <a:prstGeom prst="rect">
                  <a:avLst/>
                </a:prstGeom>
              </p:spPr>
            </p:pic>
          </mc:Fallback>
        </mc:AlternateContent>
        <mc:AlternateContent xmlns:mc="http://schemas.openxmlformats.org/markup-compatibility/2006">
          <mc:Choice xmlns:p14="http://schemas.microsoft.com/office/powerpoint/2010/main" Requires="p14">
            <p:contentPart p14:bwMode="auto" r:id="rId82">
              <p14:nvContentPartPr>
                <p14:cNvPr id="60" name="Ink 59">
                  <a:extLst>
                    <a:ext uri="{FF2B5EF4-FFF2-40B4-BE49-F238E27FC236}">
                      <a16:creationId xmlns:a16="http://schemas.microsoft.com/office/drawing/2014/main" id="{23CFF229-B809-4E4C-B3E2-34E0AA063ACD}"/>
                    </a:ext>
                  </a:extLst>
                </p14:cNvPr>
                <p14:cNvContentPartPr/>
                <p14:nvPr/>
              </p14:nvContentPartPr>
              <p14:xfrm>
                <a:off x="6060310" y="5339263"/>
                <a:ext cx="188640" cy="280800"/>
              </p14:xfrm>
            </p:contentPart>
          </mc:Choice>
          <mc:Fallback>
            <p:pic>
              <p:nvPicPr>
                <p:cNvPr id="60" name="Ink 59">
                  <a:extLst>
                    <a:ext uri="{FF2B5EF4-FFF2-40B4-BE49-F238E27FC236}">
                      <a16:creationId xmlns:a16="http://schemas.microsoft.com/office/drawing/2014/main" id="{23CFF229-B809-4E4C-B3E2-34E0AA063ACD}"/>
                    </a:ext>
                  </a:extLst>
                </p:cNvPr>
                <p:cNvPicPr/>
                <p:nvPr/>
              </p:nvPicPr>
              <p:blipFill>
                <a:blip r:embed="rId83"/>
                <a:stretch>
                  <a:fillRect/>
                </a:stretch>
              </p:blipFill>
              <p:spPr>
                <a:xfrm>
                  <a:off x="6029710" y="5308303"/>
                  <a:ext cx="250200" cy="342000"/>
                </a:xfrm>
                <a:prstGeom prst="rect">
                  <a:avLst/>
                </a:prstGeom>
              </p:spPr>
            </p:pic>
          </mc:Fallback>
        </mc:AlternateContent>
        <mc:AlternateContent xmlns:mc="http://schemas.openxmlformats.org/markup-compatibility/2006">
          <mc:Choice xmlns:p14="http://schemas.microsoft.com/office/powerpoint/2010/main" Requires="p14">
            <p:contentPart p14:bwMode="auto" r:id="rId84">
              <p14:nvContentPartPr>
                <p14:cNvPr id="61" name="Ink 60">
                  <a:extLst>
                    <a:ext uri="{FF2B5EF4-FFF2-40B4-BE49-F238E27FC236}">
                      <a16:creationId xmlns:a16="http://schemas.microsoft.com/office/drawing/2014/main" id="{858E5FDB-7640-1540-8AE6-8233557C3626}"/>
                    </a:ext>
                  </a:extLst>
                </p14:cNvPr>
                <p14:cNvContentPartPr/>
                <p14:nvPr/>
              </p14:nvContentPartPr>
              <p14:xfrm>
                <a:off x="6521830" y="5177623"/>
                <a:ext cx="293040" cy="51120"/>
              </p14:xfrm>
            </p:contentPart>
          </mc:Choice>
          <mc:Fallback>
            <p:pic>
              <p:nvPicPr>
                <p:cNvPr id="61" name="Ink 60">
                  <a:extLst>
                    <a:ext uri="{FF2B5EF4-FFF2-40B4-BE49-F238E27FC236}">
                      <a16:creationId xmlns:a16="http://schemas.microsoft.com/office/drawing/2014/main" id="{858E5FDB-7640-1540-8AE6-8233557C3626}"/>
                    </a:ext>
                  </a:extLst>
                </p:cNvPr>
                <p:cNvPicPr/>
                <p:nvPr/>
              </p:nvPicPr>
              <p:blipFill>
                <a:blip r:embed="rId85"/>
                <a:stretch>
                  <a:fillRect/>
                </a:stretch>
              </p:blipFill>
              <p:spPr>
                <a:xfrm>
                  <a:off x="6491230" y="5147023"/>
                  <a:ext cx="354240" cy="112680"/>
                </a:xfrm>
                <a:prstGeom prst="rect">
                  <a:avLst/>
                </a:prstGeom>
              </p:spPr>
            </p:pic>
          </mc:Fallback>
        </mc:AlternateContent>
        <mc:AlternateContent xmlns:mc="http://schemas.openxmlformats.org/markup-compatibility/2006">
          <mc:Choice xmlns:p14="http://schemas.microsoft.com/office/powerpoint/2010/main" Requires="p14">
            <p:contentPart p14:bwMode="auto" r:id="rId86">
              <p14:nvContentPartPr>
                <p14:cNvPr id="62" name="Ink 61">
                  <a:extLst>
                    <a:ext uri="{FF2B5EF4-FFF2-40B4-BE49-F238E27FC236}">
                      <a16:creationId xmlns:a16="http://schemas.microsoft.com/office/drawing/2014/main" id="{4CB401E4-E371-374A-85EE-845E339F3D76}"/>
                    </a:ext>
                  </a:extLst>
                </p14:cNvPr>
                <p14:cNvContentPartPr/>
                <p14:nvPr/>
              </p14:nvContentPartPr>
              <p14:xfrm>
                <a:off x="6619030" y="5047303"/>
                <a:ext cx="70200" cy="350280"/>
              </p14:xfrm>
            </p:contentPart>
          </mc:Choice>
          <mc:Fallback>
            <p:pic>
              <p:nvPicPr>
                <p:cNvPr id="62" name="Ink 61">
                  <a:extLst>
                    <a:ext uri="{FF2B5EF4-FFF2-40B4-BE49-F238E27FC236}">
                      <a16:creationId xmlns:a16="http://schemas.microsoft.com/office/drawing/2014/main" id="{4CB401E4-E371-374A-85EE-845E339F3D76}"/>
                    </a:ext>
                  </a:extLst>
                </p:cNvPr>
                <p:cNvPicPr/>
                <p:nvPr/>
              </p:nvPicPr>
              <p:blipFill>
                <a:blip r:embed="rId87"/>
                <a:stretch>
                  <a:fillRect/>
                </a:stretch>
              </p:blipFill>
              <p:spPr>
                <a:xfrm>
                  <a:off x="6588430" y="5016343"/>
                  <a:ext cx="131760" cy="411840"/>
                </a:xfrm>
                <a:prstGeom prst="rect">
                  <a:avLst/>
                </a:prstGeom>
              </p:spPr>
            </p:pic>
          </mc:Fallback>
        </mc:AlternateContent>
        <mc:AlternateContent xmlns:mc="http://schemas.openxmlformats.org/markup-compatibility/2006">
          <mc:Choice xmlns:p14="http://schemas.microsoft.com/office/powerpoint/2010/main" Requires="p14">
            <p:contentPart p14:bwMode="auto" r:id="rId88">
              <p14:nvContentPartPr>
                <p14:cNvPr id="63" name="Ink 62">
                  <a:extLst>
                    <a:ext uri="{FF2B5EF4-FFF2-40B4-BE49-F238E27FC236}">
                      <a16:creationId xmlns:a16="http://schemas.microsoft.com/office/drawing/2014/main" id="{D8335DD0-447E-8144-9F0C-934AAB69B66D}"/>
                    </a:ext>
                  </a:extLst>
                </p14:cNvPr>
                <p14:cNvContentPartPr/>
                <p14:nvPr/>
              </p14:nvContentPartPr>
              <p14:xfrm>
                <a:off x="7090270" y="5024623"/>
                <a:ext cx="68040" cy="356760"/>
              </p14:xfrm>
            </p:contentPart>
          </mc:Choice>
          <mc:Fallback>
            <p:pic>
              <p:nvPicPr>
                <p:cNvPr id="63" name="Ink 62">
                  <a:extLst>
                    <a:ext uri="{FF2B5EF4-FFF2-40B4-BE49-F238E27FC236}">
                      <a16:creationId xmlns:a16="http://schemas.microsoft.com/office/drawing/2014/main" id="{D8335DD0-447E-8144-9F0C-934AAB69B66D}"/>
                    </a:ext>
                  </a:extLst>
                </p:cNvPr>
                <p:cNvPicPr/>
                <p:nvPr/>
              </p:nvPicPr>
              <p:blipFill>
                <a:blip r:embed="rId89"/>
                <a:stretch>
                  <a:fillRect/>
                </a:stretch>
              </p:blipFill>
              <p:spPr>
                <a:xfrm>
                  <a:off x="7059670" y="4993663"/>
                  <a:ext cx="129240" cy="418320"/>
                </a:xfrm>
                <a:prstGeom prst="rect">
                  <a:avLst/>
                </a:prstGeom>
              </p:spPr>
            </p:pic>
          </mc:Fallback>
        </mc:AlternateContent>
        <mc:AlternateContent xmlns:mc="http://schemas.openxmlformats.org/markup-compatibility/2006">
          <mc:Choice xmlns:p14="http://schemas.microsoft.com/office/powerpoint/2010/main" Requires="p14">
            <p:contentPart p14:bwMode="auto" r:id="rId90">
              <p14:nvContentPartPr>
                <p14:cNvPr id="64" name="Ink 63">
                  <a:extLst>
                    <a:ext uri="{FF2B5EF4-FFF2-40B4-BE49-F238E27FC236}">
                      <a16:creationId xmlns:a16="http://schemas.microsoft.com/office/drawing/2014/main" id="{6F6808C6-67A9-804E-A7A0-D2B0ACB46AB5}"/>
                    </a:ext>
                  </a:extLst>
                </p14:cNvPr>
                <p14:cNvContentPartPr/>
                <p14:nvPr/>
              </p14:nvContentPartPr>
              <p14:xfrm>
                <a:off x="7068310" y="5370943"/>
                <a:ext cx="145440" cy="18000"/>
              </p14:xfrm>
            </p:contentPart>
          </mc:Choice>
          <mc:Fallback>
            <p:pic>
              <p:nvPicPr>
                <p:cNvPr id="64" name="Ink 63">
                  <a:extLst>
                    <a:ext uri="{FF2B5EF4-FFF2-40B4-BE49-F238E27FC236}">
                      <a16:creationId xmlns:a16="http://schemas.microsoft.com/office/drawing/2014/main" id="{6F6808C6-67A9-804E-A7A0-D2B0ACB46AB5}"/>
                    </a:ext>
                  </a:extLst>
                </p:cNvPr>
                <p:cNvPicPr/>
                <p:nvPr/>
              </p:nvPicPr>
              <p:blipFill>
                <a:blip r:embed="rId91"/>
                <a:stretch>
                  <a:fillRect/>
                </a:stretch>
              </p:blipFill>
              <p:spPr>
                <a:xfrm>
                  <a:off x="7037710" y="5340343"/>
                  <a:ext cx="206640" cy="79560"/>
                </a:xfrm>
                <a:prstGeom prst="rect">
                  <a:avLst/>
                </a:prstGeom>
              </p:spPr>
            </p:pic>
          </mc:Fallback>
        </mc:AlternateContent>
        <mc:AlternateContent xmlns:mc="http://schemas.openxmlformats.org/markup-compatibility/2006">
          <mc:Choice xmlns:p14="http://schemas.microsoft.com/office/powerpoint/2010/main" Requires="p14">
            <p:contentPart p14:bwMode="auto" r:id="rId92">
              <p14:nvContentPartPr>
                <p14:cNvPr id="65" name="Ink 64">
                  <a:extLst>
                    <a:ext uri="{FF2B5EF4-FFF2-40B4-BE49-F238E27FC236}">
                      <a16:creationId xmlns:a16="http://schemas.microsoft.com/office/drawing/2014/main" id="{7E75F8A3-DE65-2E40-ADED-97BC55CEF6FA}"/>
                    </a:ext>
                  </a:extLst>
                </p14:cNvPr>
                <p14:cNvContentPartPr/>
                <p14:nvPr/>
              </p14:nvContentPartPr>
              <p14:xfrm>
                <a:off x="7344070" y="5258983"/>
                <a:ext cx="63360" cy="36720"/>
              </p14:xfrm>
            </p:contentPart>
          </mc:Choice>
          <mc:Fallback>
            <p:pic>
              <p:nvPicPr>
                <p:cNvPr id="65" name="Ink 64">
                  <a:extLst>
                    <a:ext uri="{FF2B5EF4-FFF2-40B4-BE49-F238E27FC236}">
                      <a16:creationId xmlns:a16="http://schemas.microsoft.com/office/drawing/2014/main" id="{7E75F8A3-DE65-2E40-ADED-97BC55CEF6FA}"/>
                    </a:ext>
                  </a:extLst>
                </p:cNvPr>
                <p:cNvPicPr/>
                <p:nvPr/>
              </p:nvPicPr>
              <p:blipFill>
                <a:blip r:embed="rId93"/>
                <a:stretch>
                  <a:fillRect/>
                </a:stretch>
              </p:blipFill>
              <p:spPr>
                <a:xfrm>
                  <a:off x="7313470" y="5228023"/>
                  <a:ext cx="124920" cy="97920"/>
                </a:xfrm>
                <a:prstGeom prst="rect">
                  <a:avLst/>
                </a:prstGeom>
              </p:spPr>
            </p:pic>
          </mc:Fallback>
        </mc:AlternateContent>
        <mc:AlternateContent xmlns:mc="http://schemas.openxmlformats.org/markup-compatibility/2006">
          <mc:Choice xmlns:p14="http://schemas.microsoft.com/office/powerpoint/2010/main" Requires="p14">
            <p:contentPart p14:bwMode="auto" r:id="rId94">
              <p14:nvContentPartPr>
                <p14:cNvPr id="66" name="Ink 65">
                  <a:extLst>
                    <a:ext uri="{FF2B5EF4-FFF2-40B4-BE49-F238E27FC236}">
                      <a16:creationId xmlns:a16="http://schemas.microsoft.com/office/drawing/2014/main" id="{CFA84D83-4C75-C94F-8357-2B23CAFFE699}"/>
                    </a:ext>
                  </a:extLst>
                </p14:cNvPr>
                <p14:cNvContentPartPr/>
                <p14:nvPr/>
              </p14:nvContentPartPr>
              <p14:xfrm>
                <a:off x="7412470" y="5122183"/>
                <a:ext cx="168840" cy="286920"/>
              </p14:xfrm>
            </p:contentPart>
          </mc:Choice>
          <mc:Fallback>
            <p:pic>
              <p:nvPicPr>
                <p:cNvPr id="66" name="Ink 65">
                  <a:extLst>
                    <a:ext uri="{FF2B5EF4-FFF2-40B4-BE49-F238E27FC236}">
                      <a16:creationId xmlns:a16="http://schemas.microsoft.com/office/drawing/2014/main" id="{CFA84D83-4C75-C94F-8357-2B23CAFFE699}"/>
                    </a:ext>
                  </a:extLst>
                </p:cNvPr>
                <p:cNvPicPr/>
                <p:nvPr/>
              </p:nvPicPr>
              <p:blipFill>
                <a:blip r:embed="rId95"/>
                <a:stretch>
                  <a:fillRect/>
                </a:stretch>
              </p:blipFill>
              <p:spPr>
                <a:xfrm>
                  <a:off x="7381870" y="5091583"/>
                  <a:ext cx="230040" cy="348120"/>
                </a:xfrm>
                <a:prstGeom prst="rect">
                  <a:avLst/>
                </a:prstGeom>
              </p:spPr>
            </p:pic>
          </mc:Fallback>
        </mc:AlternateContent>
        <mc:AlternateContent xmlns:mc="http://schemas.openxmlformats.org/markup-compatibility/2006">
          <mc:Choice xmlns:p14="http://schemas.microsoft.com/office/powerpoint/2010/main" Requires="p14">
            <p:contentPart p14:bwMode="auto" r:id="rId96">
              <p14:nvContentPartPr>
                <p14:cNvPr id="67" name="Ink 66">
                  <a:extLst>
                    <a:ext uri="{FF2B5EF4-FFF2-40B4-BE49-F238E27FC236}">
                      <a16:creationId xmlns:a16="http://schemas.microsoft.com/office/drawing/2014/main" id="{617AFEF3-34EE-D54B-BE50-AF56258E0A21}"/>
                    </a:ext>
                  </a:extLst>
                </p14:cNvPr>
                <p14:cNvContentPartPr/>
                <p14:nvPr/>
              </p14:nvContentPartPr>
              <p14:xfrm>
                <a:off x="7456750" y="5062783"/>
                <a:ext cx="193320" cy="30240"/>
              </p14:xfrm>
            </p:contentPart>
          </mc:Choice>
          <mc:Fallback>
            <p:pic>
              <p:nvPicPr>
                <p:cNvPr id="67" name="Ink 66">
                  <a:extLst>
                    <a:ext uri="{FF2B5EF4-FFF2-40B4-BE49-F238E27FC236}">
                      <a16:creationId xmlns:a16="http://schemas.microsoft.com/office/drawing/2014/main" id="{617AFEF3-34EE-D54B-BE50-AF56258E0A21}"/>
                    </a:ext>
                  </a:extLst>
                </p:cNvPr>
                <p:cNvPicPr/>
                <p:nvPr/>
              </p:nvPicPr>
              <p:blipFill>
                <a:blip r:embed="rId97"/>
                <a:stretch>
                  <a:fillRect/>
                </a:stretch>
              </p:blipFill>
              <p:spPr>
                <a:xfrm>
                  <a:off x="7426150" y="5032183"/>
                  <a:ext cx="254880" cy="91800"/>
                </a:xfrm>
                <a:prstGeom prst="rect">
                  <a:avLst/>
                </a:prstGeom>
              </p:spPr>
            </p:pic>
          </mc:Fallback>
        </mc:AlternateContent>
        <mc:AlternateContent xmlns:mc="http://schemas.openxmlformats.org/markup-compatibility/2006">
          <mc:Choice xmlns:p14="http://schemas.microsoft.com/office/powerpoint/2010/main" Requires="p14">
            <p:contentPart p14:bwMode="auto" r:id="rId98">
              <p14:nvContentPartPr>
                <p14:cNvPr id="68" name="Ink 67">
                  <a:extLst>
                    <a:ext uri="{FF2B5EF4-FFF2-40B4-BE49-F238E27FC236}">
                      <a16:creationId xmlns:a16="http://schemas.microsoft.com/office/drawing/2014/main" id="{D093B506-2010-0049-8FBD-5E0B9E36409B}"/>
                    </a:ext>
                  </a:extLst>
                </p14:cNvPr>
                <p14:cNvContentPartPr/>
                <p14:nvPr/>
              </p14:nvContentPartPr>
              <p14:xfrm>
                <a:off x="7764190" y="5008423"/>
                <a:ext cx="228960" cy="344880"/>
              </p14:xfrm>
            </p:contentPart>
          </mc:Choice>
          <mc:Fallback>
            <p:pic>
              <p:nvPicPr>
                <p:cNvPr id="68" name="Ink 67">
                  <a:extLst>
                    <a:ext uri="{FF2B5EF4-FFF2-40B4-BE49-F238E27FC236}">
                      <a16:creationId xmlns:a16="http://schemas.microsoft.com/office/drawing/2014/main" id="{D093B506-2010-0049-8FBD-5E0B9E36409B}"/>
                    </a:ext>
                  </a:extLst>
                </p:cNvPr>
                <p:cNvPicPr/>
                <p:nvPr/>
              </p:nvPicPr>
              <p:blipFill>
                <a:blip r:embed="rId99"/>
                <a:stretch>
                  <a:fillRect/>
                </a:stretch>
              </p:blipFill>
              <p:spPr>
                <a:xfrm>
                  <a:off x="7733230" y="4977823"/>
                  <a:ext cx="290520" cy="406080"/>
                </a:xfrm>
                <a:prstGeom prst="rect">
                  <a:avLst/>
                </a:prstGeom>
              </p:spPr>
            </p:pic>
          </mc:Fallback>
        </mc:AlternateContent>
        <mc:AlternateContent xmlns:mc="http://schemas.openxmlformats.org/markup-compatibility/2006">
          <mc:Choice xmlns:p14="http://schemas.microsoft.com/office/powerpoint/2010/main" Requires="p14">
            <p:contentPart p14:bwMode="auto" r:id="rId100">
              <p14:nvContentPartPr>
                <p14:cNvPr id="69" name="Ink 68">
                  <a:extLst>
                    <a:ext uri="{FF2B5EF4-FFF2-40B4-BE49-F238E27FC236}">
                      <a16:creationId xmlns:a16="http://schemas.microsoft.com/office/drawing/2014/main" id="{25CC8FD7-1AED-DC4E-BD75-108573CC40EA}"/>
                    </a:ext>
                  </a:extLst>
                </p14:cNvPr>
                <p14:cNvContentPartPr/>
                <p14:nvPr/>
              </p14:nvContentPartPr>
              <p14:xfrm>
                <a:off x="8138590" y="4916263"/>
                <a:ext cx="253440" cy="432000"/>
              </p14:xfrm>
            </p:contentPart>
          </mc:Choice>
          <mc:Fallback>
            <p:pic>
              <p:nvPicPr>
                <p:cNvPr id="69" name="Ink 68">
                  <a:extLst>
                    <a:ext uri="{FF2B5EF4-FFF2-40B4-BE49-F238E27FC236}">
                      <a16:creationId xmlns:a16="http://schemas.microsoft.com/office/drawing/2014/main" id="{25CC8FD7-1AED-DC4E-BD75-108573CC40EA}"/>
                    </a:ext>
                  </a:extLst>
                </p:cNvPr>
                <p:cNvPicPr/>
                <p:nvPr/>
              </p:nvPicPr>
              <p:blipFill>
                <a:blip r:embed="rId101"/>
                <a:stretch>
                  <a:fillRect/>
                </a:stretch>
              </p:blipFill>
              <p:spPr>
                <a:xfrm>
                  <a:off x="8107630" y="4885663"/>
                  <a:ext cx="314640" cy="493200"/>
                </a:xfrm>
                <a:prstGeom prst="rect">
                  <a:avLst/>
                </a:prstGeom>
              </p:spPr>
            </p:pic>
          </mc:Fallback>
        </mc:AlternateContent>
        <mc:AlternateContent xmlns:mc="http://schemas.openxmlformats.org/markup-compatibility/2006">
          <mc:Choice xmlns:p14="http://schemas.microsoft.com/office/powerpoint/2010/main" Requires="p14">
            <p:contentPart p14:bwMode="auto" r:id="rId102">
              <p14:nvContentPartPr>
                <p14:cNvPr id="70" name="Ink 69">
                  <a:extLst>
                    <a:ext uri="{FF2B5EF4-FFF2-40B4-BE49-F238E27FC236}">
                      <a16:creationId xmlns:a16="http://schemas.microsoft.com/office/drawing/2014/main" id="{1721C386-A7EC-DA4A-8094-A5F1BE8B2A30}"/>
                    </a:ext>
                  </a:extLst>
                </p14:cNvPr>
                <p14:cNvContentPartPr/>
                <p14:nvPr/>
              </p14:nvContentPartPr>
              <p14:xfrm>
                <a:off x="8581750" y="4860103"/>
                <a:ext cx="394200" cy="456120"/>
              </p14:xfrm>
            </p:contentPart>
          </mc:Choice>
          <mc:Fallback>
            <p:pic>
              <p:nvPicPr>
                <p:cNvPr id="70" name="Ink 69">
                  <a:extLst>
                    <a:ext uri="{FF2B5EF4-FFF2-40B4-BE49-F238E27FC236}">
                      <a16:creationId xmlns:a16="http://schemas.microsoft.com/office/drawing/2014/main" id="{1721C386-A7EC-DA4A-8094-A5F1BE8B2A30}"/>
                    </a:ext>
                  </a:extLst>
                </p:cNvPr>
                <p:cNvPicPr/>
                <p:nvPr/>
              </p:nvPicPr>
              <p:blipFill>
                <a:blip r:embed="rId103"/>
                <a:stretch>
                  <a:fillRect/>
                </a:stretch>
              </p:blipFill>
              <p:spPr>
                <a:xfrm>
                  <a:off x="8551150" y="4829503"/>
                  <a:ext cx="455400" cy="517680"/>
                </a:xfrm>
                <a:prstGeom prst="rect">
                  <a:avLst/>
                </a:prstGeom>
              </p:spPr>
            </p:pic>
          </mc:Fallback>
        </mc:AlternateContent>
        <mc:AlternateContent xmlns:mc="http://schemas.openxmlformats.org/markup-compatibility/2006">
          <mc:Choice xmlns:p14="http://schemas.microsoft.com/office/powerpoint/2010/main" Requires="p14">
            <p:contentPart p14:bwMode="auto" r:id="rId104">
              <p14:nvContentPartPr>
                <p14:cNvPr id="71" name="Ink 70">
                  <a:extLst>
                    <a:ext uri="{FF2B5EF4-FFF2-40B4-BE49-F238E27FC236}">
                      <a16:creationId xmlns:a16="http://schemas.microsoft.com/office/drawing/2014/main" id="{CDAF878B-7664-B24E-B0A5-32BED764EDBF}"/>
                    </a:ext>
                  </a:extLst>
                </p14:cNvPr>
                <p14:cNvContentPartPr/>
                <p14:nvPr/>
              </p14:nvContentPartPr>
              <p14:xfrm>
                <a:off x="2035150" y="4684063"/>
                <a:ext cx="462960" cy="255960"/>
              </p14:xfrm>
            </p:contentPart>
          </mc:Choice>
          <mc:Fallback>
            <p:pic>
              <p:nvPicPr>
                <p:cNvPr id="71" name="Ink 70">
                  <a:extLst>
                    <a:ext uri="{FF2B5EF4-FFF2-40B4-BE49-F238E27FC236}">
                      <a16:creationId xmlns:a16="http://schemas.microsoft.com/office/drawing/2014/main" id="{CDAF878B-7664-B24E-B0A5-32BED764EDBF}"/>
                    </a:ext>
                  </a:extLst>
                </p:cNvPr>
                <p:cNvPicPr/>
                <p:nvPr/>
              </p:nvPicPr>
              <p:blipFill>
                <a:blip r:embed="rId105"/>
                <a:stretch>
                  <a:fillRect/>
                </a:stretch>
              </p:blipFill>
              <p:spPr>
                <a:xfrm>
                  <a:off x="2004550" y="4653463"/>
                  <a:ext cx="524520" cy="317520"/>
                </a:xfrm>
                <a:prstGeom prst="rect">
                  <a:avLst/>
                </a:prstGeom>
              </p:spPr>
            </p:pic>
          </mc:Fallback>
        </mc:AlternateContent>
        <mc:AlternateContent xmlns:mc="http://schemas.openxmlformats.org/markup-compatibility/2006">
          <mc:Choice xmlns:p14="http://schemas.microsoft.com/office/powerpoint/2010/main" Requires="p14">
            <p:contentPart p14:bwMode="auto" r:id="rId106">
              <p14:nvContentPartPr>
                <p14:cNvPr id="72" name="Ink 71">
                  <a:extLst>
                    <a:ext uri="{FF2B5EF4-FFF2-40B4-BE49-F238E27FC236}">
                      <a16:creationId xmlns:a16="http://schemas.microsoft.com/office/drawing/2014/main" id="{D5012778-B544-6C45-B9EC-8641428F02EA}"/>
                    </a:ext>
                  </a:extLst>
                </p14:cNvPr>
                <p14:cNvContentPartPr/>
                <p14:nvPr/>
              </p14:nvContentPartPr>
              <p14:xfrm>
                <a:off x="1887550" y="5306863"/>
                <a:ext cx="580680" cy="268920"/>
              </p14:xfrm>
            </p:contentPart>
          </mc:Choice>
          <mc:Fallback>
            <p:pic>
              <p:nvPicPr>
                <p:cNvPr id="72" name="Ink 71">
                  <a:extLst>
                    <a:ext uri="{FF2B5EF4-FFF2-40B4-BE49-F238E27FC236}">
                      <a16:creationId xmlns:a16="http://schemas.microsoft.com/office/drawing/2014/main" id="{D5012778-B544-6C45-B9EC-8641428F02EA}"/>
                    </a:ext>
                  </a:extLst>
                </p:cNvPr>
                <p:cNvPicPr/>
                <p:nvPr/>
              </p:nvPicPr>
              <p:blipFill>
                <a:blip r:embed="rId107"/>
                <a:stretch>
                  <a:fillRect/>
                </a:stretch>
              </p:blipFill>
              <p:spPr>
                <a:xfrm>
                  <a:off x="1856950" y="5276263"/>
                  <a:ext cx="641880" cy="330480"/>
                </a:xfrm>
                <a:prstGeom prst="rect">
                  <a:avLst/>
                </a:prstGeom>
              </p:spPr>
            </p:pic>
          </mc:Fallback>
        </mc:AlternateContent>
        <mc:AlternateContent xmlns:mc="http://schemas.openxmlformats.org/markup-compatibility/2006">
          <mc:Choice xmlns:p14="http://schemas.microsoft.com/office/powerpoint/2010/main" Requires="p14">
            <p:contentPart p14:bwMode="auto" r:id="rId108">
              <p14:nvContentPartPr>
                <p14:cNvPr id="80" name="Ink 79">
                  <a:extLst>
                    <a:ext uri="{FF2B5EF4-FFF2-40B4-BE49-F238E27FC236}">
                      <a16:creationId xmlns:a16="http://schemas.microsoft.com/office/drawing/2014/main" id="{8F2DB6E8-E680-4C4F-8957-5A10E429E20C}"/>
                    </a:ext>
                  </a:extLst>
                </p14:cNvPr>
                <p14:cNvContentPartPr/>
                <p14:nvPr/>
              </p14:nvContentPartPr>
              <p14:xfrm>
                <a:off x="9269710" y="3926983"/>
                <a:ext cx="844560" cy="523800"/>
              </p14:xfrm>
            </p:contentPart>
          </mc:Choice>
          <mc:Fallback>
            <p:pic>
              <p:nvPicPr>
                <p:cNvPr id="80" name="Ink 79">
                  <a:extLst>
                    <a:ext uri="{FF2B5EF4-FFF2-40B4-BE49-F238E27FC236}">
                      <a16:creationId xmlns:a16="http://schemas.microsoft.com/office/drawing/2014/main" id="{8F2DB6E8-E680-4C4F-8957-5A10E429E20C}"/>
                    </a:ext>
                  </a:extLst>
                </p:cNvPr>
                <p:cNvPicPr/>
                <p:nvPr/>
              </p:nvPicPr>
              <p:blipFill>
                <a:blip r:embed="rId109"/>
                <a:stretch>
                  <a:fillRect/>
                </a:stretch>
              </p:blipFill>
              <p:spPr>
                <a:xfrm>
                  <a:off x="9239110" y="3896383"/>
                  <a:ext cx="905760" cy="585000"/>
                </a:xfrm>
                <a:prstGeom prst="rect">
                  <a:avLst/>
                </a:prstGeom>
              </p:spPr>
            </p:pic>
          </mc:Fallback>
        </mc:AlternateContent>
        <mc:AlternateContent xmlns:mc="http://schemas.openxmlformats.org/markup-compatibility/2006">
          <mc:Choice xmlns:p14="http://schemas.microsoft.com/office/powerpoint/2010/main" Requires="p14">
            <p:contentPart p14:bwMode="auto" r:id="rId110">
              <p14:nvContentPartPr>
                <p14:cNvPr id="81" name="Ink 80">
                  <a:extLst>
                    <a:ext uri="{FF2B5EF4-FFF2-40B4-BE49-F238E27FC236}">
                      <a16:creationId xmlns:a16="http://schemas.microsoft.com/office/drawing/2014/main" id="{AE4759AE-8D59-1047-A77B-8C5036E28EEA}"/>
                    </a:ext>
                  </a:extLst>
                </p14:cNvPr>
                <p14:cNvContentPartPr/>
                <p14:nvPr/>
              </p14:nvContentPartPr>
              <p14:xfrm>
                <a:off x="9427750" y="4553023"/>
                <a:ext cx="1334160" cy="644040"/>
              </p14:xfrm>
            </p:contentPart>
          </mc:Choice>
          <mc:Fallback>
            <p:pic>
              <p:nvPicPr>
                <p:cNvPr id="81" name="Ink 80">
                  <a:extLst>
                    <a:ext uri="{FF2B5EF4-FFF2-40B4-BE49-F238E27FC236}">
                      <a16:creationId xmlns:a16="http://schemas.microsoft.com/office/drawing/2014/main" id="{AE4759AE-8D59-1047-A77B-8C5036E28EEA}"/>
                    </a:ext>
                  </a:extLst>
                </p:cNvPr>
                <p:cNvPicPr/>
                <p:nvPr/>
              </p:nvPicPr>
              <p:blipFill>
                <a:blip r:embed="rId111"/>
                <a:stretch>
                  <a:fillRect/>
                </a:stretch>
              </p:blipFill>
              <p:spPr>
                <a:xfrm>
                  <a:off x="9397150" y="4522423"/>
                  <a:ext cx="1395360" cy="705240"/>
                </a:xfrm>
                <a:prstGeom prst="rect">
                  <a:avLst/>
                </a:prstGeom>
              </p:spPr>
            </p:pic>
          </mc:Fallback>
        </mc:AlternateContent>
        <mc:AlternateContent xmlns:mc="http://schemas.openxmlformats.org/markup-compatibility/2006">
          <mc:Choice xmlns:p14="http://schemas.microsoft.com/office/powerpoint/2010/main" Requires="p14">
            <p:contentPart p14:bwMode="auto" r:id="rId112">
              <p14:nvContentPartPr>
                <p14:cNvPr id="84" name="Ink 83">
                  <a:extLst>
                    <a:ext uri="{FF2B5EF4-FFF2-40B4-BE49-F238E27FC236}">
                      <a16:creationId xmlns:a16="http://schemas.microsoft.com/office/drawing/2014/main" id="{B311D3A8-DC4C-B24C-87DD-8B52143E42E7}"/>
                    </a:ext>
                  </a:extLst>
                </p14:cNvPr>
                <p14:cNvContentPartPr/>
                <p14:nvPr/>
              </p14:nvContentPartPr>
              <p14:xfrm>
                <a:off x="10016350" y="3960463"/>
                <a:ext cx="706680" cy="318600"/>
              </p14:xfrm>
            </p:contentPart>
          </mc:Choice>
          <mc:Fallback>
            <p:pic>
              <p:nvPicPr>
                <p:cNvPr id="84" name="Ink 83">
                  <a:extLst>
                    <a:ext uri="{FF2B5EF4-FFF2-40B4-BE49-F238E27FC236}">
                      <a16:creationId xmlns:a16="http://schemas.microsoft.com/office/drawing/2014/main" id="{B311D3A8-DC4C-B24C-87DD-8B52143E42E7}"/>
                    </a:ext>
                  </a:extLst>
                </p:cNvPr>
                <p:cNvPicPr/>
                <p:nvPr/>
              </p:nvPicPr>
              <p:blipFill>
                <a:blip r:embed="rId113"/>
                <a:stretch>
                  <a:fillRect/>
                </a:stretch>
              </p:blipFill>
              <p:spPr>
                <a:xfrm>
                  <a:off x="9985750" y="3929863"/>
                  <a:ext cx="767880" cy="379800"/>
                </a:xfrm>
                <a:prstGeom prst="rect">
                  <a:avLst/>
                </a:prstGeom>
              </p:spPr>
            </p:pic>
          </mc:Fallback>
        </mc:AlternateContent>
        <mc:AlternateContent xmlns:mc="http://schemas.openxmlformats.org/markup-compatibility/2006">
          <mc:Choice xmlns:p14="http://schemas.microsoft.com/office/powerpoint/2010/main" Requires="p14">
            <p:contentPart p14:bwMode="auto" r:id="rId114">
              <p14:nvContentPartPr>
                <p14:cNvPr id="85" name="Ink 84">
                  <a:extLst>
                    <a:ext uri="{FF2B5EF4-FFF2-40B4-BE49-F238E27FC236}">
                      <a16:creationId xmlns:a16="http://schemas.microsoft.com/office/drawing/2014/main" id="{53A311E0-3663-E94E-BAF7-9862C94EF8D8}"/>
                    </a:ext>
                  </a:extLst>
                </p14:cNvPr>
                <p14:cNvContentPartPr/>
                <p14:nvPr/>
              </p14:nvContentPartPr>
              <p14:xfrm>
                <a:off x="11017150" y="4010503"/>
                <a:ext cx="250560" cy="41760"/>
              </p14:xfrm>
            </p:contentPart>
          </mc:Choice>
          <mc:Fallback>
            <p:pic>
              <p:nvPicPr>
                <p:cNvPr id="85" name="Ink 84">
                  <a:extLst>
                    <a:ext uri="{FF2B5EF4-FFF2-40B4-BE49-F238E27FC236}">
                      <a16:creationId xmlns:a16="http://schemas.microsoft.com/office/drawing/2014/main" id="{53A311E0-3663-E94E-BAF7-9862C94EF8D8}"/>
                    </a:ext>
                  </a:extLst>
                </p:cNvPr>
                <p:cNvPicPr/>
                <p:nvPr/>
              </p:nvPicPr>
              <p:blipFill>
                <a:blip r:embed="rId115"/>
                <a:stretch>
                  <a:fillRect/>
                </a:stretch>
              </p:blipFill>
              <p:spPr>
                <a:xfrm>
                  <a:off x="10986550" y="3979543"/>
                  <a:ext cx="311760" cy="102960"/>
                </a:xfrm>
                <a:prstGeom prst="rect">
                  <a:avLst/>
                </a:prstGeom>
              </p:spPr>
            </p:pic>
          </mc:Fallback>
        </mc:AlternateContent>
        <mc:AlternateContent xmlns:mc="http://schemas.openxmlformats.org/markup-compatibility/2006">
          <mc:Choice xmlns:p14="http://schemas.microsoft.com/office/powerpoint/2010/main" Requires="p14">
            <p:contentPart p14:bwMode="auto" r:id="rId116">
              <p14:nvContentPartPr>
                <p14:cNvPr id="86" name="Ink 85">
                  <a:extLst>
                    <a:ext uri="{FF2B5EF4-FFF2-40B4-BE49-F238E27FC236}">
                      <a16:creationId xmlns:a16="http://schemas.microsoft.com/office/drawing/2014/main" id="{78638785-8E58-2C46-BBEB-FC5820E34643}"/>
                    </a:ext>
                  </a:extLst>
                </p14:cNvPr>
                <p14:cNvContentPartPr/>
                <p14:nvPr/>
              </p14:nvContentPartPr>
              <p14:xfrm>
                <a:off x="11396230" y="3791263"/>
                <a:ext cx="245520" cy="420840"/>
              </p14:xfrm>
            </p:contentPart>
          </mc:Choice>
          <mc:Fallback>
            <p:pic>
              <p:nvPicPr>
                <p:cNvPr id="86" name="Ink 85">
                  <a:extLst>
                    <a:ext uri="{FF2B5EF4-FFF2-40B4-BE49-F238E27FC236}">
                      <a16:creationId xmlns:a16="http://schemas.microsoft.com/office/drawing/2014/main" id="{78638785-8E58-2C46-BBEB-FC5820E34643}"/>
                    </a:ext>
                  </a:extLst>
                </p:cNvPr>
                <p:cNvPicPr/>
                <p:nvPr/>
              </p:nvPicPr>
              <p:blipFill>
                <a:blip r:embed="rId117"/>
                <a:stretch>
                  <a:fillRect/>
                </a:stretch>
              </p:blipFill>
              <p:spPr>
                <a:xfrm>
                  <a:off x="11365630" y="3760663"/>
                  <a:ext cx="306720" cy="482400"/>
                </a:xfrm>
                <a:prstGeom prst="rect">
                  <a:avLst/>
                </a:prstGeom>
              </p:spPr>
            </p:pic>
          </mc:Fallback>
        </mc:AlternateContent>
        <mc:AlternateContent xmlns:mc="http://schemas.openxmlformats.org/markup-compatibility/2006">
          <mc:Choice xmlns:p14="http://schemas.microsoft.com/office/powerpoint/2010/main" Requires="p14">
            <p:contentPart p14:bwMode="auto" r:id="rId118">
              <p14:nvContentPartPr>
                <p14:cNvPr id="87" name="Ink 86">
                  <a:extLst>
                    <a:ext uri="{FF2B5EF4-FFF2-40B4-BE49-F238E27FC236}">
                      <a16:creationId xmlns:a16="http://schemas.microsoft.com/office/drawing/2014/main" id="{9F9A597A-930F-A044-A094-E57CF6F5E2F9}"/>
                    </a:ext>
                  </a:extLst>
                </p14:cNvPr>
                <p14:cNvContentPartPr/>
                <p14:nvPr/>
              </p14:nvContentPartPr>
              <p14:xfrm>
                <a:off x="10505950" y="4892503"/>
                <a:ext cx="359640" cy="178560"/>
              </p14:xfrm>
            </p:contentPart>
          </mc:Choice>
          <mc:Fallback>
            <p:pic>
              <p:nvPicPr>
                <p:cNvPr id="87" name="Ink 86">
                  <a:extLst>
                    <a:ext uri="{FF2B5EF4-FFF2-40B4-BE49-F238E27FC236}">
                      <a16:creationId xmlns:a16="http://schemas.microsoft.com/office/drawing/2014/main" id="{9F9A597A-930F-A044-A094-E57CF6F5E2F9}"/>
                    </a:ext>
                  </a:extLst>
                </p:cNvPr>
                <p:cNvPicPr/>
                <p:nvPr/>
              </p:nvPicPr>
              <p:blipFill>
                <a:blip r:embed="rId119"/>
                <a:stretch>
                  <a:fillRect/>
                </a:stretch>
              </p:blipFill>
              <p:spPr>
                <a:xfrm>
                  <a:off x="10475350" y="4861543"/>
                  <a:ext cx="421200" cy="240120"/>
                </a:xfrm>
                <a:prstGeom prst="rect">
                  <a:avLst/>
                </a:prstGeom>
              </p:spPr>
            </p:pic>
          </mc:Fallback>
        </mc:AlternateContent>
        <mc:AlternateContent xmlns:mc="http://schemas.openxmlformats.org/markup-compatibility/2006">
          <mc:Choice xmlns:p14="http://schemas.microsoft.com/office/powerpoint/2010/main" Requires="p14">
            <p:contentPart p14:bwMode="auto" r:id="rId120">
              <p14:nvContentPartPr>
                <p14:cNvPr id="89" name="Ink 88">
                  <a:extLst>
                    <a:ext uri="{FF2B5EF4-FFF2-40B4-BE49-F238E27FC236}">
                      <a16:creationId xmlns:a16="http://schemas.microsoft.com/office/drawing/2014/main" id="{E24D42A2-8BB4-7242-802F-8500923B0F46}"/>
                    </a:ext>
                  </a:extLst>
                </p14:cNvPr>
                <p14:cNvContentPartPr/>
                <p14:nvPr/>
              </p14:nvContentPartPr>
              <p14:xfrm>
                <a:off x="11180230" y="4754263"/>
                <a:ext cx="243360" cy="57600"/>
              </p14:xfrm>
            </p:contentPart>
          </mc:Choice>
          <mc:Fallback>
            <p:pic>
              <p:nvPicPr>
                <p:cNvPr id="89" name="Ink 88">
                  <a:extLst>
                    <a:ext uri="{FF2B5EF4-FFF2-40B4-BE49-F238E27FC236}">
                      <a16:creationId xmlns:a16="http://schemas.microsoft.com/office/drawing/2014/main" id="{E24D42A2-8BB4-7242-802F-8500923B0F46}"/>
                    </a:ext>
                  </a:extLst>
                </p:cNvPr>
                <p:cNvPicPr/>
                <p:nvPr/>
              </p:nvPicPr>
              <p:blipFill>
                <a:blip r:embed="rId121"/>
                <a:stretch>
                  <a:fillRect/>
                </a:stretch>
              </p:blipFill>
              <p:spPr>
                <a:xfrm>
                  <a:off x="11149630" y="4723663"/>
                  <a:ext cx="304560" cy="118800"/>
                </a:xfrm>
                <a:prstGeom prst="rect">
                  <a:avLst/>
                </a:prstGeom>
              </p:spPr>
            </p:pic>
          </mc:Fallback>
        </mc:AlternateContent>
        <mc:AlternateContent xmlns:mc="http://schemas.openxmlformats.org/markup-compatibility/2006">
          <mc:Choice xmlns:p14="http://schemas.microsoft.com/office/powerpoint/2010/main" Requires="p14">
            <p:contentPart p14:bwMode="auto" r:id="rId122">
              <p14:nvContentPartPr>
                <p14:cNvPr id="90" name="Ink 89">
                  <a:extLst>
                    <a:ext uri="{FF2B5EF4-FFF2-40B4-BE49-F238E27FC236}">
                      <a16:creationId xmlns:a16="http://schemas.microsoft.com/office/drawing/2014/main" id="{3A587C81-2CC3-E342-8F7C-7E884B94CBF4}"/>
                    </a:ext>
                  </a:extLst>
                </p14:cNvPr>
                <p14:cNvContentPartPr/>
                <p14:nvPr/>
              </p14:nvContentPartPr>
              <p14:xfrm>
                <a:off x="11169430" y="4794223"/>
                <a:ext cx="167760" cy="323640"/>
              </p14:xfrm>
            </p:contentPart>
          </mc:Choice>
          <mc:Fallback>
            <p:pic>
              <p:nvPicPr>
                <p:cNvPr id="90" name="Ink 89">
                  <a:extLst>
                    <a:ext uri="{FF2B5EF4-FFF2-40B4-BE49-F238E27FC236}">
                      <a16:creationId xmlns:a16="http://schemas.microsoft.com/office/drawing/2014/main" id="{3A587C81-2CC3-E342-8F7C-7E884B94CBF4}"/>
                    </a:ext>
                  </a:extLst>
                </p:cNvPr>
                <p:cNvPicPr/>
                <p:nvPr/>
              </p:nvPicPr>
              <p:blipFill>
                <a:blip r:embed="rId123"/>
                <a:stretch>
                  <a:fillRect/>
                </a:stretch>
              </p:blipFill>
              <p:spPr>
                <a:xfrm>
                  <a:off x="11138470" y="4763263"/>
                  <a:ext cx="228960" cy="384840"/>
                </a:xfrm>
                <a:prstGeom prst="rect">
                  <a:avLst/>
                </a:prstGeom>
              </p:spPr>
            </p:pic>
          </mc:Fallback>
        </mc:AlternateContent>
        <mc:AlternateContent xmlns:mc="http://schemas.openxmlformats.org/markup-compatibility/2006">
          <mc:Choice xmlns:p14="http://schemas.microsoft.com/office/powerpoint/2010/main" Requires="p14">
            <p:contentPart p14:bwMode="auto" r:id="rId124">
              <p14:nvContentPartPr>
                <p14:cNvPr id="91" name="Ink 90">
                  <a:extLst>
                    <a:ext uri="{FF2B5EF4-FFF2-40B4-BE49-F238E27FC236}">
                      <a16:creationId xmlns:a16="http://schemas.microsoft.com/office/drawing/2014/main" id="{2A36DDDC-1333-6349-BD65-6B954294CA7B}"/>
                    </a:ext>
                  </a:extLst>
                </p14:cNvPr>
                <p14:cNvContentPartPr/>
                <p14:nvPr/>
              </p14:nvContentPartPr>
              <p14:xfrm>
                <a:off x="11581630" y="4852903"/>
                <a:ext cx="136080" cy="264600"/>
              </p14:xfrm>
            </p:contentPart>
          </mc:Choice>
          <mc:Fallback>
            <p:pic>
              <p:nvPicPr>
                <p:cNvPr id="91" name="Ink 90">
                  <a:extLst>
                    <a:ext uri="{FF2B5EF4-FFF2-40B4-BE49-F238E27FC236}">
                      <a16:creationId xmlns:a16="http://schemas.microsoft.com/office/drawing/2014/main" id="{2A36DDDC-1333-6349-BD65-6B954294CA7B}"/>
                    </a:ext>
                  </a:extLst>
                </p:cNvPr>
                <p:cNvPicPr/>
                <p:nvPr/>
              </p:nvPicPr>
              <p:blipFill>
                <a:blip r:embed="rId125"/>
                <a:stretch>
                  <a:fillRect/>
                </a:stretch>
              </p:blipFill>
              <p:spPr>
                <a:xfrm>
                  <a:off x="11550670" y="4821943"/>
                  <a:ext cx="197640" cy="325800"/>
                </a:xfrm>
                <a:prstGeom prst="rect">
                  <a:avLst/>
                </a:prstGeom>
              </p:spPr>
            </p:pic>
          </mc:Fallback>
        </mc:AlternateContent>
        <mc:AlternateContent xmlns:mc="http://schemas.openxmlformats.org/markup-compatibility/2006">
          <mc:Choice xmlns:p14="http://schemas.microsoft.com/office/powerpoint/2010/main" Requires="p14">
            <p:contentPart p14:bwMode="auto" r:id="rId126">
              <p14:nvContentPartPr>
                <p14:cNvPr id="92" name="Ink 91">
                  <a:extLst>
                    <a:ext uri="{FF2B5EF4-FFF2-40B4-BE49-F238E27FC236}">
                      <a16:creationId xmlns:a16="http://schemas.microsoft.com/office/drawing/2014/main" id="{33C9EB08-E99C-F54B-92E0-C0B767095863}"/>
                    </a:ext>
                  </a:extLst>
                </p14:cNvPr>
                <p14:cNvContentPartPr/>
                <p14:nvPr/>
              </p14:nvContentPartPr>
              <p14:xfrm>
                <a:off x="11630590" y="4771543"/>
                <a:ext cx="155880" cy="95400"/>
              </p14:xfrm>
            </p:contentPart>
          </mc:Choice>
          <mc:Fallback>
            <p:pic>
              <p:nvPicPr>
                <p:cNvPr id="92" name="Ink 91">
                  <a:extLst>
                    <a:ext uri="{FF2B5EF4-FFF2-40B4-BE49-F238E27FC236}">
                      <a16:creationId xmlns:a16="http://schemas.microsoft.com/office/drawing/2014/main" id="{33C9EB08-E99C-F54B-92E0-C0B767095863}"/>
                    </a:ext>
                  </a:extLst>
                </p:cNvPr>
                <p:cNvPicPr/>
                <p:nvPr/>
              </p:nvPicPr>
              <p:blipFill>
                <a:blip r:embed="rId127"/>
                <a:stretch>
                  <a:fillRect/>
                </a:stretch>
              </p:blipFill>
              <p:spPr>
                <a:xfrm>
                  <a:off x="11599630" y="4740943"/>
                  <a:ext cx="217440" cy="156600"/>
                </a:xfrm>
                <a:prstGeom prst="rect">
                  <a:avLst/>
                </a:prstGeom>
              </p:spPr>
            </p:pic>
          </mc:Fallback>
        </mc:AlternateContent>
        <mc:AlternateContent xmlns:mc="http://schemas.openxmlformats.org/markup-compatibility/2006">
          <mc:Choice xmlns:p14="http://schemas.microsoft.com/office/powerpoint/2010/main" Requires="p14">
            <p:contentPart p14:bwMode="auto" r:id="rId128">
              <p14:nvContentPartPr>
                <p14:cNvPr id="93" name="Ink 92">
                  <a:extLst>
                    <a:ext uri="{FF2B5EF4-FFF2-40B4-BE49-F238E27FC236}">
                      <a16:creationId xmlns:a16="http://schemas.microsoft.com/office/drawing/2014/main" id="{691BBE8E-7E71-0849-8B80-66EFCCDB1CE8}"/>
                    </a:ext>
                  </a:extLst>
                </p14:cNvPr>
                <p14:cNvContentPartPr/>
                <p14:nvPr/>
              </p14:nvContentPartPr>
              <p14:xfrm>
                <a:off x="10633390" y="3510463"/>
                <a:ext cx="1475280" cy="1072440"/>
              </p14:xfrm>
            </p:contentPart>
          </mc:Choice>
          <mc:Fallback>
            <p:pic>
              <p:nvPicPr>
                <p:cNvPr id="93" name="Ink 92">
                  <a:extLst>
                    <a:ext uri="{FF2B5EF4-FFF2-40B4-BE49-F238E27FC236}">
                      <a16:creationId xmlns:a16="http://schemas.microsoft.com/office/drawing/2014/main" id="{691BBE8E-7E71-0849-8B80-66EFCCDB1CE8}"/>
                    </a:ext>
                  </a:extLst>
                </p:cNvPr>
                <p:cNvPicPr/>
                <p:nvPr/>
              </p:nvPicPr>
              <p:blipFill>
                <a:blip r:embed="rId129"/>
                <a:stretch>
                  <a:fillRect/>
                </a:stretch>
              </p:blipFill>
              <p:spPr>
                <a:xfrm>
                  <a:off x="10602790" y="3479863"/>
                  <a:ext cx="1536840" cy="1133640"/>
                </a:xfrm>
                <a:prstGeom prst="rect">
                  <a:avLst/>
                </a:prstGeom>
              </p:spPr>
            </p:pic>
          </mc:Fallback>
        </mc:AlternateContent>
        <mc:AlternateContent xmlns:mc="http://schemas.openxmlformats.org/markup-compatibility/2006">
          <mc:Choice xmlns:p14="http://schemas.microsoft.com/office/powerpoint/2010/main" Requires="p14">
            <p:contentPart p14:bwMode="auto" r:id="rId130">
              <p14:nvContentPartPr>
                <p14:cNvPr id="94" name="Ink 93">
                  <a:extLst>
                    <a:ext uri="{FF2B5EF4-FFF2-40B4-BE49-F238E27FC236}">
                      <a16:creationId xmlns:a16="http://schemas.microsoft.com/office/drawing/2014/main" id="{28BA3AC4-841F-5A4D-91EB-8E3D238B27D9}"/>
                    </a:ext>
                  </a:extLst>
                </p14:cNvPr>
                <p14:cNvContentPartPr/>
                <p14:nvPr/>
              </p14:nvContentPartPr>
              <p14:xfrm>
                <a:off x="10860910" y="4473103"/>
                <a:ext cx="1123920" cy="1076040"/>
              </p14:xfrm>
            </p:contentPart>
          </mc:Choice>
          <mc:Fallback>
            <p:pic>
              <p:nvPicPr>
                <p:cNvPr id="94" name="Ink 93">
                  <a:extLst>
                    <a:ext uri="{FF2B5EF4-FFF2-40B4-BE49-F238E27FC236}">
                      <a16:creationId xmlns:a16="http://schemas.microsoft.com/office/drawing/2014/main" id="{28BA3AC4-841F-5A4D-91EB-8E3D238B27D9}"/>
                    </a:ext>
                  </a:extLst>
                </p:cNvPr>
                <p:cNvPicPr/>
                <p:nvPr/>
              </p:nvPicPr>
              <p:blipFill>
                <a:blip r:embed="rId131"/>
                <a:stretch>
                  <a:fillRect/>
                </a:stretch>
              </p:blipFill>
              <p:spPr>
                <a:xfrm>
                  <a:off x="10830310" y="4442503"/>
                  <a:ext cx="1185480" cy="1137600"/>
                </a:xfrm>
                <a:prstGeom prst="rect">
                  <a:avLst/>
                </a:prstGeom>
              </p:spPr>
            </p:pic>
          </mc:Fallback>
        </mc:AlternateContent>
        <mc:AlternateContent xmlns:mc="http://schemas.openxmlformats.org/markup-compatibility/2006">
          <mc:Choice xmlns:p14="http://schemas.microsoft.com/office/powerpoint/2010/main" Requires="p14">
            <p:contentPart p14:bwMode="auto" r:id="rId132">
              <p14:nvContentPartPr>
                <p14:cNvPr id="100" name="Ink 99">
                  <a:extLst>
                    <a:ext uri="{FF2B5EF4-FFF2-40B4-BE49-F238E27FC236}">
                      <a16:creationId xmlns:a16="http://schemas.microsoft.com/office/drawing/2014/main" id="{E449E646-F713-4D4F-9211-36BE6668091C}"/>
                    </a:ext>
                  </a:extLst>
                </p14:cNvPr>
                <p14:cNvContentPartPr/>
                <p14:nvPr/>
              </p14:nvContentPartPr>
              <p14:xfrm>
                <a:off x="9462310" y="1940143"/>
                <a:ext cx="109080" cy="285120"/>
              </p14:xfrm>
            </p:contentPart>
          </mc:Choice>
          <mc:Fallback>
            <p:pic>
              <p:nvPicPr>
                <p:cNvPr id="100" name="Ink 99">
                  <a:extLst>
                    <a:ext uri="{FF2B5EF4-FFF2-40B4-BE49-F238E27FC236}">
                      <a16:creationId xmlns:a16="http://schemas.microsoft.com/office/drawing/2014/main" id="{E449E646-F713-4D4F-9211-36BE6668091C}"/>
                    </a:ext>
                  </a:extLst>
                </p:cNvPr>
                <p:cNvPicPr/>
                <p:nvPr/>
              </p:nvPicPr>
              <p:blipFill>
                <a:blip r:embed="rId133"/>
                <a:stretch>
                  <a:fillRect/>
                </a:stretch>
              </p:blipFill>
              <p:spPr>
                <a:xfrm>
                  <a:off x="9431710" y="1909543"/>
                  <a:ext cx="170280" cy="346320"/>
                </a:xfrm>
                <a:prstGeom prst="rect">
                  <a:avLst/>
                </a:prstGeom>
              </p:spPr>
            </p:pic>
          </mc:Fallback>
        </mc:AlternateContent>
        <mc:AlternateContent xmlns:mc="http://schemas.openxmlformats.org/markup-compatibility/2006">
          <mc:Choice xmlns:p14="http://schemas.microsoft.com/office/powerpoint/2010/main" Requires="p14">
            <p:contentPart p14:bwMode="auto" r:id="rId134">
              <p14:nvContentPartPr>
                <p14:cNvPr id="101" name="Ink 100">
                  <a:extLst>
                    <a:ext uri="{FF2B5EF4-FFF2-40B4-BE49-F238E27FC236}">
                      <a16:creationId xmlns:a16="http://schemas.microsoft.com/office/drawing/2014/main" id="{DFB48BBB-1336-8B4C-93FA-88CCE7E0F1E0}"/>
                    </a:ext>
                  </a:extLst>
                </p14:cNvPr>
                <p14:cNvContentPartPr/>
                <p14:nvPr/>
              </p14:nvContentPartPr>
              <p14:xfrm>
                <a:off x="5665750" y="3700903"/>
                <a:ext cx="3567960" cy="1110600"/>
              </p14:xfrm>
            </p:contentPart>
          </mc:Choice>
          <mc:Fallback>
            <p:pic>
              <p:nvPicPr>
                <p:cNvPr id="101" name="Ink 100">
                  <a:extLst>
                    <a:ext uri="{FF2B5EF4-FFF2-40B4-BE49-F238E27FC236}">
                      <a16:creationId xmlns:a16="http://schemas.microsoft.com/office/drawing/2014/main" id="{DFB48BBB-1336-8B4C-93FA-88CCE7E0F1E0}"/>
                    </a:ext>
                  </a:extLst>
                </p:cNvPr>
                <p:cNvPicPr/>
                <p:nvPr/>
              </p:nvPicPr>
              <p:blipFill>
                <a:blip r:embed="rId135"/>
                <a:stretch>
                  <a:fillRect/>
                </a:stretch>
              </p:blipFill>
              <p:spPr>
                <a:xfrm>
                  <a:off x="5635150" y="3669943"/>
                  <a:ext cx="3629520" cy="1172160"/>
                </a:xfrm>
                <a:prstGeom prst="rect">
                  <a:avLst/>
                </a:prstGeom>
              </p:spPr>
            </p:pic>
          </mc:Fallback>
        </mc:AlternateContent>
        <mc:AlternateContent xmlns:mc="http://schemas.openxmlformats.org/markup-compatibility/2006">
          <mc:Choice xmlns:p14="http://schemas.microsoft.com/office/powerpoint/2010/main" Requires="p14">
            <p:contentPart p14:bwMode="auto" r:id="rId136">
              <p14:nvContentPartPr>
                <p14:cNvPr id="96" name="Ink 95">
                  <a:extLst>
                    <a:ext uri="{FF2B5EF4-FFF2-40B4-BE49-F238E27FC236}">
                      <a16:creationId xmlns:a16="http://schemas.microsoft.com/office/drawing/2014/main" id="{26639FFC-9812-6B49-ADA3-CCF7F963D5C5}"/>
                    </a:ext>
                  </a:extLst>
                </p14:cNvPr>
                <p14:cNvContentPartPr/>
                <p14:nvPr/>
              </p14:nvContentPartPr>
              <p14:xfrm>
                <a:off x="11078710" y="2611543"/>
                <a:ext cx="510480" cy="748800"/>
              </p14:xfrm>
            </p:contentPart>
          </mc:Choice>
          <mc:Fallback>
            <p:pic>
              <p:nvPicPr>
                <p:cNvPr id="96" name="Ink 95">
                  <a:extLst>
                    <a:ext uri="{FF2B5EF4-FFF2-40B4-BE49-F238E27FC236}">
                      <a16:creationId xmlns:a16="http://schemas.microsoft.com/office/drawing/2014/main" id="{26639FFC-9812-6B49-ADA3-CCF7F963D5C5}"/>
                    </a:ext>
                  </a:extLst>
                </p:cNvPr>
                <p:cNvPicPr/>
                <p:nvPr/>
              </p:nvPicPr>
              <p:blipFill>
                <a:blip r:embed="rId137"/>
                <a:stretch>
                  <a:fillRect/>
                </a:stretch>
              </p:blipFill>
              <p:spPr>
                <a:xfrm>
                  <a:off x="11047750" y="2580943"/>
                  <a:ext cx="572040" cy="810360"/>
                </a:xfrm>
                <a:prstGeom prst="rect">
                  <a:avLst/>
                </a:prstGeom>
              </p:spPr>
            </p:pic>
          </mc:Fallback>
        </mc:AlternateContent>
        <mc:AlternateContent xmlns:mc="http://schemas.openxmlformats.org/markup-compatibility/2006">
          <mc:Choice xmlns:p14="http://schemas.microsoft.com/office/powerpoint/2010/main" Requires="p14">
            <p:contentPart p14:bwMode="auto" r:id="rId138">
              <p14:nvContentPartPr>
                <p14:cNvPr id="97" name="Ink 96">
                  <a:extLst>
                    <a:ext uri="{FF2B5EF4-FFF2-40B4-BE49-F238E27FC236}">
                      <a16:creationId xmlns:a16="http://schemas.microsoft.com/office/drawing/2014/main" id="{61FD9B59-0C27-994A-81C7-479EB67132A8}"/>
                    </a:ext>
                  </a:extLst>
                </p14:cNvPr>
                <p14:cNvContentPartPr/>
                <p14:nvPr/>
              </p14:nvContentPartPr>
              <p14:xfrm>
                <a:off x="11135950" y="2892703"/>
                <a:ext cx="287640" cy="371880"/>
              </p14:xfrm>
            </p:contentPart>
          </mc:Choice>
          <mc:Fallback>
            <p:pic>
              <p:nvPicPr>
                <p:cNvPr id="97" name="Ink 96">
                  <a:extLst>
                    <a:ext uri="{FF2B5EF4-FFF2-40B4-BE49-F238E27FC236}">
                      <a16:creationId xmlns:a16="http://schemas.microsoft.com/office/drawing/2014/main" id="{61FD9B59-0C27-994A-81C7-479EB67132A8}"/>
                    </a:ext>
                  </a:extLst>
                </p:cNvPr>
                <p:cNvPicPr/>
                <p:nvPr/>
              </p:nvPicPr>
              <p:blipFill>
                <a:blip r:embed="rId139"/>
                <a:stretch>
                  <a:fillRect/>
                </a:stretch>
              </p:blipFill>
              <p:spPr>
                <a:xfrm>
                  <a:off x="11105350" y="2862103"/>
                  <a:ext cx="348840" cy="433080"/>
                </a:xfrm>
                <a:prstGeom prst="rect">
                  <a:avLst/>
                </a:prstGeom>
              </p:spPr>
            </p:pic>
          </mc:Fallback>
        </mc:AlternateContent>
        <mc:AlternateContent xmlns:mc="http://schemas.openxmlformats.org/markup-compatibility/2006">
          <mc:Choice xmlns:p14="http://schemas.microsoft.com/office/powerpoint/2010/main" Requires="p14">
            <p:contentPart p14:bwMode="auto" r:id="rId140">
              <p14:nvContentPartPr>
                <p14:cNvPr id="107" name="Ink 106">
                  <a:extLst>
                    <a:ext uri="{FF2B5EF4-FFF2-40B4-BE49-F238E27FC236}">
                      <a16:creationId xmlns:a16="http://schemas.microsoft.com/office/drawing/2014/main" id="{B062706C-6B34-E44A-81C4-F1ECEE5FCF5A}"/>
                    </a:ext>
                  </a:extLst>
                </p14:cNvPr>
                <p14:cNvContentPartPr/>
                <p14:nvPr/>
              </p14:nvContentPartPr>
              <p14:xfrm>
                <a:off x="10472110" y="3115903"/>
                <a:ext cx="300240" cy="516960"/>
              </p14:xfrm>
            </p:contentPart>
          </mc:Choice>
          <mc:Fallback>
            <p:pic>
              <p:nvPicPr>
                <p:cNvPr id="107" name="Ink 106">
                  <a:extLst>
                    <a:ext uri="{FF2B5EF4-FFF2-40B4-BE49-F238E27FC236}">
                      <a16:creationId xmlns:a16="http://schemas.microsoft.com/office/drawing/2014/main" id="{B062706C-6B34-E44A-81C4-F1ECEE5FCF5A}"/>
                    </a:ext>
                  </a:extLst>
                </p:cNvPr>
                <p:cNvPicPr/>
                <p:nvPr/>
              </p:nvPicPr>
              <p:blipFill>
                <a:blip r:embed="rId141"/>
                <a:stretch>
                  <a:fillRect/>
                </a:stretch>
              </p:blipFill>
              <p:spPr>
                <a:xfrm>
                  <a:off x="10441510" y="3085303"/>
                  <a:ext cx="361440" cy="578160"/>
                </a:xfrm>
                <a:prstGeom prst="rect">
                  <a:avLst/>
                </a:prstGeom>
              </p:spPr>
            </p:pic>
          </mc:Fallback>
        </mc:AlternateContent>
        <mc:AlternateContent xmlns:mc="http://schemas.openxmlformats.org/markup-compatibility/2006">
          <mc:Choice xmlns:p14="http://schemas.microsoft.com/office/powerpoint/2010/main" Requires="p14">
            <p:contentPart p14:bwMode="auto" r:id="rId142">
              <p14:nvContentPartPr>
                <p14:cNvPr id="109" name="Ink 108">
                  <a:extLst>
                    <a:ext uri="{FF2B5EF4-FFF2-40B4-BE49-F238E27FC236}">
                      <a16:creationId xmlns:a16="http://schemas.microsoft.com/office/drawing/2014/main" id="{72E45DAF-297A-D74F-BD6F-3ABC6365562A}"/>
                    </a:ext>
                  </a:extLst>
                </p14:cNvPr>
                <p14:cNvContentPartPr/>
                <p14:nvPr/>
              </p14:nvContentPartPr>
              <p14:xfrm>
                <a:off x="7880830" y="1869583"/>
                <a:ext cx="624960" cy="68040"/>
              </p14:xfrm>
            </p:contentPart>
          </mc:Choice>
          <mc:Fallback>
            <p:pic>
              <p:nvPicPr>
                <p:cNvPr id="109" name="Ink 108">
                  <a:extLst>
                    <a:ext uri="{FF2B5EF4-FFF2-40B4-BE49-F238E27FC236}">
                      <a16:creationId xmlns:a16="http://schemas.microsoft.com/office/drawing/2014/main" id="{72E45DAF-297A-D74F-BD6F-3ABC6365562A}"/>
                    </a:ext>
                  </a:extLst>
                </p:cNvPr>
                <p:cNvPicPr/>
                <p:nvPr/>
              </p:nvPicPr>
              <p:blipFill>
                <a:blip r:embed="rId143"/>
                <a:stretch>
                  <a:fillRect/>
                </a:stretch>
              </p:blipFill>
              <p:spPr>
                <a:xfrm>
                  <a:off x="7850230" y="1838983"/>
                  <a:ext cx="686160" cy="129240"/>
                </a:xfrm>
                <a:prstGeom prst="rect">
                  <a:avLst/>
                </a:prstGeom>
              </p:spPr>
            </p:pic>
          </mc:Fallback>
        </mc:AlternateContent>
        <mc:AlternateContent xmlns:mc="http://schemas.openxmlformats.org/markup-compatibility/2006">
          <mc:Choice xmlns:p14="http://schemas.microsoft.com/office/powerpoint/2010/main" Requires="p14">
            <p:contentPart p14:bwMode="auto" r:id="rId144">
              <p14:nvContentPartPr>
                <p14:cNvPr id="4" name="Ink 3">
                  <a:extLst>
                    <a:ext uri="{FF2B5EF4-FFF2-40B4-BE49-F238E27FC236}">
                      <a16:creationId xmlns:a16="http://schemas.microsoft.com/office/drawing/2014/main" id="{18697465-5477-BE44-B7BB-6DD0599D2689}"/>
                    </a:ext>
                  </a:extLst>
                </p14:cNvPr>
                <p14:cNvContentPartPr/>
                <p14:nvPr/>
              </p14:nvContentPartPr>
              <p14:xfrm>
                <a:off x="7414990" y="1204663"/>
                <a:ext cx="1465560" cy="36000"/>
              </p14:xfrm>
            </p:contentPart>
          </mc:Choice>
          <mc:Fallback>
            <p:pic>
              <p:nvPicPr>
                <p:cNvPr id="4" name="Ink 3">
                  <a:extLst>
                    <a:ext uri="{FF2B5EF4-FFF2-40B4-BE49-F238E27FC236}">
                      <a16:creationId xmlns:a16="http://schemas.microsoft.com/office/drawing/2014/main" id="{18697465-5477-BE44-B7BB-6DD0599D2689}"/>
                    </a:ext>
                  </a:extLst>
                </p:cNvPr>
                <p:cNvPicPr/>
                <p:nvPr/>
              </p:nvPicPr>
              <p:blipFill>
                <a:blip r:embed="rId145"/>
                <a:stretch>
                  <a:fillRect/>
                </a:stretch>
              </p:blipFill>
              <p:spPr>
                <a:xfrm>
                  <a:off x="7384390" y="1174063"/>
                  <a:ext cx="1527120" cy="97200"/>
                </a:xfrm>
                <a:prstGeom prst="rect">
                  <a:avLst/>
                </a:prstGeom>
              </p:spPr>
            </p:pic>
          </mc:Fallback>
        </mc:AlternateContent>
        <mc:AlternateContent xmlns:mc="http://schemas.openxmlformats.org/markup-compatibility/2006">
          <mc:Choice xmlns:p14="http://schemas.microsoft.com/office/powerpoint/2010/main" Requires="p14">
            <p:contentPart p14:bwMode="auto" r:id="rId146">
              <p14:nvContentPartPr>
                <p14:cNvPr id="5" name="Ink 4">
                  <a:extLst>
                    <a:ext uri="{FF2B5EF4-FFF2-40B4-BE49-F238E27FC236}">
                      <a16:creationId xmlns:a16="http://schemas.microsoft.com/office/drawing/2014/main" id="{91DEA4C6-FFD2-FF46-BEF0-D904618467FC}"/>
                    </a:ext>
                  </a:extLst>
                </p14:cNvPr>
                <p14:cNvContentPartPr/>
                <p14:nvPr/>
              </p14:nvContentPartPr>
              <p14:xfrm>
                <a:off x="7361710" y="1159303"/>
                <a:ext cx="1533240" cy="75240"/>
              </p14:xfrm>
            </p:contentPart>
          </mc:Choice>
          <mc:Fallback>
            <p:pic>
              <p:nvPicPr>
                <p:cNvPr id="5" name="Ink 4">
                  <a:extLst>
                    <a:ext uri="{FF2B5EF4-FFF2-40B4-BE49-F238E27FC236}">
                      <a16:creationId xmlns:a16="http://schemas.microsoft.com/office/drawing/2014/main" id="{91DEA4C6-FFD2-FF46-BEF0-D904618467FC}"/>
                    </a:ext>
                  </a:extLst>
                </p:cNvPr>
                <p:cNvPicPr/>
                <p:nvPr/>
              </p:nvPicPr>
              <p:blipFill>
                <a:blip r:embed="rId147"/>
                <a:stretch>
                  <a:fillRect/>
                </a:stretch>
              </p:blipFill>
              <p:spPr>
                <a:xfrm>
                  <a:off x="7331110" y="1128703"/>
                  <a:ext cx="1594800" cy="136800"/>
                </a:xfrm>
                <a:prstGeom prst="rect">
                  <a:avLst/>
                </a:prstGeom>
              </p:spPr>
            </p:pic>
          </mc:Fallback>
        </mc:AlternateContent>
        <mc:AlternateContent xmlns:mc="http://schemas.openxmlformats.org/markup-compatibility/2006">
          <mc:Choice xmlns:p14="http://schemas.microsoft.com/office/powerpoint/2010/main" Requires="p14">
            <p:contentPart p14:bwMode="auto" r:id="rId148">
              <p14:nvContentPartPr>
                <p14:cNvPr id="6" name="Ink 5">
                  <a:extLst>
                    <a:ext uri="{FF2B5EF4-FFF2-40B4-BE49-F238E27FC236}">
                      <a16:creationId xmlns:a16="http://schemas.microsoft.com/office/drawing/2014/main" id="{F7C71C14-ABBA-3549-B436-28F7A050B2C3}"/>
                    </a:ext>
                  </a:extLst>
                </p14:cNvPr>
                <p14:cNvContentPartPr/>
                <p14:nvPr/>
              </p14:nvContentPartPr>
              <p14:xfrm>
                <a:off x="7391590" y="1216183"/>
                <a:ext cx="1775160" cy="23760"/>
              </p14:xfrm>
            </p:contentPart>
          </mc:Choice>
          <mc:Fallback>
            <p:pic>
              <p:nvPicPr>
                <p:cNvPr id="6" name="Ink 5">
                  <a:extLst>
                    <a:ext uri="{FF2B5EF4-FFF2-40B4-BE49-F238E27FC236}">
                      <a16:creationId xmlns:a16="http://schemas.microsoft.com/office/drawing/2014/main" id="{F7C71C14-ABBA-3549-B436-28F7A050B2C3}"/>
                    </a:ext>
                  </a:extLst>
                </p:cNvPr>
                <p:cNvPicPr/>
                <p:nvPr/>
              </p:nvPicPr>
              <p:blipFill>
                <a:blip r:embed="rId149"/>
                <a:stretch>
                  <a:fillRect/>
                </a:stretch>
              </p:blipFill>
              <p:spPr>
                <a:xfrm>
                  <a:off x="7360990" y="1185583"/>
                  <a:ext cx="1836360" cy="84960"/>
                </a:xfrm>
                <a:prstGeom prst="rect">
                  <a:avLst/>
                </a:prstGeom>
              </p:spPr>
            </p:pic>
          </mc:Fallback>
        </mc:AlternateContent>
        <mc:AlternateContent xmlns:mc="http://schemas.openxmlformats.org/markup-compatibility/2006">
          <mc:Choice xmlns:p14="http://schemas.microsoft.com/office/powerpoint/2010/main" Requires="p14">
            <p:contentPart p14:bwMode="auto" r:id="rId150">
              <p14:nvContentPartPr>
                <p14:cNvPr id="103" name="Ink 102">
                  <a:extLst>
                    <a:ext uri="{FF2B5EF4-FFF2-40B4-BE49-F238E27FC236}">
                      <a16:creationId xmlns:a16="http://schemas.microsoft.com/office/drawing/2014/main" id="{9BD7315A-1E1A-7744-8A9F-C6EC39FE0921}"/>
                    </a:ext>
                  </a:extLst>
                </p14:cNvPr>
                <p14:cNvContentPartPr/>
                <p14:nvPr/>
              </p14:nvContentPartPr>
              <p14:xfrm>
                <a:off x="7558990" y="1577623"/>
                <a:ext cx="86040" cy="194760"/>
              </p14:xfrm>
            </p:contentPart>
          </mc:Choice>
          <mc:Fallback>
            <p:pic>
              <p:nvPicPr>
                <p:cNvPr id="103" name="Ink 102">
                  <a:extLst>
                    <a:ext uri="{FF2B5EF4-FFF2-40B4-BE49-F238E27FC236}">
                      <a16:creationId xmlns:a16="http://schemas.microsoft.com/office/drawing/2014/main" id="{9BD7315A-1E1A-7744-8A9F-C6EC39FE0921}"/>
                    </a:ext>
                  </a:extLst>
                </p:cNvPr>
                <p:cNvPicPr/>
                <p:nvPr/>
              </p:nvPicPr>
              <p:blipFill>
                <a:blip r:embed="rId151"/>
                <a:stretch>
                  <a:fillRect/>
                </a:stretch>
              </p:blipFill>
              <p:spPr>
                <a:xfrm>
                  <a:off x="7528390" y="1547023"/>
                  <a:ext cx="147240" cy="255960"/>
                </a:xfrm>
                <a:prstGeom prst="rect">
                  <a:avLst/>
                </a:prstGeom>
              </p:spPr>
            </p:pic>
          </mc:Fallback>
        </mc:AlternateContent>
        <mc:AlternateContent xmlns:mc="http://schemas.openxmlformats.org/markup-compatibility/2006">
          <mc:Choice xmlns:p14="http://schemas.microsoft.com/office/powerpoint/2010/main" Requires="p14">
            <p:contentPart p14:bwMode="auto" r:id="rId152">
              <p14:nvContentPartPr>
                <p14:cNvPr id="104" name="Ink 103">
                  <a:extLst>
                    <a:ext uri="{FF2B5EF4-FFF2-40B4-BE49-F238E27FC236}">
                      <a16:creationId xmlns:a16="http://schemas.microsoft.com/office/drawing/2014/main" id="{D7D02331-2EF4-F742-8038-C1842F889CAF}"/>
                    </a:ext>
                  </a:extLst>
                </p14:cNvPr>
                <p14:cNvContentPartPr/>
                <p14:nvPr/>
              </p14:nvContentPartPr>
              <p14:xfrm>
                <a:off x="7792990" y="1441903"/>
                <a:ext cx="147600" cy="15840"/>
              </p14:xfrm>
            </p:contentPart>
          </mc:Choice>
          <mc:Fallback>
            <p:pic>
              <p:nvPicPr>
                <p:cNvPr id="104" name="Ink 103">
                  <a:extLst>
                    <a:ext uri="{FF2B5EF4-FFF2-40B4-BE49-F238E27FC236}">
                      <a16:creationId xmlns:a16="http://schemas.microsoft.com/office/drawing/2014/main" id="{D7D02331-2EF4-F742-8038-C1842F889CAF}"/>
                    </a:ext>
                  </a:extLst>
                </p:cNvPr>
                <p:cNvPicPr/>
                <p:nvPr/>
              </p:nvPicPr>
              <p:blipFill>
                <a:blip r:embed="rId153"/>
                <a:stretch>
                  <a:fillRect/>
                </a:stretch>
              </p:blipFill>
              <p:spPr>
                <a:xfrm>
                  <a:off x="7762030" y="1411303"/>
                  <a:ext cx="208800" cy="77040"/>
                </a:xfrm>
                <a:prstGeom prst="rect">
                  <a:avLst/>
                </a:prstGeom>
              </p:spPr>
            </p:pic>
          </mc:Fallback>
        </mc:AlternateContent>
        <mc:AlternateContent xmlns:mc="http://schemas.openxmlformats.org/markup-compatibility/2006">
          <mc:Choice xmlns:p14="http://schemas.microsoft.com/office/powerpoint/2010/main" Requires="p14">
            <p:contentPart p14:bwMode="auto" r:id="rId154">
              <p14:nvContentPartPr>
                <p14:cNvPr id="105" name="Ink 104">
                  <a:extLst>
                    <a:ext uri="{FF2B5EF4-FFF2-40B4-BE49-F238E27FC236}">
                      <a16:creationId xmlns:a16="http://schemas.microsoft.com/office/drawing/2014/main" id="{6654496A-E57C-724E-9ADD-EF87E764AB60}"/>
                    </a:ext>
                  </a:extLst>
                </p14:cNvPr>
                <p14:cNvContentPartPr/>
                <p14:nvPr/>
              </p14:nvContentPartPr>
              <p14:xfrm>
                <a:off x="8081710" y="1304743"/>
                <a:ext cx="181080" cy="354240"/>
              </p14:xfrm>
            </p:contentPart>
          </mc:Choice>
          <mc:Fallback>
            <p:pic>
              <p:nvPicPr>
                <p:cNvPr id="105" name="Ink 104">
                  <a:extLst>
                    <a:ext uri="{FF2B5EF4-FFF2-40B4-BE49-F238E27FC236}">
                      <a16:creationId xmlns:a16="http://schemas.microsoft.com/office/drawing/2014/main" id="{6654496A-E57C-724E-9ADD-EF87E764AB60}"/>
                    </a:ext>
                  </a:extLst>
                </p:cNvPr>
                <p:cNvPicPr/>
                <p:nvPr/>
              </p:nvPicPr>
              <p:blipFill>
                <a:blip r:embed="rId155"/>
                <a:stretch>
                  <a:fillRect/>
                </a:stretch>
              </p:blipFill>
              <p:spPr>
                <a:xfrm>
                  <a:off x="8051110" y="1274143"/>
                  <a:ext cx="242280" cy="415440"/>
                </a:xfrm>
                <a:prstGeom prst="rect">
                  <a:avLst/>
                </a:prstGeom>
              </p:spPr>
            </p:pic>
          </mc:Fallback>
        </mc:AlternateContent>
        <mc:AlternateContent xmlns:mc="http://schemas.openxmlformats.org/markup-compatibility/2006">
          <mc:Choice xmlns:p14="http://schemas.microsoft.com/office/powerpoint/2010/main" Requires="p14">
            <p:contentPart p14:bwMode="auto" r:id="rId156">
              <p14:nvContentPartPr>
                <p14:cNvPr id="110" name="Ink 109">
                  <a:extLst>
                    <a:ext uri="{FF2B5EF4-FFF2-40B4-BE49-F238E27FC236}">
                      <a16:creationId xmlns:a16="http://schemas.microsoft.com/office/drawing/2014/main" id="{8DBA6A86-A53D-3E49-B14C-1B075413E36B}"/>
                    </a:ext>
                  </a:extLst>
                </p14:cNvPr>
                <p14:cNvContentPartPr/>
                <p14:nvPr/>
              </p14:nvContentPartPr>
              <p14:xfrm>
                <a:off x="7581310" y="991183"/>
                <a:ext cx="1133640" cy="988920"/>
              </p14:xfrm>
            </p:contentPart>
          </mc:Choice>
          <mc:Fallback>
            <p:pic>
              <p:nvPicPr>
                <p:cNvPr id="110" name="Ink 109">
                  <a:extLst>
                    <a:ext uri="{FF2B5EF4-FFF2-40B4-BE49-F238E27FC236}">
                      <a16:creationId xmlns:a16="http://schemas.microsoft.com/office/drawing/2014/main" id="{8DBA6A86-A53D-3E49-B14C-1B075413E36B}"/>
                    </a:ext>
                  </a:extLst>
                </p:cNvPr>
                <p:cNvPicPr/>
                <p:nvPr/>
              </p:nvPicPr>
              <p:blipFill>
                <a:blip r:embed="rId157"/>
                <a:stretch>
                  <a:fillRect/>
                </a:stretch>
              </p:blipFill>
              <p:spPr>
                <a:xfrm>
                  <a:off x="7550710" y="960223"/>
                  <a:ext cx="1194840" cy="1050120"/>
                </a:xfrm>
                <a:prstGeom prst="rect">
                  <a:avLst/>
                </a:prstGeom>
              </p:spPr>
            </p:pic>
          </mc:Fallback>
        </mc:AlternateContent>
        <mc:AlternateContent xmlns:mc="http://schemas.openxmlformats.org/markup-compatibility/2006">
          <mc:Choice xmlns:p14="http://schemas.microsoft.com/office/powerpoint/2010/main" Requires="p14">
            <p:contentPart p14:bwMode="auto" r:id="rId158">
              <p14:nvContentPartPr>
                <p14:cNvPr id="112" name="Ink 111">
                  <a:extLst>
                    <a:ext uri="{FF2B5EF4-FFF2-40B4-BE49-F238E27FC236}">
                      <a16:creationId xmlns:a16="http://schemas.microsoft.com/office/drawing/2014/main" id="{95A689E3-21B3-774F-AF95-32025C82BB2F}"/>
                    </a:ext>
                  </a:extLst>
                </p14:cNvPr>
                <p14:cNvContentPartPr/>
                <p14:nvPr/>
              </p14:nvContentPartPr>
              <p14:xfrm>
                <a:off x="7746190" y="1868503"/>
                <a:ext cx="1046160" cy="68760"/>
              </p14:xfrm>
            </p:contentPart>
          </mc:Choice>
          <mc:Fallback>
            <p:pic>
              <p:nvPicPr>
                <p:cNvPr id="112" name="Ink 111">
                  <a:extLst>
                    <a:ext uri="{FF2B5EF4-FFF2-40B4-BE49-F238E27FC236}">
                      <a16:creationId xmlns:a16="http://schemas.microsoft.com/office/drawing/2014/main" id="{95A689E3-21B3-774F-AF95-32025C82BB2F}"/>
                    </a:ext>
                  </a:extLst>
                </p:cNvPr>
                <p:cNvPicPr/>
                <p:nvPr/>
              </p:nvPicPr>
              <p:blipFill>
                <a:blip r:embed="rId159"/>
                <a:stretch>
                  <a:fillRect/>
                </a:stretch>
              </p:blipFill>
              <p:spPr>
                <a:xfrm>
                  <a:off x="7715590" y="1837903"/>
                  <a:ext cx="1107360" cy="129960"/>
                </a:xfrm>
                <a:prstGeom prst="rect">
                  <a:avLst/>
                </a:prstGeom>
              </p:spPr>
            </p:pic>
          </mc:Fallback>
        </mc:AlternateContent>
        <mc:AlternateContent xmlns:mc="http://schemas.openxmlformats.org/markup-compatibility/2006">
          <mc:Choice xmlns:p14="http://schemas.microsoft.com/office/powerpoint/2010/main" Requires="p14">
            <p:contentPart p14:bwMode="auto" r:id="rId160">
              <p14:nvContentPartPr>
                <p14:cNvPr id="113" name="Ink 112">
                  <a:extLst>
                    <a:ext uri="{FF2B5EF4-FFF2-40B4-BE49-F238E27FC236}">
                      <a16:creationId xmlns:a16="http://schemas.microsoft.com/office/drawing/2014/main" id="{38750FEB-7135-2C4B-8E92-3E4729A4BF14}"/>
                    </a:ext>
                  </a:extLst>
                </p14:cNvPr>
                <p14:cNvContentPartPr/>
                <p14:nvPr/>
              </p14:nvContentPartPr>
              <p14:xfrm>
                <a:off x="7731070" y="1923943"/>
                <a:ext cx="1029240" cy="122400"/>
              </p14:xfrm>
            </p:contentPart>
          </mc:Choice>
          <mc:Fallback>
            <p:pic>
              <p:nvPicPr>
                <p:cNvPr id="113" name="Ink 112">
                  <a:extLst>
                    <a:ext uri="{FF2B5EF4-FFF2-40B4-BE49-F238E27FC236}">
                      <a16:creationId xmlns:a16="http://schemas.microsoft.com/office/drawing/2014/main" id="{38750FEB-7135-2C4B-8E92-3E4729A4BF14}"/>
                    </a:ext>
                  </a:extLst>
                </p:cNvPr>
                <p:cNvPicPr/>
                <p:nvPr/>
              </p:nvPicPr>
              <p:blipFill>
                <a:blip r:embed="rId161"/>
                <a:stretch>
                  <a:fillRect/>
                </a:stretch>
              </p:blipFill>
              <p:spPr>
                <a:xfrm>
                  <a:off x="7700470" y="1893343"/>
                  <a:ext cx="1090800" cy="183600"/>
                </a:xfrm>
                <a:prstGeom prst="rect">
                  <a:avLst/>
                </a:prstGeom>
              </p:spPr>
            </p:pic>
          </mc:Fallback>
        </mc:AlternateContent>
        <mc:AlternateContent xmlns:mc="http://schemas.openxmlformats.org/markup-compatibility/2006">
          <mc:Choice xmlns:p14="http://schemas.microsoft.com/office/powerpoint/2010/main" Requires="p14">
            <p:contentPart p14:bwMode="auto" r:id="rId162">
              <p14:nvContentPartPr>
                <p14:cNvPr id="114" name="Ink 113">
                  <a:extLst>
                    <a:ext uri="{FF2B5EF4-FFF2-40B4-BE49-F238E27FC236}">
                      <a16:creationId xmlns:a16="http://schemas.microsoft.com/office/drawing/2014/main" id="{9B3914CD-DE74-914F-B63A-FA3C7409892C}"/>
                    </a:ext>
                  </a:extLst>
                </p14:cNvPr>
                <p14:cNvContentPartPr/>
                <p14:nvPr/>
              </p14:nvContentPartPr>
              <p14:xfrm>
                <a:off x="7714150" y="1932943"/>
                <a:ext cx="1078920" cy="127080"/>
              </p14:xfrm>
            </p:contentPart>
          </mc:Choice>
          <mc:Fallback>
            <p:pic>
              <p:nvPicPr>
                <p:cNvPr id="114" name="Ink 113">
                  <a:extLst>
                    <a:ext uri="{FF2B5EF4-FFF2-40B4-BE49-F238E27FC236}">
                      <a16:creationId xmlns:a16="http://schemas.microsoft.com/office/drawing/2014/main" id="{9B3914CD-DE74-914F-B63A-FA3C7409892C}"/>
                    </a:ext>
                  </a:extLst>
                </p:cNvPr>
                <p:cNvPicPr/>
                <p:nvPr/>
              </p:nvPicPr>
              <p:blipFill>
                <a:blip r:embed="rId163"/>
                <a:stretch>
                  <a:fillRect/>
                </a:stretch>
              </p:blipFill>
              <p:spPr>
                <a:xfrm>
                  <a:off x="7683190" y="1901983"/>
                  <a:ext cx="1140480" cy="188640"/>
                </a:xfrm>
                <a:prstGeom prst="rect">
                  <a:avLst/>
                </a:prstGeom>
              </p:spPr>
            </p:pic>
          </mc:Fallback>
        </mc:AlternateContent>
        <mc:AlternateContent xmlns:mc="http://schemas.openxmlformats.org/markup-compatibility/2006">
          <mc:Choice xmlns:p14="http://schemas.microsoft.com/office/powerpoint/2010/main" Requires="p14">
            <p:contentPart p14:bwMode="auto" r:id="rId164">
              <p14:nvContentPartPr>
                <p14:cNvPr id="116" name="Ink 115">
                  <a:extLst>
                    <a:ext uri="{FF2B5EF4-FFF2-40B4-BE49-F238E27FC236}">
                      <a16:creationId xmlns:a16="http://schemas.microsoft.com/office/drawing/2014/main" id="{BEB43096-2843-F946-BB86-D969F00766E5}"/>
                    </a:ext>
                  </a:extLst>
                </p14:cNvPr>
                <p14:cNvContentPartPr/>
                <p14:nvPr/>
              </p14:nvContentPartPr>
              <p14:xfrm>
                <a:off x="8235430" y="2043463"/>
                <a:ext cx="197640" cy="222120"/>
              </p14:xfrm>
            </p:contentPart>
          </mc:Choice>
          <mc:Fallback>
            <p:pic>
              <p:nvPicPr>
                <p:cNvPr id="116" name="Ink 115">
                  <a:extLst>
                    <a:ext uri="{FF2B5EF4-FFF2-40B4-BE49-F238E27FC236}">
                      <a16:creationId xmlns:a16="http://schemas.microsoft.com/office/drawing/2014/main" id="{BEB43096-2843-F946-BB86-D969F00766E5}"/>
                    </a:ext>
                  </a:extLst>
                </p:cNvPr>
                <p:cNvPicPr/>
                <p:nvPr/>
              </p:nvPicPr>
              <p:blipFill>
                <a:blip r:embed="rId165"/>
                <a:stretch>
                  <a:fillRect/>
                </a:stretch>
              </p:blipFill>
              <p:spPr>
                <a:xfrm>
                  <a:off x="8204830" y="2012503"/>
                  <a:ext cx="258840" cy="283680"/>
                </a:xfrm>
                <a:prstGeom prst="rect">
                  <a:avLst/>
                </a:prstGeom>
              </p:spPr>
            </p:pic>
          </mc:Fallback>
        </mc:AlternateContent>
        <mc:AlternateContent xmlns:mc="http://schemas.openxmlformats.org/markup-compatibility/2006">
          <mc:Choice xmlns:p14="http://schemas.microsoft.com/office/powerpoint/2010/main" Requires="p14">
            <p:contentPart p14:bwMode="auto" r:id="rId166">
              <p14:nvContentPartPr>
                <p14:cNvPr id="117" name="Ink 116">
                  <a:extLst>
                    <a:ext uri="{FF2B5EF4-FFF2-40B4-BE49-F238E27FC236}">
                      <a16:creationId xmlns:a16="http://schemas.microsoft.com/office/drawing/2014/main" id="{124B1476-91A9-5C4A-BBB2-734A3A3D6F68}"/>
                    </a:ext>
                  </a:extLst>
                </p14:cNvPr>
                <p14:cNvContentPartPr/>
                <p14:nvPr/>
              </p14:nvContentPartPr>
              <p14:xfrm>
                <a:off x="8295190" y="2107183"/>
                <a:ext cx="20160" cy="441000"/>
              </p14:xfrm>
            </p:contentPart>
          </mc:Choice>
          <mc:Fallback>
            <p:pic>
              <p:nvPicPr>
                <p:cNvPr id="117" name="Ink 116">
                  <a:extLst>
                    <a:ext uri="{FF2B5EF4-FFF2-40B4-BE49-F238E27FC236}">
                      <a16:creationId xmlns:a16="http://schemas.microsoft.com/office/drawing/2014/main" id="{124B1476-91A9-5C4A-BBB2-734A3A3D6F68}"/>
                    </a:ext>
                  </a:extLst>
                </p:cNvPr>
                <p:cNvPicPr/>
                <p:nvPr/>
              </p:nvPicPr>
              <p:blipFill>
                <a:blip r:embed="rId167"/>
                <a:stretch>
                  <a:fillRect/>
                </a:stretch>
              </p:blipFill>
              <p:spPr>
                <a:xfrm>
                  <a:off x="8264590" y="2076583"/>
                  <a:ext cx="81360" cy="502200"/>
                </a:xfrm>
                <a:prstGeom prst="rect">
                  <a:avLst/>
                </a:prstGeom>
              </p:spPr>
            </p:pic>
          </mc:Fallback>
        </mc:AlternateContent>
        <mc:AlternateContent xmlns:mc="http://schemas.openxmlformats.org/markup-compatibility/2006">
          <mc:Choice xmlns:p14="http://schemas.microsoft.com/office/powerpoint/2010/main" Requires="p14">
            <p:contentPart p14:bwMode="auto" r:id="rId168">
              <p14:nvContentPartPr>
                <p14:cNvPr id="119" name="Ink 118">
                  <a:extLst>
                    <a:ext uri="{FF2B5EF4-FFF2-40B4-BE49-F238E27FC236}">
                      <a16:creationId xmlns:a16="http://schemas.microsoft.com/office/drawing/2014/main" id="{D3272221-91CC-6448-98EE-B7FAED86B55D}"/>
                    </a:ext>
                  </a:extLst>
                </p14:cNvPr>
                <p14:cNvContentPartPr/>
                <p14:nvPr/>
              </p14:nvContentPartPr>
              <p14:xfrm>
                <a:off x="1806190" y="2710903"/>
                <a:ext cx="749160" cy="156240"/>
              </p14:xfrm>
            </p:contentPart>
          </mc:Choice>
          <mc:Fallback>
            <p:pic>
              <p:nvPicPr>
                <p:cNvPr id="119" name="Ink 118">
                  <a:extLst>
                    <a:ext uri="{FF2B5EF4-FFF2-40B4-BE49-F238E27FC236}">
                      <a16:creationId xmlns:a16="http://schemas.microsoft.com/office/drawing/2014/main" id="{D3272221-91CC-6448-98EE-B7FAED86B55D}"/>
                    </a:ext>
                  </a:extLst>
                </p:cNvPr>
                <p:cNvPicPr/>
                <p:nvPr/>
              </p:nvPicPr>
              <p:blipFill>
                <a:blip r:embed="rId169"/>
                <a:stretch>
                  <a:fillRect/>
                </a:stretch>
              </p:blipFill>
              <p:spPr>
                <a:xfrm>
                  <a:off x="1775590" y="2680303"/>
                  <a:ext cx="810720" cy="217800"/>
                </a:xfrm>
                <a:prstGeom prst="rect">
                  <a:avLst/>
                </a:prstGeom>
              </p:spPr>
            </p:pic>
          </mc:Fallback>
        </mc:AlternateContent>
        <mc:AlternateContent xmlns:mc="http://schemas.openxmlformats.org/markup-compatibility/2006">
          <mc:Choice xmlns:p14="http://schemas.microsoft.com/office/powerpoint/2010/main" Requires="p14">
            <p:contentPart p14:bwMode="auto" r:id="rId170">
              <p14:nvContentPartPr>
                <p14:cNvPr id="124" name="Ink 123">
                  <a:extLst>
                    <a:ext uri="{FF2B5EF4-FFF2-40B4-BE49-F238E27FC236}">
                      <a16:creationId xmlns:a16="http://schemas.microsoft.com/office/drawing/2014/main" id="{ACA268AC-1DDD-C144-B1A5-BDC6B05B1E14}"/>
                    </a:ext>
                  </a:extLst>
                </p14:cNvPr>
                <p14:cNvContentPartPr/>
                <p14:nvPr/>
              </p14:nvContentPartPr>
              <p14:xfrm>
                <a:off x="1798270" y="3995383"/>
                <a:ext cx="1240200" cy="218520"/>
              </p14:xfrm>
            </p:contentPart>
          </mc:Choice>
          <mc:Fallback>
            <p:pic>
              <p:nvPicPr>
                <p:cNvPr id="124" name="Ink 123">
                  <a:extLst>
                    <a:ext uri="{FF2B5EF4-FFF2-40B4-BE49-F238E27FC236}">
                      <a16:creationId xmlns:a16="http://schemas.microsoft.com/office/drawing/2014/main" id="{ACA268AC-1DDD-C144-B1A5-BDC6B05B1E14}"/>
                    </a:ext>
                  </a:extLst>
                </p:cNvPr>
                <p:cNvPicPr/>
                <p:nvPr/>
              </p:nvPicPr>
              <p:blipFill>
                <a:blip r:embed="rId171"/>
                <a:stretch>
                  <a:fillRect/>
                </a:stretch>
              </p:blipFill>
              <p:spPr>
                <a:xfrm>
                  <a:off x="1767670" y="3964783"/>
                  <a:ext cx="1301400" cy="280080"/>
                </a:xfrm>
                <a:prstGeom prst="rect">
                  <a:avLst/>
                </a:prstGeom>
              </p:spPr>
            </p:pic>
          </mc:Fallback>
        </mc:AlternateContent>
        <mc:AlternateContent xmlns:mc="http://schemas.openxmlformats.org/markup-compatibility/2006">
          <mc:Choice xmlns:p14="http://schemas.microsoft.com/office/powerpoint/2010/main" Requires="p14">
            <p:contentPart p14:bwMode="auto" r:id="rId172">
              <p14:nvContentPartPr>
                <p14:cNvPr id="125" name="Ink 124">
                  <a:extLst>
                    <a:ext uri="{FF2B5EF4-FFF2-40B4-BE49-F238E27FC236}">
                      <a16:creationId xmlns:a16="http://schemas.microsoft.com/office/drawing/2014/main" id="{60A21A2F-7AD4-9647-A201-F2A57FEE2548}"/>
                    </a:ext>
                  </a:extLst>
                </p14:cNvPr>
                <p14:cNvContentPartPr/>
                <p14:nvPr/>
              </p14:nvContentPartPr>
              <p14:xfrm>
                <a:off x="1778470" y="4110943"/>
                <a:ext cx="1234800" cy="236160"/>
              </p14:xfrm>
            </p:contentPart>
          </mc:Choice>
          <mc:Fallback>
            <p:pic>
              <p:nvPicPr>
                <p:cNvPr id="125" name="Ink 124">
                  <a:extLst>
                    <a:ext uri="{FF2B5EF4-FFF2-40B4-BE49-F238E27FC236}">
                      <a16:creationId xmlns:a16="http://schemas.microsoft.com/office/drawing/2014/main" id="{60A21A2F-7AD4-9647-A201-F2A57FEE2548}"/>
                    </a:ext>
                  </a:extLst>
                </p:cNvPr>
                <p:cNvPicPr/>
                <p:nvPr/>
              </p:nvPicPr>
              <p:blipFill>
                <a:blip r:embed="rId173"/>
                <a:stretch>
                  <a:fillRect/>
                </a:stretch>
              </p:blipFill>
              <p:spPr>
                <a:xfrm>
                  <a:off x="1747870" y="4079983"/>
                  <a:ext cx="1296000" cy="297360"/>
                </a:xfrm>
                <a:prstGeom prst="rect">
                  <a:avLst/>
                </a:prstGeom>
              </p:spPr>
            </p:pic>
          </mc:Fallback>
        </mc:AlternateContent>
        <mc:AlternateContent xmlns:mc="http://schemas.openxmlformats.org/markup-compatibility/2006">
          <mc:Choice xmlns:p14="http://schemas.microsoft.com/office/powerpoint/2010/main" Requires="p14">
            <p:contentPart p14:bwMode="auto" r:id="rId174">
              <p14:nvContentPartPr>
                <p14:cNvPr id="126" name="Ink 125">
                  <a:extLst>
                    <a:ext uri="{FF2B5EF4-FFF2-40B4-BE49-F238E27FC236}">
                      <a16:creationId xmlns:a16="http://schemas.microsoft.com/office/drawing/2014/main" id="{99A5E2CA-85BE-3A4A-BAAB-D6D575FDC86C}"/>
                    </a:ext>
                  </a:extLst>
                </p14:cNvPr>
                <p14:cNvContentPartPr/>
                <p14:nvPr/>
              </p14:nvContentPartPr>
              <p14:xfrm>
                <a:off x="2369590" y="4790983"/>
                <a:ext cx="2110320" cy="295920"/>
              </p14:xfrm>
            </p:contentPart>
          </mc:Choice>
          <mc:Fallback>
            <p:pic>
              <p:nvPicPr>
                <p:cNvPr id="126" name="Ink 125">
                  <a:extLst>
                    <a:ext uri="{FF2B5EF4-FFF2-40B4-BE49-F238E27FC236}">
                      <a16:creationId xmlns:a16="http://schemas.microsoft.com/office/drawing/2014/main" id="{99A5E2CA-85BE-3A4A-BAAB-D6D575FDC86C}"/>
                    </a:ext>
                  </a:extLst>
                </p:cNvPr>
                <p:cNvPicPr/>
                <p:nvPr/>
              </p:nvPicPr>
              <p:blipFill>
                <a:blip r:embed="rId175"/>
                <a:stretch>
                  <a:fillRect/>
                </a:stretch>
              </p:blipFill>
              <p:spPr>
                <a:xfrm>
                  <a:off x="2338990" y="4760383"/>
                  <a:ext cx="2171520" cy="357120"/>
                </a:xfrm>
                <a:prstGeom prst="rect">
                  <a:avLst/>
                </a:prstGeom>
              </p:spPr>
            </p:pic>
          </mc:Fallback>
        </mc:AlternateContent>
        <mc:AlternateContent xmlns:mc="http://schemas.openxmlformats.org/markup-compatibility/2006">
          <mc:Choice xmlns:p14="http://schemas.microsoft.com/office/powerpoint/2010/main" Requires="p14">
            <p:contentPart p14:bwMode="auto" r:id="rId176">
              <p14:nvContentPartPr>
                <p14:cNvPr id="127" name="Ink 126">
                  <a:extLst>
                    <a:ext uri="{FF2B5EF4-FFF2-40B4-BE49-F238E27FC236}">
                      <a16:creationId xmlns:a16="http://schemas.microsoft.com/office/drawing/2014/main" id="{E8953A93-8332-4D4A-8194-B53E0BF45DA8}"/>
                    </a:ext>
                  </a:extLst>
                </p14:cNvPr>
                <p14:cNvContentPartPr/>
                <p14:nvPr/>
              </p14:nvContentPartPr>
              <p14:xfrm>
                <a:off x="2566510" y="4859383"/>
                <a:ext cx="1716120" cy="208800"/>
              </p14:xfrm>
            </p:contentPart>
          </mc:Choice>
          <mc:Fallback>
            <p:pic>
              <p:nvPicPr>
                <p:cNvPr id="127" name="Ink 126">
                  <a:extLst>
                    <a:ext uri="{FF2B5EF4-FFF2-40B4-BE49-F238E27FC236}">
                      <a16:creationId xmlns:a16="http://schemas.microsoft.com/office/drawing/2014/main" id="{E8953A93-8332-4D4A-8194-B53E0BF45DA8}"/>
                    </a:ext>
                  </a:extLst>
                </p:cNvPr>
                <p:cNvPicPr/>
                <p:nvPr/>
              </p:nvPicPr>
              <p:blipFill>
                <a:blip r:embed="rId177"/>
                <a:stretch>
                  <a:fillRect/>
                </a:stretch>
              </p:blipFill>
              <p:spPr>
                <a:xfrm>
                  <a:off x="2535910" y="4828783"/>
                  <a:ext cx="1777680" cy="270000"/>
                </a:xfrm>
                <a:prstGeom prst="rect">
                  <a:avLst/>
                </a:prstGeom>
              </p:spPr>
            </p:pic>
          </mc:Fallback>
        </mc:AlternateContent>
        <mc:AlternateContent xmlns:mc="http://schemas.openxmlformats.org/markup-compatibility/2006">
          <mc:Choice xmlns:p14="http://schemas.microsoft.com/office/powerpoint/2010/main" Requires="p14">
            <p:contentPart p14:bwMode="auto" r:id="rId178">
              <p14:nvContentPartPr>
                <p14:cNvPr id="128" name="Ink 127">
                  <a:extLst>
                    <a:ext uri="{FF2B5EF4-FFF2-40B4-BE49-F238E27FC236}">
                      <a16:creationId xmlns:a16="http://schemas.microsoft.com/office/drawing/2014/main" id="{6422AD0B-8A02-0B49-93D9-C8A7A6456D1E}"/>
                    </a:ext>
                  </a:extLst>
                </p14:cNvPr>
                <p14:cNvContentPartPr/>
                <p14:nvPr/>
              </p14:nvContentPartPr>
              <p14:xfrm>
                <a:off x="2458510" y="5328103"/>
                <a:ext cx="1605960" cy="184680"/>
              </p14:xfrm>
            </p:contentPart>
          </mc:Choice>
          <mc:Fallback>
            <p:pic>
              <p:nvPicPr>
                <p:cNvPr id="128" name="Ink 127">
                  <a:extLst>
                    <a:ext uri="{FF2B5EF4-FFF2-40B4-BE49-F238E27FC236}">
                      <a16:creationId xmlns:a16="http://schemas.microsoft.com/office/drawing/2014/main" id="{6422AD0B-8A02-0B49-93D9-C8A7A6456D1E}"/>
                    </a:ext>
                  </a:extLst>
                </p:cNvPr>
                <p:cNvPicPr/>
                <p:nvPr/>
              </p:nvPicPr>
              <p:blipFill>
                <a:blip r:embed="rId179"/>
                <a:stretch>
                  <a:fillRect/>
                </a:stretch>
              </p:blipFill>
              <p:spPr>
                <a:xfrm>
                  <a:off x="2427910" y="5297503"/>
                  <a:ext cx="1667160" cy="245880"/>
                </a:xfrm>
                <a:prstGeom prst="rect">
                  <a:avLst/>
                </a:prstGeom>
              </p:spPr>
            </p:pic>
          </mc:Fallback>
        </mc:AlternateContent>
        <mc:AlternateContent xmlns:mc="http://schemas.openxmlformats.org/markup-compatibility/2006">
          <mc:Choice xmlns:p14="http://schemas.microsoft.com/office/powerpoint/2010/main" Requires="p14">
            <p:contentPart p14:bwMode="auto" r:id="rId180">
              <p14:nvContentPartPr>
                <p14:cNvPr id="129" name="Ink 128">
                  <a:extLst>
                    <a:ext uri="{FF2B5EF4-FFF2-40B4-BE49-F238E27FC236}">
                      <a16:creationId xmlns:a16="http://schemas.microsoft.com/office/drawing/2014/main" id="{2B67A4E0-D4FC-2544-892C-C77FF20B908C}"/>
                    </a:ext>
                  </a:extLst>
                </p14:cNvPr>
                <p14:cNvContentPartPr/>
                <p14:nvPr/>
              </p14:nvContentPartPr>
              <p14:xfrm>
                <a:off x="2534830" y="5408383"/>
                <a:ext cx="1223280" cy="177480"/>
              </p14:xfrm>
            </p:contentPart>
          </mc:Choice>
          <mc:Fallback>
            <p:pic>
              <p:nvPicPr>
                <p:cNvPr id="129" name="Ink 128">
                  <a:extLst>
                    <a:ext uri="{FF2B5EF4-FFF2-40B4-BE49-F238E27FC236}">
                      <a16:creationId xmlns:a16="http://schemas.microsoft.com/office/drawing/2014/main" id="{2B67A4E0-D4FC-2544-892C-C77FF20B908C}"/>
                    </a:ext>
                  </a:extLst>
                </p:cNvPr>
                <p:cNvPicPr/>
                <p:nvPr/>
              </p:nvPicPr>
              <p:blipFill>
                <a:blip r:embed="rId181"/>
                <a:stretch>
                  <a:fillRect/>
                </a:stretch>
              </p:blipFill>
              <p:spPr>
                <a:xfrm>
                  <a:off x="2504230" y="5377783"/>
                  <a:ext cx="1284480" cy="239040"/>
                </a:xfrm>
                <a:prstGeom prst="rect">
                  <a:avLst/>
                </a:prstGeom>
              </p:spPr>
            </p:pic>
          </mc:Fallback>
        </mc:AlternateContent>
        <mc:AlternateContent xmlns:mc="http://schemas.openxmlformats.org/markup-compatibility/2006">
          <mc:Choice xmlns:p14="http://schemas.microsoft.com/office/powerpoint/2010/main" Requires="p14">
            <p:contentPart p14:bwMode="auto" r:id="rId182">
              <p14:nvContentPartPr>
                <p14:cNvPr id="130" name="Ink 129">
                  <a:extLst>
                    <a:ext uri="{FF2B5EF4-FFF2-40B4-BE49-F238E27FC236}">
                      <a16:creationId xmlns:a16="http://schemas.microsoft.com/office/drawing/2014/main" id="{2BC42594-1F90-CA41-9DF3-57C0DE167143}"/>
                    </a:ext>
                  </a:extLst>
                </p14:cNvPr>
                <p14:cNvContentPartPr/>
                <p14:nvPr/>
              </p14:nvContentPartPr>
              <p14:xfrm>
                <a:off x="2486590" y="5847583"/>
                <a:ext cx="2772720" cy="743760"/>
              </p14:xfrm>
            </p:contentPart>
          </mc:Choice>
          <mc:Fallback>
            <p:pic>
              <p:nvPicPr>
                <p:cNvPr id="130" name="Ink 129">
                  <a:extLst>
                    <a:ext uri="{FF2B5EF4-FFF2-40B4-BE49-F238E27FC236}">
                      <a16:creationId xmlns:a16="http://schemas.microsoft.com/office/drawing/2014/main" id="{2BC42594-1F90-CA41-9DF3-57C0DE167143}"/>
                    </a:ext>
                  </a:extLst>
                </p:cNvPr>
                <p:cNvPicPr/>
                <p:nvPr/>
              </p:nvPicPr>
              <p:blipFill>
                <a:blip r:embed="rId183"/>
                <a:stretch>
                  <a:fillRect/>
                </a:stretch>
              </p:blipFill>
              <p:spPr>
                <a:xfrm>
                  <a:off x="2455990" y="5816983"/>
                  <a:ext cx="2833920" cy="805320"/>
                </a:xfrm>
                <a:prstGeom prst="rect">
                  <a:avLst/>
                </a:prstGeom>
              </p:spPr>
            </p:pic>
          </mc:Fallback>
        </mc:AlternateContent>
        <mc:AlternateContent xmlns:mc="http://schemas.openxmlformats.org/markup-compatibility/2006">
          <mc:Choice xmlns:p14="http://schemas.microsoft.com/office/powerpoint/2010/main" Requires="p14">
            <p:contentPart p14:bwMode="auto" r:id="rId184">
              <p14:nvContentPartPr>
                <p14:cNvPr id="131" name="Ink 130">
                  <a:extLst>
                    <a:ext uri="{FF2B5EF4-FFF2-40B4-BE49-F238E27FC236}">
                      <a16:creationId xmlns:a16="http://schemas.microsoft.com/office/drawing/2014/main" id="{C35A2887-E21F-894E-94BE-CBAEB2D7F75A}"/>
                    </a:ext>
                  </a:extLst>
                </p14:cNvPr>
                <p14:cNvContentPartPr/>
                <p14:nvPr/>
              </p14:nvContentPartPr>
              <p14:xfrm>
                <a:off x="2927230" y="6152863"/>
                <a:ext cx="666360" cy="300960"/>
              </p14:xfrm>
            </p:contentPart>
          </mc:Choice>
          <mc:Fallback>
            <p:pic>
              <p:nvPicPr>
                <p:cNvPr id="131" name="Ink 130">
                  <a:extLst>
                    <a:ext uri="{FF2B5EF4-FFF2-40B4-BE49-F238E27FC236}">
                      <a16:creationId xmlns:a16="http://schemas.microsoft.com/office/drawing/2014/main" id="{C35A2887-E21F-894E-94BE-CBAEB2D7F75A}"/>
                    </a:ext>
                  </a:extLst>
                </p:cNvPr>
                <p:cNvPicPr/>
                <p:nvPr/>
              </p:nvPicPr>
              <p:blipFill>
                <a:blip r:embed="rId185"/>
                <a:stretch>
                  <a:fillRect/>
                </a:stretch>
              </p:blipFill>
              <p:spPr>
                <a:xfrm>
                  <a:off x="2896630" y="6121903"/>
                  <a:ext cx="727560" cy="362160"/>
                </a:xfrm>
                <a:prstGeom prst="rect">
                  <a:avLst/>
                </a:prstGeom>
              </p:spPr>
            </p:pic>
          </mc:Fallback>
        </mc:AlternateContent>
        <mc:AlternateContent xmlns:mc="http://schemas.openxmlformats.org/markup-compatibility/2006">
          <mc:Choice xmlns:p14="http://schemas.microsoft.com/office/powerpoint/2010/main" Requires="p14">
            <p:contentPart p14:bwMode="auto" r:id="rId186">
              <p14:nvContentPartPr>
                <p14:cNvPr id="132" name="Ink 131">
                  <a:extLst>
                    <a:ext uri="{FF2B5EF4-FFF2-40B4-BE49-F238E27FC236}">
                      <a16:creationId xmlns:a16="http://schemas.microsoft.com/office/drawing/2014/main" id="{85AA577D-3BB4-DE4B-85D0-3485DCFCD5A5}"/>
                    </a:ext>
                  </a:extLst>
                </p14:cNvPr>
                <p14:cNvContentPartPr/>
                <p14:nvPr/>
              </p14:nvContentPartPr>
              <p14:xfrm>
                <a:off x="3556510" y="6192103"/>
                <a:ext cx="357480" cy="237240"/>
              </p14:xfrm>
            </p:contentPart>
          </mc:Choice>
          <mc:Fallback>
            <p:pic>
              <p:nvPicPr>
                <p:cNvPr id="132" name="Ink 131">
                  <a:extLst>
                    <a:ext uri="{FF2B5EF4-FFF2-40B4-BE49-F238E27FC236}">
                      <a16:creationId xmlns:a16="http://schemas.microsoft.com/office/drawing/2014/main" id="{85AA577D-3BB4-DE4B-85D0-3485DCFCD5A5}"/>
                    </a:ext>
                  </a:extLst>
                </p:cNvPr>
                <p:cNvPicPr/>
                <p:nvPr/>
              </p:nvPicPr>
              <p:blipFill>
                <a:blip r:embed="rId187"/>
                <a:stretch>
                  <a:fillRect/>
                </a:stretch>
              </p:blipFill>
              <p:spPr>
                <a:xfrm>
                  <a:off x="3525910" y="6161503"/>
                  <a:ext cx="418680" cy="298440"/>
                </a:xfrm>
                <a:prstGeom prst="rect">
                  <a:avLst/>
                </a:prstGeom>
              </p:spPr>
            </p:pic>
          </mc:Fallback>
        </mc:AlternateContent>
        <mc:AlternateContent xmlns:mc="http://schemas.openxmlformats.org/markup-compatibility/2006">
          <mc:Choice xmlns:p14="http://schemas.microsoft.com/office/powerpoint/2010/main" Requires="p14">
            <p:contentPart p14:bwMode="auto" r:id="rId188">
              <p14:nvContentPartPr>
                <p14:cNvPr id="133" name="Ink 132">
                  <a:extLst>
                    <a:ext uri="{FF2B5EF4-FFF2-40B4-BE49-F238E27FC236}">
                      <a16:creationId xmlns:a16="http://schemas.microsoft.com/office/drawing/2014/main" id="{CCA39BE1-255D-8045-8648-13BA43B30B9D}"/>
                    </a:ext>
                  </a:extLst>
                </p14:cNvPr>
                <p14:cNvContentPartPr/>
                <p14:nvPr/>
              </p14:nvContentPartPr>
              <p14:xfrm>
                <a:off x="4045750" y="6131623"/>
                <a:ext cx="329400" cy="300600"/>
              </p14:xfrm>
            </p:contentPart>
          </mc:Choice>
          <mc:Fallback>
            <p:pic>
              <p:nvPicPr>
                <p:cNvPr id="133" name="Ink 132">
                  <a:extLst>
                    <a:ext uri="{FF2B5EF4-FFF2-40B4-BE49-F238E27FC236}">
                      <a16:creationId xmlns:a16="http://schemas.microsoft.com/office/drawing/2014/main" id="{CCA39BE1-255D-8045-8648-13BA43B30B9D}"/>
                    </a:ext>
                  </a:extLst>
                </p:cNvPr>
                <p:cNvPicPr/>
                <p:nvPr/>
              </p:nvPicPr>
              <p:blipFill>
                <a:blip r:embed="rId189"/>
                <a:stretch>
                  <a:fillRect/>
                </a:stretch>
              </p:blipFill>
              <p:spPr>
                <a:xfrm>
                  <a:off x="4015150" y="6100663"/>
                  <a:ext cx="390960" cy="362160"/>
                </a:xfrm>
                <a:prstGeom prst="rect">
                  <a:avLst/>
                </a:prstGeom>
              </p:spPr>
            </p:pic>
          </mc:Fallback>
        </mc:AlternateContent>
        <mc:AlternateContent xmlns:mc="http://schemas.openxmlformats.org/markup-compatibility/2006">
          <mc:Choice xmlns:p14="http://schemas.microsoft.com/office/powerpoint/2010/main" Requires="p14">
            <p:contentPart p14:bwMode="auto" r:id="rId190">
              <p14:nvContentPartPr>
                <p14:cNvPr id="134" name="Ink 133">
                  <a:extLst>
                    <a:ext uri="{FF2B5EF4-FFF2-40B4-BE49-F238E27FC236}">
                      <a16:creationId xmlns:a16="http://schemas.microsoft.com/office/drawing/2014/main" id="{07CC1830-B760-084B-81F1-A64EB3499362}"/>
                    </a:ext>
                  </a:extLst>
                </p14:cNvPr>
                <p14:cNvContentPartPr/>
                <p14:nvPr/>
              </p14:nvContentPartPr>
              <p14:xfrm>
                <a:off x="4430230" y="6169423"/>
                <a:ext cx="375840" cy="198360"/>
              </p14:xfrm>
            </p:contentPart>
          </mc:Choice>
          <mc:Fallback>
            <p:pic>
              <p:nvPicPr>
                <p:cNvPr id="134" name="Ink 133">
                  <a:extLst>
                    <a:ext uri="{FF2B5EF4-FFF2-40B4-BE49-F238E27FC236}">
                      <a16:creationId xmlns:a16="http://schemas.microsoft.com/office/drawing/2014/main" id="{07CC1830-B760-084B-81F1-A64EB3499362}"/>
                    </a:ext>
                  </a:extLst>
                </p:cNvPr>
                <p:cNvPicPr/>
                <p:nvPr/>
              </p:nvPicPr>
              <p:blipFill>
                <a:blip r:embed="rId191"/>
                <a:stretch>
                  <a:fillRect/>
                </a:stretch>
              </p:blipFill>
              <p:spPr>
                <a:xfrm>
                  <a:off x="4399630" y="6138823"/>
                  <a:ext cx="437040" cy="259920"/>
                </a:xfrm>
                <a:prstGeom prst="rect">
                  <a:avLst/>
                </a:prstGeom>
              </p:spPr>
            </p:pic>
          </mc:Fallback>
        </mc:AlternateContent>
        <mc:AlternateContent xmlns:mc="http://schemas.openxmlformats.org/markup-compatibility/2006">
          <mc:Choice xmlns:p14="http://schemas.microsoft.com/office/powerpoint/2010/main" Requires="p14">
            <p:contentPart p14:bwMode="auto" r:id="rId192">
              <p14:nvContentPartPr>
                <p14:cNvPr id="135" name="Ink 134">
                  <a:extLst>
                    <a:ext uri="{FF2B5EF4-FFF2-40B4-BE49-F238E27FC236}">
                      <a16:creationId xmlns:a16="http://schemas.microsoft.com/office/drawing/2014/main" id="{343D3107-58FF-5847-A2A1-18CFB39B52A0}"/>
                    </a:ext>
                  </a:extLst>
                </p14:cNvPr>
                <p14:cNvContentPartPr/>
                <p14:nvPr/>
              </p14:nvContentPartPr>
              <p14:xfrm>
                <a:off x="4925230" y="6179143"/>
                <a:ext cx="11160" cy="40680"/>
              </p14:xfrm>
            </p:contentPart>
          </mc:Choice>
          <mc:Fallback>
            <p:pic>
              <p:nvPicPr>
                <p:cNvPr id="135" name="Ink 134">
                  <a:extLst>
                    <a:ext uri="{FF2B5EF4-FFF2-40B4-BE49-F238E27FC236}">
                      <a16:creationId xmlns:a16="http://schemas.microsoft.com/office/drawing/2014/main" id="{343D3107-58FF-5847-A2A1-18CFB39B52A0}"/>
                    </a:ext>
                  </a:extLst>
                </p:cNvPr>
                <p:cNvPicPr/>
                <p:nvPr/>
              </p:nvPicPr>
              <p:blipFill>
                <a:blip r:embed="rId193"/>
                <a:stretch>
                  <a:fillRect/>
                </a:stretch>
              </p:blipFill>
              <p:spPr>
                <a:xfrm>
                  <a:off x="4894630" y="6148543"/>
                  <a:ext cx="72720" cy="102240"/>
                </a:xfrm>
                <a:prstGeom prst="rect">
                  <a:avLst/>
                </a:prstGeom>
              </p:spPr>
            </p:pic>
          </mc:Fallback>
        </mc:AlternateContent>
        <mc:AlternateContent xmlns:mc="http://schemas.openxmlformats.org/markup-compatibility/2006">
          <mc:Choice xmlns:p14="http://schemas.microsoft.com/office/powerpoint/2010/main" Requires="p14">
            <p:contentPart p14:bwMode="auto" r:id="rId194">
              <p14:nvContentPartPr>
                <p14:cNvPr id="136" name="Ink 135">
                  <a:extLst>
                    <a:ext uri="{FF2B5EF4-FFF2-40B4-BE49-F238E27FC236}">
                      <a16:creationId xmlns:a16="http://schemas.microsoft.com/office/drawing/2014/main" id="{BE99FA56-F2EF-1340-9BE8-A67CBC74179F}"/>
                    </a:ext>
                  </a:extLst>
                </p14:cNvPr>
                <p14:cNvContentPartPr/>
                <p14:nvPr/>
              </p14:nvContentPartPr>
              <p14:xfrm>
                <a:off x="4102270" y="6402343"/>
                <a:ext cx="934200" cy="224640"/>
              </p14:xfrm>
            </p:contentPart>
          </mc:Choice>
          <mc:Fallback>
            <p:pic>
              <p:nvPicPr>
                <p:cNvPr id="136" name="Ink 135">
                  <a:extLst>
                    <a:ext uri="{FF2B5EF4-FFF2-40B4-BE49-F238E27FC236}">
                      <a16:creationId xmlns:a16="http://schemas.microsoft.com/office/drawing/2014/main" id="{BE99FA56-F2EF-1340-9BE8-A67CBC74179F}"/>
                    </a:ext>
                  </a:extLst>
                </p:cNvPr>
                <p:cNvPicPr/>
                <p:nvPr/>
              </p:nvPicPr>
              <p:blipFill>
                <a:blip r:embed="rId195"/>
                <a:stretch>
                  <a:fillRect/>
                </a:stretch>
              </p:blipFill>
              <p:spPr>
                <a:xfrm>
                  <a:off x="4071670" y="6371743"/>
                  <a:ext cx="995760" cy="286200"/>
                </a:xfrm>
                <a:prstGeom prst="rect">
                  <a:avLst/>
                </a:prstGeom>
              </p:spPr>
            </p:pic>
          </mc:Fallback>
        </mc:AlternateContent>
        <mc:AlternateContent xmlns:mc="http://schemas.openxmlformats.org/markup-compatibility/2006">
          <mc:Choice xmlns:p14="http://schemas.microsoft.com/office/powerpoint/2010/main" Requires="p14">
            <p:contentPart p14:bwMode="auto" r:id="rId196">
              <p14:nvContentPartPr>
                <p14:cNvPr id="12" name="Ink 11">
                  <a:extLst>
                    <a:ext uri="{FF2B5EF4-FFF2-40B4-BE49-F238E27FC236}">
                      <a16:creationId xmlns:a16="http://schemas.microsoft.com/office/drawing/2014/main" id="{795D9AFF-7ACB-FE40-989D-F386D3F518E2}"/>
                    </a:ext>
                  </a:extLst>
                </p14:cNvPr>
                <p14:cNvContentPartPr/>
                <p14:nvPr/>
              </p14:nvContentPartPr>
              <p14:xfrm>
                <a:off x="3184990" y="2532343"/>
                <a:ext cx="83160" cy="192960"/>
              </p14:xfrm>
            </p:contentPart>
          </mc:Choice>
          <mc:Fallback>
            <p:pic>
              <p:nvPicPr>
                <p:cNvPr id="12" name="Ink 11">
                  <a:extLst>
                    <a:ext uri="{FF2B5EF4-FFF2-40B4-BE49-F238E27FC236}">
                      <a16:creationId xmlns:a16="http://schemas.microsoft.com/office/drawing/2014/main" id="{795D9AFF-7ACB-FE40-989D-F386D3F518E2}"/>
                    </a:ext>
                  </a:extLst>
                </p:cNvPr>
                <p:cNvPicPr/>
                <p:nvPr/>
              </p:nvPicPr>
              <p:blipFill>
                <a:blip r:embed="rId197"/>
                <a:stretch>
                  <a:fillRect/>
                </a:stretch>
              </p:blipFill>
              <p:spPr>
                <a:xfrm>
                  <a:off x="3154390" y="2501743"/>
                  <a:ext cx="144720" cy="254520"/>
                </a:xfrm>
                <a:prstGeom prst="rect">
                  <a:avLst/>
                </a:prstGeom>
              </p:spPr>
            </p:pic>
          </mc:Fallback>
        </mc:AlternateContent>
        <mc:AlternateContent xmlns:mc="http://schemas.openxmlformats.org/markup-compatibility/2006">
          <mc:Choice xmlns:p14="http://schemas.microsoft.com/office/powerpoint/2010/main" Requires="p14">
            <p:contentPart p14:bwMode="auto" r:id="rId198">
              <p14:nvContentPartPr>
                <p14:cNvPr id="21" name="Ink 20">
                  <a:extLst>
                    <a:ext uri="{FF2B5EF4-FFF2-40B4-BE49-F238E27FC236}">
                      <a16:creationId xmlns:a16="http://schemas.microsoft.com/office/drawing/2014/main" id="{CF744064-9DB9-9B44-8F35-A86BECE8CD19}"/>
                    </a:ext>
                  </a:extLst>
                </p14:cNvPr>
                <p14:cNvContentPartPr/>
                <p14:nvPr/>
              </p14:nvContentPartPr>
              <p14:xfrm>
                <a:off x="1288510" y="2295823"/>
                <a:ext cx="21240" cy="210240"/>
              </p14:xfrm>
            </p:contentPart>
          </mc:Choice>
          <mc:Fallback>
            <p:pic>
              <p:nvPicPr>
                <p:cNvPr id="21" name="Ink 20">
                  <a:extLst>
                    <a:ext uri="{FF2B5EF4-FFF2-40B4-BE49-F238E27FC236}">
                      <a16:creationId xmlns:a16="http://schemas.microsoft.com/office/drawing/2014/main" id="{CF744064-9DB9-9B44-8F35-A86BECE8CD19}"/>
                    </a:ext>
                  </a:extLst>
                </p:cNvPr>
                <p:cNvPicPr/>
                <p:nvPr/>
              </p:nvPicPr>
              <p:blipFill>
                <a:blip r:embed="rId199"/>
                <a:stretch>
                  <a:fillRect/>
                </a:stretch>
              </p:blipFill>
              <p:spPr>
                <a:xfrm>
                  <a:off x="1257910" y="2264863"/>
                  <a:ext cx="82440" cy="271440"/>
                </a:xfrm>
                <a:prstGeom prst="rect">
                  <a:avLst/>
                </a:prstGeom>
              </p:spPr>
            </p:pic>
          </mc:Fallback>
        </mc:AlternateContent>
        <mc:AlternateContent xmlns:mc="http://schemas.openxmlformats.org/markup-compatibility/2006">
          <mc:Choice xmlns:p14="http://schemas.microsoft.com/office/powerpoint/2010/main" Requires="p14">
            <p:contentPart p14:bwMode="auto" r:id="rId200">
              <p14:nvContentPartPr>
                <p14:cNvPr id="22" name="Ink 21">
                  <a:extLst>
                    <a:ext uri="{FF2B5EF4-FFF2-40B4-BE49-F238E27FC236}">
                      <a16:creationId xmlns:a16="http://schemas.microsoft.com/office/drawing/2014/main" id="{83FFDB51-254C-3847-A67F-2E1782E07E25}"/>
                    </a:ext>
                  </a:extLst>
                </p14:cNvPr>
                <p14:cNvContentPartPr/>
                <p14:nvPr/>
              </p14:nvContentPartPr>
              <p14:xfrm>
                <a:off x="1113190" y="2091343"/>
                <a:ext cx="401760" cy="565560"/>
              </p14:xfrm>
            </p:contentPart>
          </mc:Choice>
          <mc:Fallback>
            <p:pic>
              <p:nvPicPr>
                <p:cNvPr id="22" name="Ink 21">
                  <a:extLst>
                    <a:ext uri="{FF2B5EF4-FFF2-40B4-BE49-F238E27FC236}">
                      <a16:creationId xmlns:a16="http://schemas.microsoft.com/office/drawing/2014/main" id="{83FFDB51-254C-3847-A67F-2E1782E07E25}"/>
                    </a:ext>
                  </a:extLst>
                </p:cNvPr>
                <p:cNvPicPr/>
                <p:nvPr/>
              </p:nvPicPr>
              <p:blipFill>
                <a:blip r:embed="rId201"/>
                <a:stretch>
                  <a:fillRect/>
                </a:stretch>
              </p:blipFill>
              <p:spPr>
                <a:xfrm>
                  <a:off x="1082590" y="2060743"/>
                  <a:ext cx="462960" cy="626760"/>
                </a:xfrm>
                <a:prstGeom prst="rect">
                  <a:avLst/>
                </a:prstGeom>
              </p:spPr>
            </p:pic>
          </mc:Fallback>
        </mc:AlternateContent>
        <mc:AlternateContent xmlns:mc="http://schemas.openxmlformats.org/markup-compatibility/2006">
          <mc:Choice xmlns:p14="http://schemas.microsoft.com/office/powerpoint/2010/main" Requires="p14">
            <p:contentPart p14:bwMode="auto" r:id="rId202">
              <p14:nvContentPartPr>
                <p14:cNvPr id="9" name="Ink 8">
                  <a:extLst>
                    <a:ext uri="{FF2B5EF4-FFF2-40B4-BE49-F238E27FC236}">
                      <a16:creationId xmlns:a16="http://schemas.microsoft.com/office/drawing/2014/main" id="{40C4BC6B-C295-8146-90E9-A1A17046652A}"/>
                    </a:ext>
                  </a:extLst>
                </p14:cNvPr>
                <p14:cNvContentPartPr/>
                <p14:nvPr/>
              </p14:nvContentPartPr>
              <p14:xfrm>
                <a:off x="1957750" y="2359543"/>
                <a:ext cx="13320" cy="4320"/>
              </p14:xfrm>
            </p:contentPart>
          </mc:Choice>
          <mc:Fallback>
            <p:pic>
              <p:nvPicPr>
                <p:cNvPr id="9" name="Ink 8">
                  <a:extLst>
                    <a:ext uri="{FF2B5EF4-FFF2-40B4-BE49-F238E27FC236}">
                      <a16:creationId xmlns:a16="http://schemas.microsoft.com/office/drawing/2014/main" id="{40C4BC6B-C295-8146-90E9-A1A17046652A}"/>
                    </a:ext>
                  </a:extLst>
                </p:cNvPr>
                <p:cNvPicPr/>
                <p:nvPr/>
              </p:nvPicPr>
              <p:blipFill>
                <a:blip r:embed="rId203"/>
                <a:stretch>
                  <a:fillRect/>
                </a:stretch>
              </p:blipFill>
              <p:spPr>
                <a:xfrm>
                  <a:off x="1926790" y="2328583"/>
                  <a:ext cx="74880" cy="65880"/>
                </a:xfrm>
                <a:prstGeom prst="rect">
                  <a:avLst/>
                </a:prstGeom>
              </p:spPr>
            </p:pic>
          </mc:Fallback>
        </mc:AlternateContent>
        <mc:AlternateContent xmlns:mc="http://schemas.openxmlformats.org/markup-compatibility/2006">
          <mc:Choice xmlns:p14="http://schemas.microsoft.com/office/powerpoint/2010/main" Requires="p14">
            <p:contentPart p14:bwMode="auto" r:id="rId204">
              <p14:nvContentPartPr>
                <p14:cNvPr id="10" name="Ink 9">
                  <a:extLst>
                    <a:ext uri="{FF2B5EF4-FFF2-40B4-BE49-F238E27FC236}">
                      <a16:creationId xmlns:a16="http://schemas.microsoft.com/office/drawing/2014/main" id="{42B4E05C-19AB-7F4E-8486-3870684B849B}"/>
                    </a:ext>
                  </a:extLst>
                </p14:cNvPr>
                <p14:cNvContentPartPr/>
                <p14:nvPr/>
              </p14:nvContentPartPr>
              <p14:xfrm>
                <a:off x="1798270" y="2276743"/>
                <a:ext cx="239760" cy="365760"/>
              </p14:xfrm>
            </p:contentPart>
          </mc:Choice>
          <mc:Fallback>
            <p:pic>
              <p:nvPicPr>
                <p:cNvPr id="10" name="Ink 9">
                  <a:extLst>
                    <a:ext uri="{FF2B5EF4-FFF2-40B4-BE49-F238E27FC236}">
                      <a16:creationId xmlns:a16="http://schemas.microsoft.com/office/drawing/2014/main" id="{42B4E05C-19AB-7F4E-8486-3870684B849B}"/>
                    </a:ext>
                  </a:extLst>
                </p:cNvPr>
                <p:cNvPicPr/>
                <p:nvPr/>
              </p:nvPicPr>
              <p:blipFill>
                <a:blip r:embed="rId205"/>
                <a:stretch>
                  <a:fillRect/>
                </a:stretch>
              </p:blipFill>
              <p:spPr>
                <a:xfrm>
                  <a:off x="1767670" y="2246143"/>
                  <a:ext cx="300960" cy="427320"/>
                </a:xfrm>
                <a:prstGeom prst="rect">
                  <a:avLst/>
                </a:prstGeom>
              </p:spPr>
            </p:pic>
          </mc:Fallback>
        </mc:AlternateContent>
        <mc:AlternateContent xmlns:mc="http://schemas.openxmlformats.org/markup-compatibility/2006">
          <mc:Choice xmlns:p14="http://schemas.microsoft.com/office/powerpoint/2010/main" Requires="p14">
            <p:contentPart p14:bwMode="auto" r:id="rId206">
              <p14:nvContentPartPr>
                <p14:cNvPr id="11" name="Ink 10">
                  <a:extLst>
                    <a:ext uri="{FF2B5EF4-FFF2-40B4-BE49-F238E27FC236}">
                      <a16:creationId xmlns:a16="http://schemas.microsoft.com/office/drawing/2014/main" id="{8FDCC8A4-935E-0849-BD6C-8E77A38244DD}"/>
                    </a:ext>
                  </a:extLst>
                </p14:cNvPr>
                <p14:cNvContentPartPr/>
                <p14:nvPr/>
              </p14:nvContentPartPr>
              <p14:xfrm>
                <a:off x="2187790" y="2535583"/>
                <a:ext cx="18720" cy="174600"/>
              </p14:xfrm>
            </p:contentPart>
          </mc:Choice>
          <mc:Fallback>
            <p:pic>
              <p:nvPicPr>
                <p:cNvPr id="11" name="Ink 10">
                  <a:extLst>
                    <a:ext uri="{FF2B5EF4-FFF2-40B4-BE49-F238E27FC236}">
                      <a16:creationId xmlns:a16="http://schemas.microsoft.com/office/drawing/2014/main" id="{8FDCC8A4-935E-0849-BD6C-8E77A38244DD}"/>
                    </a:ext>
                  </a:extLst>
                </p:cNvPr>
                <p:cNvPicPr/>
                <p:nvPr/>
              </p:nvPicPr>
              <p:blipFill>
                <a:blip r:embed="rId207"/>
                <a:stretch>
                  <a:fillRect/>
                </a:stretch>
              </p:blipFill>
              <p:spPr>
                <a:xfrm>
                  <a:off x="2157190" y="2504983"/>
                  <a:ext cx="79920" cy="235800"/>
                </a:xfrm>
                <a:prstGeom prst="rect">
                  <a:avLst/>
                </a:prstGeom>
              </p:spPr>
            </p:pic>
          </mc:Fallback>
        </mc:AlternateContent>
        <mc:AlternateContent xmlns:mc="http://schemas.openxmlformats.org/markup-compatibility/2006">
          <mc:Choice xmlns:p14="http://schemas.microsoft.com/office/powerpoint/2010/main" Requires="p14">
            <p:contentPart p14:bwMode="auto" r:id="rId208">
              <p14:nvContentPartPr>
                <p14:cNvPr id="157" name="Ink 156">
                  <a:extLst>
                    <a:ext uri="{FF2B5EF4-FFF2-40B4-BE49-F238E27FC236}">
                      <a16:creationId xmlns:a16="http://schemas.microsoft.com/office/drawing/2014/main" id="{57E441B4-9D44-1C46-BA23-9A622322119B}"/>
                    </a:ext>
                  </a:extLst>
                </p14:cNvPr>
                <p14:cNvContentPartPr/>
                <p14:nvPr/>
              </p14:nvContentPartPr>
              <p14:xfrm>
                <a:off x="2513950" y="2491663"/>
                <a:ext cx="684720" cy="517680"/>
              </p14:xfrm>
            </p:contentPart>
          </mc:Choice>
          <mc:Fallback>
            <p:pic>
              <p:nvPicPr>
                <p:cNvPr id="157" name="Ink 156">
                  <a:extLst>
                    <a:ext uri="{FF2B5EF4-FFF2-40B4-BE49-F238E27FC236}">
                      <a16:creationId xmlns:a16="http://schemas.microsoft.com/office/drawing/2014/main" id="{57E441B4-9D44-1C46-BA23-9A622322119B}"/>
                    </a:ext>
                  </a:extLst>
                </p:cNvPr>
                <p:cNvPicPr/>
                <p:nvPr/>
              </p:nvPicPr>
              <p:blipFill>
                <a:blip r:embed="rId209"/>
                <a:stretch>
                  <a:fillRect/>
                </a:stretch>
              </p:blipFill>
              <p:spPr>
                <a:xfrm>
                  <a:off x="2483350" y="2461063"/>
                  <a:ext cx="746280" cy="579240"/>
                </a:xfrm>
                <a:prstGeom prst="rect">
                  <a:avLst/>
                </a:prstGeom>
              </p:spPr>
            </p:pic>
          </mc:Fallback>
        </mc:AlternateContent>
        <mc:AlternateContent xmlns:mc="http://schemas.openxmlformats.org/markup-compatibility/2006">
          <mc:Choice xmlns:p14="http://schemas.microsoft.com/office/powerpoint/2010/main" Requires="p14">
            <p:contentPart p14:bwMode="auto" r:id="rId210">
              <p14:nvContentPartPr>
                <p14:cNvPr id="158" name="Ink 157">
                  <a:extLst>
                    <a:ext uri="{FF2B5EF4-FFF2-40B4-BE49-F238E27FC236}">
                      <a16:creationId xmlns:a16="http://schemas.microsoft.com/office/drawing/2014/main" id="{52018AB9-1889-C441-B7DC-9E3209952F08}"/>
                    </a:ext>
                  </a:extLst>
                </p14:cNvPr>
                <p14:cNvContentPartPr/>
                <p14:nvPr/>
              </p14:nvContentPartPr>
              <p14:xfrm>
                <a:off x="2520790" y="2572303"/>
                <a:ext cx="769680" cy="503640"/>
              </p14:xfrm>
            </p:contentPart>
          </mc:Choice>
          <mc:Fallback>
            <p:pic>
              <p:nvPicPr>
                <p:cNvPr id="158" name="Ink 157">
                  <a:extLst>
                    <a:ext uri="{FF2B5EF4-FFF2-40B4-BE49-F238E27FC236}">
                      <a16:creationId xmlns:a16="http://schemas.microsoft.com/office/drawing/2014/main" id="{52018AB9-1889-C441-B7DC-9E3209952F08}"/>
                    </a:ext>
                  </a:extLst>
                </p:cNvPr>
                <p:cNvPicPr/>
                <p:nvPr/>
              </p:nvPicPr>
              <p:blipFill>
                <a:blip r:embed="rId211"/>
                <a:stretch>
                  <a:fillRect/>
                </a:stretch>
              </p:blipFill>
              <p:spPr>
                <a:xfrm>
                  <a:off x="2489830" y="2541703"/>
                  <a:ext cx="830880" cy="565200"/>
                </a:xfrm>
                <a:prstGeom prst="rect">
                  <a:avLst/>
                </a:prstGeom>
              </p:spPr>
            </p:pic>
          </mc:Fallback>
        </mc:AlternateContent>
        <mc:AlternateContent xmlns:mc="http://schemas.openxmlformats.org/markup-compatibility/2006">
          <mc:Choice xmlns:p14="http://schemas.microsoft.com/office/powerpoint/2010/main" Requires="p14">
            <p:contentPart p14:bwMode="auto" r:id="rId212">
              <p14:nvContentPartPr>
                <p14:cNvPr id="13" name="Ink 12">
                  <a:extLst>
                    <a:ext uri="{FF2B5EF4-FFF2-40B4-BE49-F238E27FC236}">
                      <a16:creationId xmlns:a16="http://schemas.microsoft.com/office/drawing/2014/main" id="{EC621777-309A-4A4F-A25B-6BF5D29DC69C}"/>
                    </a:ext>
                  </a:extLst>
                </p14:cNvPr>
                <p14:cNvContentPartPr/>
                <p14:nvPr/>
              </p14:nvContentPartPr>
              <p14:xfrm>
                <a:off x="4652350" y="2067943"/>
                <a:ext cx="316440" cy="474120"/>
              </p14:xfrm>
            </p:contentPart>
          </mc:Choice>
          <mc:Fallback>
            <p:pic>
              <p:nvPicPr>
                <p:cNvPr id="13" name="Ink 12">
                  <a:extLst>
                    <a:ext uri="{FF2B5EF4-FFF2-40B4-BE49-F238E27FC236}">
                      <a16:creationId xmlns:a16="http://schemas.microsoft.com/office/drawing/2014/main" id="{EC621777-309A-4A4F-A25B-6BF5D29DC69C}"/>
                    </a:ext>
                  </a:extLst>
                </p:cNvPr>
                <p:cNvPicPr/>
                <p:nvPr/>
              </p:nvPicPr>
              <p:blipFill>
                <a:blip r:embed="rId213"/>
                <a:stretch>
                  <a:fillRect/>
                </a:stretch>
              </p:blipFill>
              <p:spPr>
                <a:xfrm>
                  <a:off x="4621750" y="2037343"/>
                  <a:ext cx="377640" cy="535320"/>
                </a:xfrm>
                <a:prstGeom prst="rect">
                  <a:avLst/>
                </a:prstGeom>
              </p:spPr>
            </p:pic>
          </mc:Fallback>
        </mc:AlternateContent>
        <mc:AlternateContent xmlns:mc="http://schemas.openxmlformats.org/markup-compatibility/2006">
          <mc:Choice xmlns:p14="http://schemas.microsoft.com/office/powerpoint/2010/main" Requires="p14">
            <p:contentPart p14:bwMode="auto" r:id="rId214">
              <p14:nvContentPartPr>
                <p14:cNvPr id="14" name="Ink 13">
                  <a:extLst>
                    <a:ext uri="{FF2B5EF4-FFF2-40B4-BE49-F238E27FC236}">
                      <a16:creationId xmlns:a16="http://schemas.microsoft.com/office/drawing/2014/main" id="{F93D4B1D-7B45-3843-B2AA-0B730F827BD4}"/>
                    </a:ext>
                  </a:extLst>
                </p14:cNvPr>
                <p14:cNvContentPartPr/>
                <p14:nvPr/>
              </p14:nvContentPartPr>
              <p14:xfrm>
                <a:off x="5106670" y="2448103"/>
                <a:ext cx="323640" cy="318960"/>
              </p14:xfrm>
            </p:contentPart>
          </mc:Choice>
          <mc:Fallback>
            <p:pic>
              <p:nvPicPr>
                <p:cNvPr id="14" name="Ink 13">
                  <a:extLst>
                    <a:ext uri="{FF2B5EF4-FFF2-40B4-BE49-F238E27FC236}">
                      <a16:creationId xmlns:a16="http://schemas.microsoft.com/office/drawing/2014/main" id="{F93D4B1D-7B45-3843-B2AA-0B730F827BD4}"/>
                    </a:ext>
                  </a:extLst>
                </p:cNvPr>
                <p:cNvPicPr/>
                <p:nvPr/>
              </p:nvPicPr>
              <p:blipFill>
                <a:blip r:embed="rId215"/>
                <a:stretch>
                  <a:fillRect/>
                </a:stretch>
              </p:blipFill>
              <p:spPr>
                <a:xfrm>
                  <a:off x="5076070" y="2417503"/>
                  <a:ext cx="385200" cy="380160"/>
                </a:xfrm>
                <a:prstGeom prst="rect">
                  <a:avLst/>
                </a:prstGeom>
              </p:spPr>
            </p:pic>
          </mc:Fallback>
        </mc:AlternateContent>
        <mc:AlternateContent xmlns:mc="http://schemas.openxmlformats.org/markup-compatibility/2006">
          <mc:Choice xmlns:p14="http://schemas.microsoft.com/office/powerpoint/2010/main" Requires="p14">
            <p:contentPart p14:bwMode="auto" r:id="rId216">
              <p14:nvContentPartPr>
                <p14:cNvPr id="121" name="Ink 120">
                  <a:extLst>
                    <a:ext uri="{FF2B5EF4-FFF2-40B4-BE49-F238E27FC236}">
                      <a16:creationId xmlns:a16="http://schemas.microsoft.com/office/drawing/2014/main" id="{A282F81B-2D2E-B244-85B0-976E0E5271B2}"/>
                    </a:ext>
                  </a:extLst>
                </p14:cNvPr>
                <p14:cNvContentPartPr/>
                <p14:nvPr/>
              </p14:nvContentPartPr>
              <p14:xfrm>
                <a:off x="4495030" y="2726023"/>
                <a:ext cx="1221480" cy="46800"/>
              </p14:xfrm>
            </p:contentPart>
          </mc:Choice>
          <mc:Fallback>
            <p:pic>
              <p:nvPicPr>
                <p:cNvPr id="121" name="Ink 120">
                  <a:extLst>
                    <a:ext uri="{FF2B5EF4-FFF2-40B4-BE49-F238E27FC236}">
                      <a16:creationId xmlns:a16="http://schemas.microsoft.com/office/drawing/2014/main" id="{A282F81B-2D2E-B244-85B0-976E0E5271B2}"/>
                    </a:ext>
                  </a:extLst>
                </p:cNvPr>
                <p:cNvPicPr/>
                <p:nvPr/>
              </p:nvPicPr>
              <p:blipFill>
                <a:blip r:embed="rId217"/>
                <a:stretch>
                  <a:fillRect/>
                </a:stretch>
              </p:blipFill>
              <p:spPr>
                <a:xfrm>
                  <a:off x="4464070" y="2695423"/>
                  <a:ext cx="1282680" cy="108000"/>
                </a:xfrm>
                <a:prstGeom prst="rect">
                  <a:avLst/>
                </a:prstGeom>
              </p:spPr>
            </p:pic>
          </mc:Fallback>
        </mc:AlternateContent>
        <mc:AlternateContent xmlns:mc="http://schemas.openxmlformats.org/markup-compatibility/2006">
          <mc:Choice xmlns:p14="http://schemas.microsoft.com/office/powerpoint/2010/main" Requires="p14">
            <p:contentPart p14:bwMode="auto" r:id="rId218">
              <p14:nvContentPartPr>
                <p14:cNvPr id="122" name="Ink 121">
                  <a:extLst>
                    <a:ext uri="{FF2B5EF4-FFF2-40B4-BE49-F238E27FC236}">
                      <a16:creationId xmlns:a16="http://schemas.microsoft.com/office/drawing/2014/main" id="{A136C7DE-8CCE-E345-A3A9-21CD70914BEB}"/>
                    </a:ext>
                  </a:extLst>
                </p14:cNvPr>
                <p14:cNvContentPartPr/>
                <p14:nvPr/>
              </p14:nvContentPartPr>
              <p14:xfrm>
                <a:off x="4358230" y="2790103"/>
                <a:ext cx="1371240" cy="18000"/>
              </p14:xfrm>
            </p:contentPart>
          </mc:Choice>
          <mc:Fallback>
            <p:pic>
              <p:nvPicPr>
                <p:cNvPr id="122" name="Ink 121">
                  <a:extLst>
                    <a:ext uri="{FF2B5EF4-FFF2-40B4-BE49-F238E27FC236}">
                      <a16:creationId xmlns:a16="http://schemas.microsoft.com/office/drawing/2014/main" id="{A136C7DE-8CCE-E345-A3A9-21CD70914BEB}"/>
                    </a:ext>
                  </a:extLst>
                </p:cNvPr>
                <p:cNvPicPr/>
                <p:nvPr/>
              </p:nvPicPr>
              <p:blipFill>
                <a:blip r:embed="rId219"/>
                <a:stretch>
                  <a:fillRect/>
                </a:stretch>
              </p:blipFill>
              <p:spPr>
                <a:xfrm>
                  <a:off x="4327630" y="2759143"/>
                  <a:ext cx="1432800" cy="79200"/>
                </a:xfrm>
                <a:prstGeom prst="rect">
                  <a:avLst/>
                </a:prstGeom>
              </p:spPr>
            </p:pic>
          </mc:Fallback>
        </mc:AlternateContent>
        <mc:AlternateContent xmlns:mc="http://schemas.openxmlformats.org/markup-compatibility/2006">
          <mc:Choice xmlns:p14="http://schemas.microsoft.com/office/powerpoint/2010/main" Requires="p14">
            <p:contentPart p14:bwMode="auto" r:id="rId220">
              <p14:nvContentPartPr>
                <p14:cNvPr id="159" name="Ink 158">
                  <a:extLst>
                    <a:ext uri="{FF2B5EF4-FFF2-40B4-BE49-F238E27FC236}">
                      <a16:creationId xmlns:a16="http://schemas.microsoft.com/office/drawing/2014/main" id="{B3EE1AEE-DDE8-7741-B3F6-7E0011D18165}"/>
                    </a:ext>
                  </a:extLst>
                </p14:cNvPr>
                <p14:cNvContentPartPr/>
                <p14:nvPr/>
              </p14:nvContentPartPr>
              <p14:xfrm>
                <a:off x="5240950" y="2691823"/>
                <a:ext cx="776880" cy="334080"/>
              </p14:xfrm>
            </p:contentPart>
          </mc:Choice>
          <mc:Fallback>
            <p:pic>
              <p:nvPicPr>
                <p:cNvPr id="159" name="Ink 158">
                  <a:extLst>
                    <a:ext uri="{FF2B5EF4-FFF2-40B4-BE49-F238E27FC236}">
                      <a16:creationId xmlns:a16="http://schemas.microsoft.com/office/drawing/2014/main" id="{B3EE1AEE-DDE8-7741-B3F6-7E0011D18165}"/>
                    </a:ext>
                  </a:extLst>
                </p:cNvPr>
                <p:cNvPicPr/>
                <p:nvPr/>
              </p:nvPicPr>
              <p:blipFill>
                <a:blip r:embed="rId221"/>
                <a:stretch>
                  <a:fillRect/>
                </a:stretch>
              </p:blipFill>
              <p:spPr>
                <a:xfrm>
                  <a:off x="5210350" y="2661223"/>
                  <a:ext cx="838080" cy="395640"/>
                </a:xfrm>
                <a:prstGeom prst="rect">
                  <a:avLst/>
                </a:prstGeom>
              </p:spPr>
            </p:pic>
          </mc:Fallback>
        </mc:AlternateContent>
        <mc:AlternateContent xmlns:mc="http://schemas.openxmlformats.org/markup-compatibility/2006">
          <mc:Choice xmlns:p14="http://schemas.microsoft.com/office/powerpoint/2010/main" Requires="p14">
            <p:contentPart p14:bwMode="auto" r:id="rId222">
              <p14:nvContentPartPr>
                <p14:cNvPr id="160" name="Ink 159">
                  <a:extLst>
                    <a:ext uri="{FF2B5EF4-FFF2-40B4-BE49-F238E27FC236}">
                      <a16:creationId xmlns:a16="http://schemas.microsoft.com/office/drawing/2014/main" id="{50D1B2EB-1F2C-1744-84D9-FD5194E33623}"/>
                    </a:ext>
                  </a:extLst>
                </p14:cNvPr>
                <p14:cNvContentPartPr/>
                <p14:nvPr/>
              </p14:nvContentPartPr>
              <p14:xfrm>
                <a:off x="5385310" y="2579503"/>
                <a:ext cx="993960" cy="508680"/>
              </p14:xfrm>
            </p:contentPart>
          </mc:Choice>
          <mc:Fallback>
            <p:pic>
              <p:nvPicPr>
                <p:cNvPr id="160" name="Ink 159">
                  <a:extLst>
                    <a:ext uri="{FF2B5EF4-FFF2-40B4-BE49-F238E27FC236}">
                      <a16:creationId xmlns:a16="http://schemas.microsoft.com/office/drawing/2014/main" id="{50D1B2EB-1F2C-1744-84D9-FD5194E33623}"/>
                    </a:ext>
                  </a:extLst>
                </p:cNvPr>
                <p:cNvPicPr/>
                <p:nvPr/>
              </p:nvPicPr>
              <p:blipFill>
                <a:blip r:embed="rId223"/>
                <a:stretch>
                  <a:fillRect/>
                </a:stretch>
              </p:blipFill>
              <p:spPr>
                <a:xfrm>
                  <a:off x="5354710" y="2548543"/>
                  <a:ext cx="1055520" cy="570240"/>
                </a:xfrm>
                <a:prstGeom prst="rect">
                  <a:avLst/>
                </a:prstGeom>
              </p:spPr>
            </p:pic>
          </mc:Fallback>
        </mc:AlternateContent>
        <mc:AlternateContent xmlns:mc="http://schemas.openxmlformats.org/markup-compatibility/2006">
          <mc:Choice xmlns:p14="http://schemas.microsoft.com/office/powerpoint/2010/main" Requires="p14">
            <p:contentPart p14:bwMode="auto" r:id="rId224">
              <p14:nvContentPartPr>
                <p14:cNvPr id="163" name="Ink 162">
                  <a:extLst>
                    <a:ext uri="{FF2B5EF4-FFF2-40B4-BE49-F238E27FC236}">
                      <a16:creationId xmlns:a16="http://schemas.microsoft.com/office/drawing/2014/main" id="{8820212B-D85D-124B-8687-CFB11540EBD6}"/>
                    </a:ext>
                  </a:extLst>
                </p14:cNvPr>
                <p14:cNvContentPartPr/>
                <p14:nvPr/>
              </p14:nvContentPartPr>
              <p14:xfrm>
                <a:off x="2123710" y="3770383"/>
                <a:ext cx="894960" cy="493560"/>
              </p14:xfrm>
            </p:contentPart>
          </mc:Choice>
          <mc:Fallback>
            <p:pic>
              <p:nvPicPr>
                <p:cNvPr id="163" name="Ink 162">
                  <a:extLst>
                    <a:ext uri="{FF2B5EF4-FFF2-40B4-BE49-F238E27FC236}">
                      <a16:creationId xmlns:a16="http://schemas.microsoft.com/office/drawing/2014/main" id="{8820212B-D85D-124B-8687-CFB11540EBD6}"/>
                    </a:ext>
                  </a:extLst>
                </p:cNvPr>
                <p:cNvPicPr/>
                <p:nvPr/>
              </p:nvPicPr>
              <p:blipFill>
                <a:blip r:embed="rId225"/>
                <a:stretch>
                  <a:fillRect/>
                </a:stretch>
              </p:blipFill>
              <p:spPr>
                <a:xfrm>
                  <a:off x="2092750" y="3739423"/>
                  <a:ext cx="956520" cy="555120"/>
                </a:xfrm>
                <a:prstGeom prst="rect">
                  <a:avLst/>
                </a:prstGeom>
              </p:spPr>
            </p:pic>
          </mc:Fallback>
        </mc:AlternateContent>
        <mc:AlternateContent xmlns:mc="http://schemas.openxmlformats.org/markup-compatibility/2006">
          <mc:Choice xmlns:p14="http://schemas.microsoft.com/office/powerpoint/2010/main" Requires="p14">
            <p:contentPart p14:bwMode="auto" r:id="rId226">
              <p14:nvContentPartPr>
                <p14:cNvPr id="164" name="Ink 163">
                  <a:extLst>
                    <a:ext uri="{FF2B5EF4-FFF2-40B4-BE49-F238E27FC236}">
                      <a16:creationId xmlns:a16="http://schemas.microsoft.com/office/drawing/2014/main" id="{BAA9F62D-DA99-414F-AB53-6D8CE056D614}"/>
                    </a:ext>
                  </a:extLst>
                </p14:cNvPr>
                <p14:cNvContentPartPr/>
                <p14:nvPr/>
              </p14:nvContentPartPr>
              <p14:xfrm>
                <a:off x="2094910" y="3655903"/>
                <a:ext cx="1216800" cy="605160"/>
              </p14:xfrm>
            </p:contentPart>
          </mc:Choice>
          <mc:Fallback>
            <p:pic>
              <p:nvPicPr>
                <p:cNvPr id="164" name="Ink 163">
                  <a:extLst>
                    <a:ext uri="{FF2B5EF4-FFF2-40B4-BE49-F238E27FC236}">
                      <a16:creationId xmlns:a16="http://schemas.microsoft.com/office/drawing/2014/main" id="{BAA9F62D-DA99-414F-AB53-6D8CE056D614}"/>
                    </a:ext>
                  </a:extLst>
                </p:cNvPr>
                <p:cNvPicPr/>
                <p:nvPr/>
              </p:nvPicPr>
              <p:blipFill>
                <a:blip r:embed="rId227"/>
                <a:stretch>
                  <a:fillRect/>
                </a:stretch>
              </p:blipFill>
              <p:spPr>
                <a:xfrm>
                  <a:off x="2064310" y="3625303"/>
                  <a:ext cx="1278360" cy="666360"/>
                </a:xfrm>
                <a:prstGeom prst="rect">
                  <a:avLst/>
                </a:prstGeom>
              </p:spPr>
            </p:pic>
          </mc:Fallback>
        </mc:AlternateContent>
        <mc:AlternateContent xmlns:mc="http://schemas.openxmlformats.org/markup-compatibility/2006">
          <mc:Choice xmlns:p14="http://schemas.microsoft.com/office/powerpoint/2010/main" Requires="p14">
            <p:contentPart p14:bwMode="auto" r:id="rId228">
              <p14:nvContentPartPr>
                <p14:cNvPr id="166" name="Ink 165">
                  <a:extLst>
                    <a:ext uri="{FF2B5EF4-FFF2-40B4-BE49-F238E27FC236}">
                      <a16:creationId xmlns:a16="http://schemas.microsoft.com/office/drawing/2014/main" id="{B93625BE-EA51-224F-9A10-D09926E17798}"/>
                    </a:ext>
                  </a:extLst>
                </p14:cNvPr>
                <p14:cNvContentPartPr/>
                <p14:nvPr/>
              </p14:nvContentPartPr>
              <p14:xfrm>
                <a:off x="2639590" y="4900063"/>
                <a:ext cx="1878840" cy="177840"/>
              </p14:xfrm>
            </p:contentPart>
          </mc:Choice>
          <mc:Fallback>
            <p:pic>
              <p:nvPicPr>
                <p:cNvPr id="166" name="Ink 165">
                  <a:extLst>
                    <a:ext uri="{FF2B5EF4-FFF2-40B4-BE49-F238E27FC236}">
                      <a16:creationId xmlns:a16="http://schemas.microsoft.com/office/drawing/2014/main" id="{B93625BE-EA51-224F-9A10-D09926E17798}"/>
                    </a:ext>
                  </a:extLst>
                </p:cNvPr>
                <p:cNvPicPr/>
                <p:nvPr/>
              </p:nvPicPr>
              <p:blipFill>
                <a:blip r:embed="rId229"/>
                <a:stretch>
                  <a:fillRect/>
                </a:stretch>
              </p:blipFill>
              <p:spPr>
                <a:xfrm>
                  <a:off x="2608990" y="4869463"/>
                  <a:ext cx="1940040" cy="239040"/>
                </a:xfrm>
                <a:prstGeom prst="rect">
                  <a:avLst/>
                </a:prstGeom>
              </p:spPr>
            </p:pic>
          </mc:Fallback>
        </mc:AlternateContent>
        <mc:AlternateContent xmlns:mc="http://schemas.openxmlformats.org/markup-compatibility/2006">
          <mc:Choice xmlns:p14="http://schemas.microsoft.com/office/powerpoint/2010/main" Requires="p14">
            <p:contentPart p14:bwMode="auto" r:id="rId230">
              <p14:nvContentPartPr>
                <p14:cNvPr id="167" name="Ink 166">
                  <a:extLst>
                    <a:ext uri="{FF2B5EF4-FFF2-40B4-BE49-F238E27FC236}">
                      <a16:creationId xmlns:a16="http://schemas.microsoft.com/office/drawing/2014/main" id="{88621F76-DD66-8A4E-AEB4-6B1DE9DDCA25}"/>
                    </a:ext>
                  </a:extLst>
                </p14:cNvPr>
                <p14:cNvContentPartPr/>
                <p14:nvPr/>
              </p14:nvContentPartPr>
              <p14:xfrm>
                <a:off x="2853790" y="4799263"/>
                <a:ext cx="1884240" cy="164520"/>
              </p14:xfrm>
            </p:contentPart>
          </mc:Choice>
          <mc:Fallback>
            <p:pic>
              <p:nvPicPr>
                <p:cNvPr id="167" name="Ink 166">
                  <a:extLst>
                    <a:ext uri="{FF2B5EF4-FFF2-40B4-BE49-F238E27FC236}">
                      <a16:creationId xmlns:a16="http://schemas.microsoft.com/office/drawing/2014/main" id="{88621F76-DD66-8A4E-AEB4-6B1DE9DDCA25}"/>
                    </a:ext>
                  </a:extLst>
                </p:cNvPr>
                <p:cNvPicPr/>
                <p:nvPr/>
              </p:nvPicPr>
              <p:blipFill>
                <a:blip r:embed="rId231"/>
                <a:stretch>
                  <a:fillRect/>
                </a:stretch>
              </p:blipFill>
              <p:spPr>
                <a:xfrm>
                  <a:off x="2822830" y="4768663"/>
                  <a:ext cx="1945800" cy="225720"/>
                </a:xfrm>
                <a:prstGeom prst="rect">
                  <a:avLst/>
                </a:prstGeom>
              </p:spPr>
            </p:pic>
          </mc:Fallback>
        </mc:AlternateContent>
        <mc:AlternateContent xmlns:mc="http://schemas.openxmlformats.org/markup-compatibility/2006">
          <mc:Choice xmlns:p14="http://schemas.microsoft.com/office/powerpoint/2010/main" Requires="p14">
            <p:contentPart p14:bwMode="auto" r:id="rId232">
              <p14:nvContentPartPr>
                <p14:cNvPr id="168" name="Ink 167">
                  <a:extLst>
                    <a:ext uri="{FF2B5EF4-FFF2-40B4-BE49-F238E27FC236}">
                      <a16:creationId xmlns:a16="http://schemas.microsoft.com/office/drawing/2014/main" id="{F788F061-696A-9745-BD28-4F78EB6F6819}"/>
                    </a:ext>
                  </a:extLst>
                </p14:cNvPr>
                <p14:cNvContentPartPr/>
                <p14:nvPr/>
              </p14:nvContentPartPr>
              <p14:xfrm>
                <a:off x="2963590" y="4785943"/>
                <a:ext cx="1919160" cy="175680"/>
              </p14:xfrm>
            </p:contentPart>
          </mc:Choice>
          <mc:Fallback>
            <p:pic>
              <p:nvPicPr>
                <p:cNvPr id="168" name="Ink 167">
                  <a:extLst>
                    <a:ext uri="{FF2B5EF4-FFF2-40B4-BE49-F238E27FC236}">
                      <a16:creationId xmlns:a16="http://schemas.microsoft.com/office/drawing/2014/main" id="{F788F061-696A-9745-BD28-4F78EB6F6819}"/>
                    </a:ext>
                  </a:extLst>
                </p:cNvPr>
                <p:cNvPicPr/>
                <p:nvPr/>
              </p:nvPicPr>
              <p:blipFill>
                <a:blip r:embed="rId233"/>
                <a:stretch>
                  <a:fillRect/>
                </a:stretch>
              </p:blipFill>
              <p:spPr>
                <a:xfrm>
                  <a:off x="2932990" y="4755343"/>
                  <a:ext cx="1980360" cy="237240"/>
                </a:xfrm>
                <a:prstGeom prst="rect">
                  <a:avLst/>
                </a:prstGeom>
              </p:spPr>
            </p:pic>
          </mc:Fallback>
        </mc:AlternateContent>
        <mc:AlternateContent xmlns:mc="http://schemas.openxmlformats.org/markup-compatibility/2006">
          <mc:Choice xmlns:p14="http://schemas.microsoft.com/office/powerpoint/2010/main" Requires="p14">
            <p:contentPart p14:bwMode="auto" r:id="rId234">
              <p14:nvContentPartPr>
                <p14:cNvPr id="170" name="Ink 169">
                  <a:extLst>
                    <a:ext uri="{FF2B5EF4-FFF2-40B4-BE49-F238E27FC236}">
                      <a16:creationId xmlns:a16="http://schemas.microsoft.com/office/drawing/2014/main" id="{0F33453A-D6C0-5247-8200-B7EA94252A6F}"/>
                    </a:ext>
                  </a:extLst>
                </p14:cNvPr>
                <p14:cNvContentPartPr/>
                <p14:nvPr/>
              </p14:nvContentPartPr>
              <p14:xfrm>
                <a:off x="3297670" y="5500903"/>
                <a:ext cx="979920" cy="99360"/>
              </p14:xfrm>
            </p:contentPart>
          </mc:Choice>
          <mc:Fallback>
            <p:pic>
              <p:nvPicPr>
                <p:cNvPr id="170" name="Ink 169">
                  <a:extLst>
                    <a:ext uri="{FF2B5EF4-FFF2-40B4-BE49-F238E27FC236}">
                      <a16:creationId xmlns:a16="http://schemas.microsoft.com/office/drawing/2014/main" id="{0F33453A-D6C0-5247-8200-B7EA94252A6F}"/>
                    </a:ext>
                  </a:extLst>
                </p:cNvPr>
                <p:cNvPicPr/>
                <p:nvPr/>
              </p:nvPicPr>
              <p:blipFill>
                <a:blip r:embed="rId235"/>
                <a:stretch>
                  <a:fillRect/>
                </a:stretch>
              </p:blipFill>
              <p:spPr>
                <a:xfrm>
                  <a:off x="3267070" y="5470303"/>
                  <a:ext cx="1041480" cy="160920"/>
                </a:xfrm>
                <a:prstGeom prst="rect">
                  <a:avLst/>
                </a:prstGeom>
              </p:spPr>
            </p:pic>
          </mc:Fallback>
        </mc:AlternateContent>
        <mc:AlternateContent xmlns:mc="http://schemas.openxmlformats.org/markup-compatibility/2006">
          <mc:Choice xmlns:p14="http://schemas.microsoft.com/office/powerpoint/2010/main" Requires="p14">
            <p:contentPart p14:bwMode="auto" r:id="rId236">
              <p14:nvContentPartPr>
                <p14:cNvPr id="171" name="Ink 170">
                  <a:extLst>
                    <a:ext uri="{FF2B5EF4-FFF2-40B4-BE49-F238E27FC236}">
                      <a16:creationId xmlns:a16="http://schemas.microsoft.com/office/drawing/2014/main" id="{AE7DA93A-059E-3846-93E7-3F25283CFA62}"/>
                    </a:ext>
                  </a:extLst>
                </p14:cNvPr>
                <p14:cNvContentPartPr/>
                <p14:nvPr/>
              </p14:nvContentPartPr>
              <p14:xfrm>
                <a:off x="3156190" y="5470303"/>
                <a:ext cx="969480" cy="52560"/>
              </p14:xfrm>
            </p:contentPart>
          </mc:Choice>
          <mc:Fallback>
            <p:pic>
              <p:nvPicPr>
                <p:cNvPr id="171" name="Ink 170">
                  <a:extLst>
                    <a:ext uri="{FF2B5EF4-FFF2-40B4-BE49-F238E27FC236}">
                      <a16:creationId xmlns:a16="http://schemas.microsoft.com/office/drawing/2014/main" id="{AE7DA93A-059E-3846-93E7-3F25283CFA62}"/>
                    </a:ext>
                  </a:extLst>
                </p:cNvPr>
                <p:cNvPicPr/>
                <p:nvPr/>
              </p:nvPicPr>
              <p:blipFill>
                <a:blip r:embed="rId237"/>
                <a:stretch>
                  <a:fillRect/>
                </a:stretch>
              </p:blipFill>
              <p:spPr>
                <a:xfrm>
                  <a:off x="3125590" y="5439703"/>
                  <a:ext cx="1030680" cy="113760"/>
                </a:xfrm>
                <a:prstGeom prst="rect">
                  <a:avLst/>
                </a:prstGeom>
              </p:spPr>
            </p:pic>
          </mc:Fallback>
        </mc:AlternateContent>
        <mc:AlternateContent xmlns:mc="http://schemas.openxmlformats.org/markup-compatibility/2006">
          <mc:Choice xmlns:p14="http://schemas.microsoft.com/office/powerpoint/2010/main" Requires="p14">
            <p:contentPart p14:bwMode="auto" r:id="rId238">
              <p14:nvContentPartPr>
                <p14:cNvPr id="173" name="Ink 172">
                  <a:extLst>
                    <a:ext uri="{FF2B5EF4-FFF2-40B4-BE49-F238E27FC236}">
                      <a16:creationId xmlns:a16="http://schemas.microsoft.com/office/drawing/2014/main" id="{BDD97580-C187-AE40-B624-5C1D040B284F}"/>
                    </a:ext>
                  </a:extLst>
                </p14:cNvPr>
                <p14:cNvContentPartPr/>
                <p14:nvPr/>
              </p14:nvContentPartPr>
              <p14:xfrm>
                <a:off x="6926110" y="2639623"/>
                <a:ext cx="369000" cy="466200"/>
              </p14:xfrm>
            </p:contentPart>
          </mc:Choice>
          <mc:Fallback>
            <p:pic>
              <p:nvPicPr>
                <p:cNvPr id="173" name="Ink 172">
                  <a:extLst>
                    <a:ext uri="{FF2B5EF4-FFF2-40B4-BE49-F238E27FC236}">
                      <a16:creationId xmlns:a16="http://schemas.microsoft.com/office/drawing/2014/main" id="{BDD97580-C187-AE40-B624-5C1D040B284F}"/>
                    </a:ext>
                  </a:extLst>
                </p:cNvPr>
                <p:cNvPicPr/>
                <p:nvPr/>
              </p:nvPicPr>
              <p:blipFill>
                <a:blip r:embed="rId239"/>
                <a:stretch>
                  <a:fillRect/>
                </a:stretch>
              </p:blipFill>
              <p:spPr>
                <a:xfrm>
                  <a:off x="6895510" y="2608663"/>
                  <a:ext cx="430560" cy="527760"/>
                </a:xfrm>
                <a:prstGeom prst="rect">
                  <a:avLst/>
                </a:prstGeom>
              </p:spPr>
            </p:pic>
          </mc:Fallback>
        </mc:AlternateContent>
        <mc:AlternateContent xmlns:mc="http://schemas.openxmlformats.org/markup-compatibility/2006">
          <mc:Choice xmlns:p14="http://schemas.microsoft.com/office/powerpoint/2010/main" Requires="p14">
            <p:contentPart p14:bwMode="auto" r:id="rId240">
              <p14:nvContentPartPr>
                <p14:cNvPr id="174" name="Ink 173">
                  <a:extLst>
                    <a:ext uri="{FF2B5EF4-FFF2-40B4-BE49-F238E27FC236}">
                      <a16:creationId xmlns:a16="http://schemas.microsoft.com/office/drawing/2014/main" id="{143BF4F7-6545-7648-AA41-834840C39C56}"/>
                    </a:ext>
                  </a:extLst>
                </p14:cNvPr>
                <p14:cNvContentPartPr/>
                <p14:nvPr/>
              </p14:nvContentPartPr>
              <p14:xfrm>
                <a:off x="7391950" y="2533423"/>
                <a:ext cx="258480" cy="432360"/>
              </p14:xfrm>
            </p:contentPart>
          </mc:Choice>
          <mc:Fallback>
            <p:pic>
              <p:nvPicPr>
                <p:cNvPr id="174" name="Ink 173">
                  <a:extLst>
                    <a:ext uri="{FF2B5EF4-FFF2-40B4-BE49-F238E27FC236}">
                      <a16:creationId xmlns:a16="http://schemas.microsoft.com/office/drawing/2014/main" id="{143BF4F7-6545-7648-AA41-834840C39C56}"/>
                    </a:ext>
                  </a:extLst>
                </p:cNvPr>
                <p:cNvPicPr/>
                <p:nvPr/>
              </p:nvPicPr>
              <p:blipFill>
                <a:blip r:embed="rId241"/>
                <a:stretch>
                  <a:fillRect/>
                </a:stretch>
              </p:blipFill>
              <p:spPr>
                <a:xfrm>
                  <a:off x="7361350" y="2502463"/>
                  <a:ext cx="319680" cy="493560"/>
                </a:xfrm>
                <a:prstGeom prst="rect">
                  <a:avLst/>
                </a:prstGeom>
              </p:spPr>
            </p:pic>
          </mc:Fallback>
        </mc:AlternateContent>
        <mc:AlternateContent xmlns:mc="http://schemas.openxmlformats.org/markup-compatibility/2006">
          <mc:Choice xmlns:p14="http://schemas.microsoft.com/office/powerpoint/2010/main" Requires="p14">
            <p:contentPart p14:bwMode="auto" r:id="rId242">
              <p14:nvContentPartPr>
                <p14:cNvPr id="175" name="Ink 174">
                  <a:extLst>
                    <a:ext uri="{FF2B5EF4-FFF2-40B4-BE49-F238E27FC236}">
                      <a16:creationId xmlns:a16="http://schemas.microsoft.com/office/drawing/2014/main" id="{1E51F7D4-BFF3-2E4B-8F64-8ADEF753A47F}"/>
                    </a:ext>
                  </a:extLst>
                </p14:cNvPr>
                <p14:cNvContentPartPr/>
                <p14:nvPr/>
              </p14:nvContentPartPr>
              <p14:xfrm>
                <a:off x="7123390" y="3192943"/>
                <a:ext cx="281160" cy="361080"/>
              </p14:xfrm>
            </p:contentPart>
          </mc:Choice>
          <mc:Fallback>
            <p:pic>
              <p:nvPicPr>
                <p:cNvPr id="175" name="Ink 174">
                  <a:extLst>
                    <a:ext uri="{FF2B5EF4-FFF2-40B4-BE49-F238E27FC236}">
                      <a16:creationId xmlns:a16="http://schemas.microsoft.com/office/drawing/2014/main" id="{1E51F7D4-BFF3-2E4B-8F64-8ADEF753A47F}"/>
                    </a:ext>
                  </a:extLst>
                </p:cNvPr>
                <p:cNvPicPr/>
                <p:nvPr/>
              </p:nvPicPr>
              <p:blipFill>
                <a:blip r:embed="rId243"/>
                <a:stretch>
                  <a:fillRect/>
                </a:stretch>
              </p:blipFill>
              <p:spPr>
                <a:xfrm>
                  <a:off x="7092790" y="3162343"/>
                  <a:ext cx="342360" cy="422640"/>
                </a:xfrm>
                <a:prstGeom prst="rect">
                  <a:avLst/>
                </a:prstGeom>
              </p:spPr>
            </p:pic>
          </mc:Fallback>
        </mc:AlternateContent>
        <mc:AlternateContent xmlns:mc="http://schemas.openxmlformats.org/markup-compatibility/2006">
          <mc:Choice xmlns:p14="http://schemas.microsoft.com/office/powerpoint/2010/main" Requires="p14">
            <p:contentPart p14:bwMode="auto" r:id="rId244">
              <p14:nvContentPartPr>
                <p14:cNvPr id="176" name="Ink 175">
                  <a:extLst>
                    <a:ext uri="{FF2B5EF4-FFF2-40B4-BE49-F238E27FC236}">
                      <a16:creationId xmlns:a16="http://schemas.microsoft.com/office/drawing/2014/main" id="{509CCA51-22E1-284F-AF8E-15E872B34B56}"/>
                    </a:ext>
                  </a:extLst>
                </p14:cNvPr>
                <p14:cNvContentPartPr/>
                <p14:nvPr/>
              </p14:nvContentPartPr>
              <p14:xfrm>
                <a:off x="7601470" y="3161623"/>
                <a:ext cx="231480" cy="290160"/>
              </p14:xfrm>
            </p:contentPart>
          </mc:Choice>
          <mc:Fallback>
            <p:pic>
              <p:nvPicPr>
                <p:cNvPr id="176" name="Ink 175">
                  <a:extLst>
                    <a:ext uri="{FF2B5EF4-FFF2-40B4-BE49-F238E27FC236}">
                      <a16:creationId xmlns:a16="http://schemas.microsoft.com/office/drawing/2014/main" id="{509CCA51-22E1-284F-AF8E-15E872B34B56}"/>
                    </a:ext>
                  </a:extLst>
                </p:cNvPr>
                <p:cNvPicPr/>
                <p:nvPr/>
              </p:nvPicPr>
              <p:blipFill>
                <a:blip r:embed="rId245"/>
                <a:stretch>
                  <a:fillRect/>
                </a:stretch>
              </p:blipFill>
              <p:spPr>
                <a:xfrm>
                  <a:off x="7570870" y="3130663"/>
                  <a:ext cx="292680" cy="351360"/>
                </a:xfrm>
                <a:prstGeom prst="rect">
                  <a:avLst/>
                </a:prstGeom>
              </p:spPr>
            </p:pic>
          </mc:Fallback>
        </mc:AlternateContent>
        <mc:AlternateContent xmlns:mc="http://schemas.openxmlformats.org/markup-compatibility/2006">
          <mc:Choice xmlns:p14="http://schemas.microsoft.com/office/powerpoint/2010/main" Requires="p14">
            <p:contentPart p14:bwMode="auto" r:id="rId246">
              <p14:nvContentPartPr>
                <p14:cNvPr id="178" name="Ink 177">
                  <a:extLst>
                    <a:ext uri="{FF2B5EF4-FFF2-40B4-BE49-F238E27FC236}">
                      <a16:creationId xmlns:a16="http://schemas.microsoft.com/office/drawing/2014/main" id="{D66850C9-F6F1-E04B-B04F-D3A6308523A8}"/>
                    </a:ext>
                  </a:extLst>
                </p14:cNvPr>
                <p14:cNvContentPartPr/>
                <p14:nvPr/>
              </p14:nvContentPartPr>
              <p14:xfrm>
                <a:off x="6510670" y="2211223"/>
                <a:ext cx="1771560" cy="824400"/>
              </p14:xfrm>
            </p:contentPart>
          </mc:Choice>
          <mc:Fallback>
            <p:pic>
              <p:nvPicPr>
                <p:cNvPr id="178" name="Ink 177">
                  <a:extLst>
                    <a:ext uri="{FF2B5EF4-FFF2-40B4-BE49-F238E27FC236}">
                      <a16:creationId xmlns:a16="http://schemas.microsoft.com/office/drawing/2014/main" id="{D66850C9-F6F1-E04B-B04F-D3A6308523A8}"/>
                    </a:ext>
                  </a:extLst>
                </p:cNvPr>
                <p:cNvPicPr/>
                <p:nvPr/>
              </p:nvPicPr>
              <p:blipFill>
                <a:blip r:embed="rId247"/>
                <a:stretch>
                  <a:fillRect/>
                </a:stretch>
              </p:blipFill>
              <p:spPr>
                <a:xfrm>
                  <a:off x="6480070" y="2180623"/>
                  <a:ext cx="1832760" cy="885960"/>
                </a:xfrm>
                <a:prstGeom prst="rect">
                  <a:avLst/>
                </a:prstGeom>
              </p:spPr>
            </p:pic>
          </mc:Fallback>
        </mc:AlternateContent>
        <mc:AlternateContent xmlns:mc="http://schemas.openxmlformats.org/markup-compatibility/2006">
          <mc:Choice xmlns:p14="http://schemas.microsoft.com/office/powerpoint/2010/main" Requires="p14">
            <p:contentPart p14:bwMode="auto" r:id="rId248">
              <p14:nvContentPartPr>
                <p14:cNvPr id="180" name="Ink 179">
                  <a:extLst>
                    <a:ext uri="{FF2B5EF4-FFF2-40B4-BE49-F238E27FC236}">
                      <a16:creationId xmlns:a16="http://schemas.microsoft.com/office/drawing/2014/main" id="{F5128315-CAF8-C642-BCAD-931ADFB32B8E}"/>
                    </a:ext>
                  </a:extLst>
                </p14:cNvPr>
                <p14:cNvContentPartPr/>
                <p14:nvPr/>
              </p14:nvContentPartPr>
              <p14:xfrm>
                <a:off x="6618310" y="2976583"/>
                <a:ext cx="1843920" cy="676080"/>
              </p14:xfrm>
            </p:contentPart>
          </mc:Choice>
          <mc:Fallback>
            <p:pic>
              <p:nvPicPr>
                <p:cNvPr id="180" name="Ink 179">
                  <a:extLst>
                    <a:ext uri="{FF2B5EF4-FFF2-40B4-BE49-F238E27FC236}">
                      <a16:creationId xmlns:a16="http://schemas.microsoft.com/office/drawing/2014/main" id="{F5128315-CAF8-C642-BCAD-931ADFB32B8E}"/>
                    </a:ext>
                  </a:extLst>
                </p:cNvPr>
                <p:cNvPicPr/>
                <p:nvPr/>
              </p:nvPicPr>
              <p:blipFill>
                <a:blip r:embed="rId249"/>
                <a:stretch>
                  <a:fillRect/>
                </a:stretch>
              </p:blipFill>
              <p:spPr>
                <a:xfrm>
                  <a:off x="6587710" y="2945983"/>
                  <a:ext cx="1905480" cy="737640"/>
                </a:xfrm>
                <a:prstGeom prst="rect">
                  <a:avLst/>
                </a:prstGeom>
              </p:spPr>
            </p:pic>
          </mc:Fallback>
        </mc:AlternateContent>
        <mc:AlternateContent xmlns:mc="http://schemas.openxmlformats.org/markup-compatibility/2006">
          <mc:Choice xmlns:p14="http://schemas.microsoft.com/office/powerpoint/2010/main" Requires="p14">
            <p:contentPart p14:bwMode="auto" r:id="rId250">
              <p14:nvContentPartPr>
                <p14:cNvPr id="181" name="Ink 180">
                  <a:extLst>
                    <a:ext uri="{FF2B5EF4-FFF2-40B4-BE49-F238E27FC236}">
                      <a16:creationId xmlns:a16="http://schemas.microsoft.com/office/drawing/2014/main" id="{B553ED1C-8F89-3C48-BCBF-4023FCBF5F15}"/>
                    </a:ext>
                  </a:extLst>
                </p14:cNvPr>
                <p14:cNvContentPartPr/>
                <p14:nvPr/>
              </p14:nvContentPartPr>
              <p14:xfrm>
                <a:off x="6976150" y="3513343"/>
                <a:ext cx="1329840" cy="159120"/>
              </p14:xfrm>
            </p:contentPart>
          </mc:Choice>
          <mc:Fallback>
            <p:pic>
              <p:nvPicPr>
                <p:cNvPr id="181" name="Ink 180">
                  <a:extLst>
                    <a:ext uri="{FF2B5EF4-FFF2-40B4-BE49-F238E27FC236}">
                      <a16:creationId xmlns:a16="http://schemas.microsoft.com/office/drawing/2014/main" id="{B553ED1C-8F89-3C48-BCBF-4023FCBF5F15}"/>
                    </a:ext>
                  </a:extLst>
                </p:cNvPr>
                <p:cNvPicPr/>
                <p:nvPr/>
              </p:nvPicPr>
              <p:blipFill>
                <a:blip r:embed="rId251"/>
                <a:stretch>
                  <a:fillRect/>
                </a:stretch>
              </p:blipFill>
              <p:spPr>
                <a:xfrm>
                  <a:off x="6945550" y="3482383"/>
                  <a:ext cx="1391400" cy="220680"/>
                </a:xfrm>
                <a:prstGeom prst="rect">
                  <a:avLst/>
                </a:prstGeom>
              </p:spPr>
            </p:pic>
          </mc:Fallback>
        </mc:AlternateContent>
        <mc:AlternateContent xmlns:mc="http://schemas.openxmlformats.org/markup-compatibility/2006">
          <mc:Choice xmlns:p14="http://schemas.microsoft.com/office/powerpoint/2010/main" Requires="p14">
            <p:contentPart p14:bwMode="auto" r:id="rId252">
              <p14:nvContentPartPr>
                <p14:cNvPr id="182" name="Ink 181">
                  <a:extLst>
                    <a:ext uri="{FF2B5EF4-FFF2-40B4-BE49-F238E27FC236}">
                      <a16:creationId xmlns:a16="http://schemas.microsoft.com/office/drawing/2014/main" id="{CA00EF3D-8735-354F-A164-A91A685DC220}"/>
                    </a:ext>
                  </a:extLst>
                </p14:cNvPr>
                <p14:cNvContentPartPr/>
                <p14:nvPr/>
              </p14:nvContentPartPr>
              <p14:xfrm>
                <a:off x="7126270" y="3604063"/>
                <a:ext cx="974160" cy="93600"/>
              </p14:xfrm>
            </p:contentPart>
          </mc:Choice>
          <mc:Fallback>
            <p:pic>
              <p:nvPicPr>
                <p:cNvPr id="182" name="Ink 181">
                  <a:extLst>
                    <a:ext uri="{FF2B5EF4-FFF2-40B4-BE49-F238E27FC236}">
                      <a16:creationId xmlns:a16="http://schemas.microsoft.com/office/drawing/2014/main" id="{CA00EF3D-8735-354F-A164-A91A685DC220}"/>
                    </a:ext>
                  </a:extLst>
                </p:cNvPr>
                <p:cNvPicPr/>
                <p:nvPr/>
              </p:nvPicPr>
              <p:blipFill>
                <a:blip r:embed="rId253"/>
                <a:stretch>
                  <a:fillRect/>
                </a:stretch>
              </p:blipFill>
              <p:spPr>
                <a:xfrm>
                  <a:off x="7095670" y="3573103"/>
                  <a:ext cx="1035360" cy="155160"/>
                </a:xfrm>
                <a:prstGeom prst="rect">
                  <a:avLst/>
                </a:prstGeom>
              </p:spPr>
            </p:pic>
          </mc:Fallback>
        </mc:AlternateContent>
        <mc:AlternateContent xmlns:mc="http://schemas.openxmlformats.org/markup-compatibility/2006">
          <mc:Choice xmlns:p14="http://schemas.microsoft.com/office/powerpoint/2010/main" Requires="p14">
            <p:contentPart p14:bwMode="auto" r:id="rId254">
              <p14:nvContentPartPr>
                <p14:cNvPr id="184" name="Ink 183">
                  <a:extLst>
                    <a:ext uri="{FF2B5EF4-FFF2-40B4-BE49-F238E27FC236}">
                      <a16:creationId xmlns:a16="http://schemas.microsoft.com/office/drawing/2014/main" id="{36D544CF-B2CD-E144-8455-330B8DACE798}"/>
                    </a:ext>
                  </a:extLst>
                </p14:cNvPr>
                <p14:cNvContentPartPr/>
                <p14:nvPr/>
              </p14:nvContentPartPr>
              <p14:xfrm>
                <a:off x="1037230" y="5273023"/>
                <a:ext cx="1004760" cy="246960"/>
              </p14:xfrm>
            </p:contentPart>
          </mc:Choice>
          <mc:Fallback>
            <p:pic>
              <p:nvPicPr>
                <p:cNvPr id="184" name="Ink 183">
                  <a:extLst>
                    <a:ext uri="{FF2B5EF4-FFF2-40B4-BE49-F238E27FC236}">
                      <a16:creationId xmlns:a16="http://schemas.microsoft.com/office/drawing/2014/main" id="{36D544CF-B2CD-E144-8455-330B8DACE798}"/>
                    </a:ext>
                  </a:extLst>
                </p:cNvPr>
                <p:cNvPicPr/>
                <p:nvPr/>
              </p:nvPicPr>
              <p:blipFill>
                <a:blip r:embed="rId255"/>
                <a:stretch>
                  <a:fillRect/>
                </a:stretch>
              </p:blipFill>
              <p:spPr>
                <a:xfrm>
                  <a:off x="1006270" y="5242423"/>
                  <a:ext cx="1066320" cy="308160"/>
                </a:xfrm>
                <a:prstGeom prst="rect">
                  <a:avLst/>
                </a:prstGeom>
              </p:spPr>
            </p:pic>
          </mc:Fallback>
        </mc:AlternateContent>
        <mc:AlternateContent xmlns:mc="http://schemas.openxmlformats.org/markup-compatibility/2006">
          <mc:Choice xmlns:p14="http://schemas.microsoft.com/office/powerpoint/2010/main" Requires="p14">
            <p:contentPart p14:bwMode="auto" r:id="rId256">
              <p14:nvContentPartPr>
                <p14:cNvPr id="185" name="Ink 184">
                  <a:extLst>
                    <a:ext uri="{FF2B5EF4-FFF2-40B4-BE49-F238E27FC236}">
                      <a16:creationId xmlns:a16="http://schemas.microsoft.com/office/drawing/2014/main" id="{8A55342E-535F-CA42-83F5-4C4E0FC39AF6}"/>
                    </a:ext>
                  </a:extLst>
                </p14:cNvPr>
                <p14:cNvContentPartPr/>
                <p14:nvPr/>
              </p14:nvContentPartPr>
              <p14:xfrm>
                <a:off x="1067110" y="5381023"/>
                <a:ext cx="695880" cy="168480"/>
              </p14:xfrm>
            </p:contentPart>
          </mc:Choice>
          <mc:Fallback>
            <p:pic>
              <p:nvPicPr>
                <p:cNvPr id="185" name="Ink 184">
                  <a:extLst>
                    <a:ext uri="{FF2B5EF4-FFF2-40B4-BE49-F238E27FC236}">
                      <a16:creationId xmlns:a16="http://schemas.microsoft.com/office/drawing/2014/main" id="{8A55342E-535F-CA42-83F5-4C4E0FC39AF6}"/>
                    </a:ext>
                  </a:extLst>
                </p:cNvPr>
                <p:cNvPicPr/>
                <p:nvPr/>
              </p:nvPicPr>
              <p:blipFill>
                <a:blip r:embed="rId257"/>
                <a:stretch>
                  <a:fillRect/>
                </a:stretch>
              </p:blipFill>
              <p:spPr>
                <a:xfrm>
                  <a:off x="1036510" y="5350423"/>
                  <a:ext cx="757080" cy="229680"/>
                </a:xfrm>
                <a:prstGeom prst="rect">
                  <a:avLst/>
                </a:prstGeom>
              </p:spPr>
            </p:pic>
          </mc:Fallback>
        </mc:AlternateContent>
        <mc:AlternateContent xmlns:mc="http://schemas.openxmlformats.org/markup-compatibility/2006">
          <mc:Choice xmlns:p14="http://schemas.microsoft.com/office/powerpoint/2010/main" Requires="p14">
            <p:contentPart p14:bwMode="auto" r:id="rId258">
              <p14:nvContentPartPr>
                <p14:cNvPr id="139" name="Ink 138">
                  <a:extLst>
                    <a:ext uri="{FF2B5EF4-FFF2-40B4-BE49-F238E27FC236}">
                      <a16:creationId xmlns:a16="http://schemas.microsoft.com/office/drawing/2014/main" id="{C1A44AC5-802E-8F41-8625-763EF124D78E}"/>
                    </a:ext>
                  </a:extLst>
                </p14:cNvPr>
                <p14:cNvContentPartPr/>
                <p14:nvPr/>
              </p14:nvContentPartPr>
              <p14:xfrm>
                <a:off x="6597790" y="6098143"/>
                <a:ext cx="459000" cy="87480"/>
              </p14:xfrm>
            </p:contentPart>
          </mc:Choice>
          <mc:Fallback>
            <p:pic>
              <p:nvPicPr>
                <p:cNvPr id="139" name="Ink 138">
                  <a:extLst>
                    <a:ext uri="{FF2B5EF4-FFF2-40B4-BE49-F238E27FC236}">
                      <a16:creationId xmlns:a16="http://schemas.microsoft.com/office/drawing/2014/main" id="{C1A44AC5-802E-8F41-8625-763EF124D78E}"/>
                    </a:ext>
                  </a:extLst>
                </p:cNvPr>
                <p:cNvPicPr/>
                <p:nvPr/>
              </p:nvPicPr>
              <p:blipFill>
                <a:blip r:embed="rId259"/>
                <a:stretch>
                  <a:fillRect/>
                </a:stretch>
              </p:blipFill>
              <p:spPr>
                <a:xfrm>
                  <a:off x="6567190" y="6067183"/>
                  <a:ext cx="520560" cy="148680"/>
                </a:xfrm>
                <a:prstGeom prst="rect">
                  <a:avLst/>
                </a:prstGeom>
              </p:spPr>
            </p:pic>
          </mc:Fallback>
        </mc:AlternateContent>
        <mc:AlternateContent xmlns:mc="http://schemas.openxmlformats.org/markup-compatibility/2006">
          <mc:Choice xmlns:p14="http://schemas.microsoft.com/office/powerpoint/2010/main" Requires="p14">
            <p:contentPart p14:bwMode="auto" r:id="rId260">
              <p14:nvContentPartPr>
                <p14:cNvPr id="140" name="Ink 139">
                  <a:extLst>
                    <a:ext uri="{FF2B5EF4-FFF2-40B4-BE49-F238E27FC236}">
                      <a16:creationId xmlns:a16="http://schemas.microsoft.com/office/drawing/2014/main" id="{F2643614-DF07-4944-BB20-A157A90F1D76}"/>
                    </a:ext>
                  </a:extLst>
                </p14:cNvPr>
                <p14:cNvContentPartPr/>
                <p14:nvPr/>
              </p14:nvContentPartPr>
              <p14:xfrm>
                <a:off x="7282150" y="5846143"/>
                <a:ext cx="311040" cy="487440"/>
              </p14:xfrm>
            </p:contentPart>
          </mc:Choice>
          <mc:Fallback>
            <p:pic>
              <p:nvPicPr>
                <p:cNvPr id="140" name="Ink 139">
                  <a:extLst>
                    <a:ext uri="{FF2B5EF4-FFF2-40B4-BE49-F238E27FC236}">
                      <a16:creationId xmlns:a16="http://schemas.microsoft.com/office/drawing/2014/main" id="{F2643614-DF07-4944-BB20-A157A90F1D76}"/>
                    </a:ext>
                  </a:extLst>
                </p:cNvPr>
                <p:cNvPicPr/>
                <p:nvPr/>
              </p:nvPicPr>
              <p:blipFill>
                <a:blip r:embed="rId261"/>
                <a:stretch>
                  <a:fillRect/>
                </a:stretch>
              </p:blipFill>
              <p:spPr>
                <a:xfrm>
                  <a:off x="7251550" y="5815183"/>
                  <a:ext cx="372240" cy="548640"/>
                </a:xfrm>
                <a:prstGeom prst="rect">
                  <a:avLst/>
                </a:prstGeom>
              </p:spPr>
            </p:pic>
          </mc:Fallback>
        </mc:AlternateContent>
        <mc:AlternateContent xmlns:mc="http://schemas.openxmlformats.org/markup-compatibility/2006">
          <mc:Choice xmlns:p14="http://schemas.microsoft.com/office/powerpoint/2010/main" Requires="p14">
            <p:contentPart p14:bwMode="auto" r:id="rId262">
              <p14:nvContentPartPr>
                <p14:cNvPr id="142" name="Ink 141">
                  <a:extLst>
                    <a:ext uri="{FF2B5EF4-FFF2-40B4-BE49-F238E27FC236}">
                      <a16:creationId xmlns:a16="http://schemas.microsoft.com/office/drawing/2014/main" id="{77CEFA4D-BD15-8545-8130-2B8FE9CE811E}"/>
                    </a:ext>
                  </a:extLst>
                </p14:cNvPr>
                <p14:cNvContentPartPr/>
                <p14:nvPr/>
              </p14:nvContentPartPr>
              <p14:xfrm>
                <a:off x="7996390" y="6368863"/>
                <a:ext cx="142920" cy="143640"/>
              </p14:xfrm>
            </p:contentPart>
          </mc:Choice>
          <mc:Fallback>
            <p:pic>
              <p:nvPicPr>
                <p:cNvPr id="142" name="Ink 141">
                  <a:extLst>
                    <a:ext uri="{FF2B5EF4-FFF2-40B4-BE49-F238E27FC236}">
                      <a16:creationId xmlns:a16="http://schemas.microsoft.com/office/drawing/2014/main" id="{77CEFA4D-BD15-8545-8130-2B8FE9CE811E}"/>
                    </a:ext>
                  </a:extLst>
                </p:cNvPr>
                <p:cNvPicPr/>
                <p:nvPr/>
              </p:nvPicPr>
              <p:blipFill>
                <a:blip r:embed="rId263"/>
                <a:stretch>
                  <a:fillRect/>
                </a:stretch>
              </p:blipFill>
              <p:spPr>
                <a:xfrm>
                  <a:off x="7965790" y="6337903"/>
                  <a:ext cx="204120" cy="204840"/>
                </a:xfrm>
                <a:prstGeom prst="rect">
                  <a:avLst/>
                </a:prstGeom>
              </p:spPr>
            </p:pic>
          </mc:Fallback>
        </mc:AlternateContent>
        <mc:AlternateContent xmlns:mc="http://schemas.openxmlformats.org/markup-compatibility/2006">
          <mc:Choice xmlns:p14="http://schemas.microsoft.com/office/powerpoint/2010/main" Requires="p14">
            <p:contentPart p14:bwMode="auto" r:id="rId264">
              <p14:nvContentPartPr>
                <p14:cNvPr id="144" name="Ink 143">
                  <a:extLst>
                    <a:ext uri="{FF2B5EF4-FFF2-40B4-BE49-F238E27FC236}">
                      <a16:creationId xmlns:a16="http://schemas.microsoft.com/office/drawing/2014/main" id="{5C6388C1-157B-044C-9D26-3A31E2940302}"/>
                    </a:ext>
                  </a:extLst>
                </p14:cNvPr>
                <p14:cNvContentPartPr/>
                <p14:nvPr/>
              </p14:nvContentPartPr>
              <p14:xfrm>
                <a:off x="5856550" y="6002743"/>
                <a:ext cx="4680" cy="360"/>
              </p14:xfrm>
            </p:contentPart>
          </mc:Choice>
          <mc:Fallback>
            <p:pic>
              <p:nvPicPr>
                <p:cNvPr id="144" name="Ink 143">
                  <a:extLst>
                    <a:ext uri="{FF2B5EF4-FFF2-40B4-BE49-F238E27FC236}">
                      <a16:creationId xmlns:a16="http://schemas.microsoft.com/office/drawing/2014/main" id="{5C6388C1-157B-044C-9D26-3A31E2940302}"/>
                    </a:ext>
                  </a:extLst>
                </p:cNvPr>
                <p:cNvPicPr/>
                <p:nvPr/>
              </p:nvPicPr>
              <p:blipFill>
                <a:blip r:embed="rId265"/>
                <a:stretch>
                  <a:fillRect/>
                </a:stretch>
              </p:blipFill>
              <p:spPr>
                <a:xfrm>
                  <a:off x="5825950" y="5972143"/>
                  <a:ext cx="65880" cy="61920"/>
                </a:xfrm>
                <a:prstGeom prst="rect">
                  <a:avLst/>
                </a:prstGeom>
              </p:spPr>
            </p:pic>
          </mc:Fallback>
        </mc:AlternateContent>
        <mc:AlternateContent xmlns:mc="http://schemas.openxmlformats.org/markup-compatibility/2006">
          <mc:Choice xmlns:p14="http://schemas.microsoft.com/office/powerpoint/2010/main" Requires="p14">
            <p:contentPart p14:bwMode="auto" r:id="rId266">
              <p14:nvContentPartPr>
                <p14:cNvPr id="145" name="Ink 144">
                  <a:extLst>
                    <a:ext uri="{FF2B5EF4-FFF2-40B4-BE49-F238E27FC236}">
                      <a16:creationId xmlns:a16="http://schemas.microsoft.com/office/drawing/2014/main" id="{DBAF2532-7B43-D54C-87A5-500DAECD67B6}"/>
                    </a:ext>
                  </a:extLst>
                </p14:cNvPr>
                <p14:cNvContentPartPr/>
                <p14:nvPr/>
              </p14:nvContentPartPr>
              <p14:xfrm>
                <a:off x="5791750" y="5948743"/>
                <a:ext cx="427680" cy="515880"/>
              </p14:xfrm>
            </p:contentPart>
          </mc:Choice>
          <mc:Fallback>
            <p:pic>
              <p:nvPicPr>
                <p:cNvPr id="145" name="Ink 144">
                  <a:extLst>
                    <a:ext uri="{FF2B5EF4-FFF2-40B4-BE49-F238E27FC236}">
                      <a16:creationId xmlns:a16="http://schemas.microsoft.com/office/drawing/2014/main" id="{DBAF2532-7B43-D54C-87A5-500DAECD67B6}"/>
                    </a:ext>
                  </a:extLst>
                </p:cNvPr>
                <p:cNvPicPr/>
                <p:nvPr/>
              </p:nvPicPr>
              <p:blipFill>
                <a:blip r:embed="rId267"/>
                <a:stretch>
                  <a:fillRect/>
                </a:stretch>
              </p:blipFill>
              <p:spPr>
                <a:xfrm>
                  <a:off x="5761150" y="5918143"/>
                  <a:ext cx="488880" cy="577080"/>
                </a:xfrm>
                <a:prstGeom prst="rect">
                  <a:avLst/>
                </a:prstGeom>
              </p:spPr>
            </p:pic>
          </mc:Fallback>
        </mc:AlternateContent>
        <mc:AlternateContent xmlns:mc="http://schemas.openxmlformats.org/markup-compatibility/2006">
          <mc:Choice xmlns:p14="http://schemas.microsoft.com/office/powerpoint/2010/main" Requires="p14">
            <p:contentPart p14:bwMode="auto" r:id="rId268">
              <p14:nvContentPartPr>
                <p14:cNvPr id="146" name="Ink 145">
                  <a:extLst>
                    <a:ext uri="{FF2B5EF4-FFF2-40B4-BE49-F238E27FC236}">
                      <a16:creationId xmlns:a16="http://schemas.microsoft.com/office/drawing/2014/main" id="{9869FFBE-BBD1-8D42-854B-562E3C9D36FA}"/>
                    </a:ext>
                  </a:extLst>
                </p14:cNvPr>
                <p14:cNvContentPartPr/>
                <p14:nvPr/>
              </p14:nvContentPartPr>
              <p14:xfrm>
                <a:off x="5616070" y="5856223"/>
                <a:ext cx="106200" cy="812520"/>
              </p14:xfrm>
            </p:contentPart>
          </mc:Choice>
          <mc:Fallback>
            <p:pic>
              <p:nvPicPr>
                <p:cNvPr id="146" name="Ink 145">
                  <a:extLst>
                    <a:ext uri="{FF2B5EF4-FFF2-40B4-BE49-F238E27FC236}">
                      <a16:creationId xmlns:a16="http://schemas.microsoft.com/office/drawing/2014/main" id="{9869FFBE-BBD1-8D42-854B-562E3C9D36FA}"/>
                    </a:ext>
                  </a:extLst>
                </p:cNvPr>
                <p:cNvPicPr/>
                <p:nvPr/>
              </p:nvPicPr>
              <p:blipFill>
                <a:blip r:embed="rId269"/>
                <a:stretch>
                  <a:fillRect/>
                </a:stretch>
              </p:blipFill>
              <p:spPr>
                <a:xfrm>
                  <a:off x="5585470" y="5825263"/>
                  <a:ext cx="167760" cy="874080"/>
                </a:xfrm>
                <a:prstGeom prst="rect">
                  <a:avLst/>
                </a:prstGeom>
              </p:spPr>
            </p:pic>
          </mc:Fallback>
        </mc:AlternateContent>
        <mc:AlternateContent xmlns:mc="http://schemas.openxmlformats.org/markup-compatibility/2006">
          <mc:Choice xmlns:p14="http://schemas.microsoft.com/office/powerpoint/2010/main" Requires="p14">
            <p:contentPart p14:bwMode="auto" r:id="rId270">
              <p14:nvContentPartPr>
                <p14:cNvPr id="147" name="Ink 146">
                  <a:extLst>
                    <a:ext uri="{FF2B5EF4-FFF2-40B4-BE49-F238E27FC236}">
                      <a16:creationId xmlns:a16="http://schemas.microsoft.com/office/drawing/2014/main" id="{1345A038-EDD8-3C46-A09D-3CBA5B99517A}"/>
                    </a:ext>
                  </a:extLst>
                </p14:cNvPr>
                <p14:cNvContentPartPr/>
                <p14:nvPr/>
              </p14:nvContentPartPr>
              <p14:xfrm>
                <a:off x="5547310" y="5732383"/>
                <a:ext cx="2423160" cy="938160"/>
              </p14:xfrm>
            </p:contentPart>
          </mc:Choice>
          <mc:Fallback>
            <p:pic>
              <p:nvPicPr>
                <p:cNvPr id="147" name="Ink 146">
                  <a:extLst>
                    <a:ext uri="{FF2B5EF4-FFF2-40B4-BE49-F238E27FC236}">
                      <a16:creationId xmlns:a16="http://schemas.microsoft.com/office/drawing/2014/main" id="{1345A038-EDD8-3C46-A09D-3CBA5B99517A}"/>
                    </a:ext>
                  </a:extLst>
                </p:cNvPr>
                <p:cNvPicPr/>
                <p:nvPr/>
              </p:nvPicPr>
              <p:blipFill>
                <a:blip r:embed="rId271"/>
                <a:stretch>
                  <a:fillRect/>
                </a:stretch>
              </p:blipFill>
              <p:spPr>
                <a:xfrm>
                  <a:off x="5516710" y="5701783"/>
                  <a:ext cx="2484360" cy="999360"/>
                </a:xfrm>
                <a:prstGeom prst="rect">
                  <a:avLst/>
                </a:prstGeom>
              </p:spPr>
            </p:pic>
          </mc:Fallback>
        </mc:AlternateContent>
        <mc:AlternateContent xmlns:mc="http://schemas.openxmlformats.org/markup-compatibility/2006">
          <mc:Choice xmlns:p14="http://schemas.microsoft.com/office/powerpoint/2010/main" Requires="p14">
            <p:contentPart p14:bwMode="auto" r:id="rId272">
              <p14:nvContentPartPr>
                <p14:cNvPr id="186" name="Ink 185">
                  <a:extLst>
                    <a:ext uri="{FF2B5EF4-FFF2-40B4-BE49-F238E27FC236}">
                      <a16:creationId xmlns:a16="http://schemas.microsoft.com/office/drawing/2014/main" id="{8B5A10DA-3C56-C84D-8BD5-7739CA6D4560}"/>
                    </a:ext>
                  </a:extLst>
                </p14:cNvPr>
                <p14:cNvContentPartPr/>
                <p14:nvPr/>
              </p14:nvContentPartPr>
              <p14:xfrm>
                <a:off x="5721910" y="6706183"/>
                <a:ext cx="1443240" cy="102600"/>
              </p14:xfrm>
            </p:contentPart>
          </mc:Choice>
          <mc:Fallback>
            <p:pic>
              <p:nvPicPr>
                <p:cNvPr id="186" name="Ink 185">
                  <a:extLst>
                    <a:ext uri="{FF2B5EF4-FFF2-40B4-BE49-F238E27FC236}">
                      <a16:creationId xmlns:a16="http://schemas.microsoft.com/office/drawing/2014/main" id="{8B5A10DA-3C56-C84D-8BD5-7739CA6D4560}"/>
                    </a:ext>
                  </a:extLst>
                </p:cNvPr>
                <p:cNvPicPr/>
                <p:nvPr/>
              </p:nvPicPr>
              <p:blipFill>
                <a:blip r:embed="rId273"/>
                <a:stretch>
                  <a:fillRect/>
                </a:stretch>
              </p:blipFill>
              <p:spPr>
                <a:xfrm>
                  <a:off x="5691310" y="6675223"/>
                  <a:ext cx="1504440" cy="164160"/>
                </a:xfrm>
                <a:prstGeom prst="rect">
                  <a:avLst/>
                </a:prstGeom>
              </p:spPr>
            </p:pic>
          </mc:Fallback>
        </mc:AlternateContent>
        <mc:AlternateContent xmlns:mc="http://schemas.openxmlformats.org/markup-compatibility/2006">
          <mc:Choice xmlns:p14="http://schemas.microsoft.com/office/powerpoint/2010/main" Requires="p14">
            <p:contentPart p14:bwMode="auto" r:id="rId274">
              <p14:nvContentPartPr>
                <p14:cNvPr id="187" name="Ink 186">
                  <a:extLst>
                    <a:ext uri="{FF2B5EF4-FFF2-40B4-BE49-F238E27FC236}">
                      <a16:creationId xmlns:a16="http://schemas.microsoft.com/office/drawing/2014/main" id="{CF6A2053-6770-3147-A22A-3B6330D9E9D8}"/>
                    </a:ext>
                  </a:extLst>
                </p14:cNvPr>
                <p14:cNvContentPartPr/>
                <p14:nvPr/>
              </p14:nvContentPartPr>
              <p14:xfrm>
                <a:off x="5704270" y="6635263"/>
                <a:ext cx="2063880" cy="179280"/>
              </p14:xfrm>
            </p:contentPart>
          </mc:Choice>
          <mc:Fallback>
            <p:pic>
              <p:nvPicPr>
                <p:cNvPr id="187" name="Ink 186">
                  <a:extLst>
                    <a:ext uri="{FF2B5EF4-FFF2-40B4-BE49-F238E27FC236}">
                      <a16:creationId xmlns:a16="http://schemas.microsoft.com/office/drawing/2014/main" id="{CF6A2053-6770-3147-A22A-3B6330D9E9D8}"/>
                    </a:ext>
                  </a:extLst>
                </p:cNvPr>
                <p:cNvPicPr/>
                <p:nvPr/>
              </p:nvPicPr>
              <p:blipFill>
                <a:blip r:embed="rId275"/>
                <a:stretch>
                  <a:fillRect/>
                </a:stretch>
              </p:blipFill>
              <p:spPr>
                <a:xfrm>
                  <a:off x="5673310" y="6604663"/>
                  <a:ext cx="2125440" cy="240840"/>
                </a:xfrm>
                <a:prstGeom prst="rect">
                  <a:avLst/>
                </a:prstGeom>
              </p:spPr>
            </p:pic>
          </mc:Fallback>
        </mc:AlternateContent>
        <mc:AlternateContent xmlns:mc="http://schemas.openxmlformats.org/markup-compatibility/2006">
          <mc:Choice xmlns:p14="http://schemas.microsoft.com/office/powerpoint/2010/main" Requires="p14">
            <p:contentPart p14:bwMode="auto" r:id="rId276">
              <p14:nvContentPartPr>
                <p14:cNvPr id="188" name="Ink 187">
                  <a:extLst>
                    <a:ext uri="{FF2B5EF4-FFF2-40B4-BE49-F238E27FC236}">
                      <a16:creationId xmlns:a16="http://schemas.microsoft.com/office/drawing/2014/main" id="{CE29F88B-DBE7-AC4E-AE9A-74BD3E9970D9}"/>
                    </a:ext>
                  </a:extLst>
                </p14:cNvPr>
                <p14:cNvContentPartPr/>
                <p14:nvPr/>
              </p14:nvContentPartPr>
              <p14:xfrm>
                <a:off x="5969950" y="6619423"/>
                <a:ext cx="2050920" cy="70560"/>
              </p14:xfrm>
            </p:contentPart>
          </mc:Choice>
          <mc:Fallback>
            <p:pic>
              <p:nvPicPr>
                <p:cNvPr id="188" name="Ink 187">
                  <a:extLst>
                    <a:ext uri="{FF2B5EF4-FFF2-40B4-BE49-F238E27FC236}">
                      <a16:creationId xmlns:a16="http://schemas.microsoft.com/office/drawing/2014/main" id="{CE29F88B-DBE7-AC4E-AE9A-74BD3E9970D9}"/>
                    </a:ext>
                  </a:extLst>
                </p:cNvPr>
                <p:cNvPicPr/>
                <p:nvPr/>
              </p:nvPicPr>
              <p:blipFill>
                <a:blip r:embed="rId277"/>
                <a:stretch>
                  <a:fillRect/>
                </a:stretch>
              </p:blipFill>
              <p:spPr>
                <a:xfrm>
                  <a:off x="5939350" y="6588463"/>
                  <a:ext cx="2112120" cy="131760"/>
                </a:xfrm>
                <a:prstGeom prst="rect">
                  <a:avLst/>
                </a:prstGeom>
              </p:spPr>
            </p:pic>
          </mc:Fallback>
        </mc:AlternateContent>
        <mc:AlternateContent xmlns:mc="http://schemas.openxmlformats.org/markup-compatibility/2006">
          <mc:Choice xmlns:p14="http://schemas.microsoft.com/office/powerpoint/2010/main" Requires="p14">
            <p:contentPart p14:bwMode="auto" r:id="rId278">
              <p14:nvContentPartPr>
                <p14:cNvPr id="189" name="Ink 188">
                  <a:extLst>
                    <a:ext uri="{FF2B5EF4-FFF2-40B4-BE49-F238E27FC236}">
                      <a16:creationId xmlns:a16="http://schemas.microsoft.com/office/drawing/2014/main" id="{C6DA76D0-1E43-1C41-8B29-5B29D2A79577}"/>
                    </a:ext>
                  </a:extLst>
                </p14:cNvPr>
                <p14:cNvContentPartPr/>
                <p14:nvPr/>
              </p14:nvContentPartPr>
              <p14:xfrm>
                <a:off x="6085150" y="6625183"/>
                <a:ext cx="1752120" cy="58320"/>
              </p14:xfrm>
            </p:contentPart>
          </mc:Choice>
          <mc:Fallback>
            <p:pic>
              <p:nvPicPr>
                <p:cNvPr id="189" name="Ink 188">
                  <a:extLst>
                    <a:ext uri="{FF2B5EF4-FFF2-40B4-BE49-F238E27FC236}">
                      <a16:creationId xmlns:a16="http://schemas.microsoft.com/office/drawing/2014/main" id="{C6DA76D0-1E43-1C41-8B29-5B29D2A79577}"/>
                    </a:ext>
                  </a:extLst>
                </p:cNvPr>
                <p:cNvPicPr/>
                <p:nvPr/>
              </p:nvPicPr>
              <p:blipFill>
                <a:blip r:embed="rId279"/>
                <a:stretch>
                  <a:fillRect/>
                </a:stretch>
              </p:blipFill>
              <p:spPr>
                <a:xfrm>
                  <a:off x="6054550" y="6594583"/>
                  <a:ext cx="1813680" cy="119520"/>
                </a:xfrm>
                <a:prstGeom prst="rect">
                  <a:avLst/>
                </a:prstGeom>
              </p:spPr>
            </p:pic>
          </mc:Fallback>
        </mc:AlternateContent>
        <mc:AlternateContent xmlns:mc="http://schemas.openxmlformats.org/markup-compatibility/2006">
          <mc:Choice xmlns:p14="http://schemas.microsoft.com/office/powerpoint/2010/main" Requires="p14">
            <p:contentPart p14:bwMode="auto" r:id="rId280">
              <p14:nvContentPartPr>
                <p14:cNvPr id="149" name="Ink 148">
                  <a:extLst>
                    <a:ext uri="{FF2B5EF4-FFF2-40B4-BE49-F238E27FC236}">
                      <a16:creationId xmlns:a16="http://schemas.microsoft.com/office/drawing/2014/main" id="{DC3D7180-7A7D-5C40-877A-29191B7A3203}"/>
                    </a:ext>
                  </a:extLst>
                </p14:cNvPr>
                <p14:cNvContentPartPr/>
                <p14:nvPr/>
              </p14:nvContentPartPr>
              <p14:xfrm>
                <a:off x="9393910" y="5951983"/>
                <a:ext cx="429840" cy="320040"/>
              </p14:xfrm>
            </p:contentPart>
          </mc:Choice>
          <mc:Fallback>
            <p:pic>
              <p:nvPicPr>
                <p:cNvPr id="149" name="Ink 148">
                  <a:extLst>
                    <a:ext uri="{FF2B5EF4-FFF2-40B4-BE49-F238E27FC236}">
                      <a16:creationId xmlns:a16="http://schemas.microsoft.com/office/drawing/2014/main" id="{DC3D7180-7A7D-5C40-877A-29191B7A3203}"/>
                    </a:ext>
                  </a:extLst>
                </p:cNvPr>
                <p:cNvPicPr/>
                <p:nvPr/>
              </p:nvPicPr>
              <p:blipFill>
                <a:blip r:embed="rId281"/>
                <a:stretch>
                  <a:fillRect/>
                </a:stretch>
              </p:blipFill>
              <p:spPr>
                <a:xfrm>
                  <a:off x="9363310" y="5921383"/>
                  <a:ext cx="491040" cy="381240"/>
                </a:xfrm>
                <a:prstGeom prst="rect">
                  <a:avLst/>
                </a:prstGeom>
              </p:spPr>
            </p:pic>
          </mc:Fallback>
        </mc:AlternateContent>
        <mc:AlternateContent xmlns:mc="http://schemas.openxmlformats.org/markup-compatibility/2006">
          <mc:Choice xmlns:p14="http://schemas.microsoft.com/office/powerpoint/2010/main" Requires="p14">
            <p:contentPart p14:bwMode="auto" r:id="rId282">
              <p14:nvContentPartPr>
                <p14:cNvPr id="150" name="Ink 149">
                  <a:extLst>
                    <a:ext uri="{FF2B5EF4-FFF2-40B4-BE49-F238E27FC236}">
                      <a16:creationId xmlns:a16="http://schemas.microsoft.com/office/drawing/2014/main" id="{65A3321A-5D01-2446-8155-D7EEF03BAA89}"/>
                    </a:ext>
                  </a:extLst>
                </p14:cNvPr>
                <p14:cNvContentPartPr/>
                <p14:nvPr/>
              </p14:nvContentPartPr>
              <p14:xfrm>
                <a:off x="8907550" y="5804023"/>
                <a:ext cx="83160" cy="735120"/>
              </p14:xfrm>
            </p:contentPart>
          </mc:Choice>
          <mc:Fallback>
            <p:pic>
              <p:nvPicPr>
                <p:cNvPr id="150" name="Ink 149">
                  <a:extLst>
                    <a:ext uri="{FF2B5EF4-FFF2-40B4-BE49-F238E27FC236}">
                      <a16:creationId xmlns:a16="http://schemas.microsoft.com/office/drawing/2014/main" id="{65A3321A-5D01-2446-8155-D7EEF03BAA89}"/>
                    </a:ext>
                  </a:extLst>
                </p:cNvPr>
                <p:cNvPicPr/>
                <p:nvPr/>
              </p:nvPicPr>
              <p:blipFill>
                <a:blip r:embed="rId283"/>
                <a:stretch>
                  <a:fillRect/>
                </a:stretch>
              </p:blipFill>
              <p:spPr>
                <a:xfrm>
                  <a:off x="8876950" y="5773423"/>
                  <a:ext cx="144720" cy="796320"/>
                </a:xfrm>
                <a:prstGeom prst="rect">
                  <a:avLst/>
                </a:prstGeom>
              </p:spPr>
            </p:pic>
          </mc:Fallback>
        </mc:AlternateContent>
        <mc:AlternateContent xmlns:mc="http://schemas.openxmlformats.org/markup-compatibility/2006">
          <mc:Choice xmlns:p14="http://schemas.microsoft.com/office/powerpoint/2010/main" Requires="p14">
            <p:contentPart p14:bwMode="auto" r:id="rId284">
              <p14:nvContentPartPr>
                <p14:cNvPr id="151" name="Ink 150">
                  <a:extLst>
                    <a:ext uri="{FF2B5EF4-FFF2-40B4-BE49-F238E27FC236}">
                      <a16:creationId xmlns:a16="http://schemas.microsoft.com/office/drawing/2014/main" id="{B439B2C2-9267-6E41-BDAC-02F45E3C79D3}"/>
                    </a:ext>
                  </a:extLst>
                </p14:cNvPr>
                <p14:cNvContentPartPr/>
                <p14:nvPr/>
              </p14:nvContentPartPr>
              <p14:xfrm>
                <a:off x="8894950" y="5684143"/>
                <a:ext cx="2517840" cy="833400"/>
              </p14:xfrm>
            </p:contentPart>
          </mc:Choice>
          <mc:Fallback>
            <p:pic>
              <p:nvPicPr>
                <p:cNvPr id="151" name="Ink 150">
                  <a:extLst>
                    <a:ext uri="{FF2B5EF4-FFF2-40B4-BE49-F238E27FC236}">
                      <a16:creationId xmlns:a16="http://schemas.microsoft.com/office/drawing/2014/main" id="{B439B2C2-9267-6E41-BDAC-02F45E3C79D3}"/>
                    </a:ext>
                  </a:extLst>
                </p:cNvPr>
                <p:cNvPicPr/>
                <p:nvPr/>
              </p:nvPicPr>
              <p:blipFill>
                <a:blip r:embed="rId285"/>
                <a:stretch>
                  <a:fillRect/>
                </a:stretch>
              </p:blipFill>
              <p:spPr>
                <a:xfrm>
                  <a:off x="8864350" y="5653183"/>
                  <a:ext cx="2579400" cy="894600"/>
                </a:xfrm>
                <a:prstGeom prst="rect">
                  <a:avLst/>
                </a:prstGeom>
              </p:spPr>
            </p:pic>
          </mc:Fallback>
        </mc:AlternateContent>
        <mc:AlternateContent xmlns:mc="http://schemas.openxmlformats.org/markup-compatibility/2006">
          <mc:Choice xmlns:p14="http://schemas.microsoft.com/office/powerpoint/2010/main" Requires="p14">
            <p:contentPart p14:bwMode="auto" r:id="rId286">
              <p14:nvContentPartPr>
                <p14:cNvPr id="152" name="Ink 151">
                  <a:extLst>
                    <a:ext uri="{FF2B5EF4-FFF2-40B4-BE49-F238E27FC236}">
                      <a16:creationId xmlns:a16="http://schemas.microsoft.com/office/drawing/2014/main" id="{9B09B608-CAB3-8D47-BD54-81FDDE01155C}"/>
                    </a:ext>
                  </a:extLst>
                </p14:cNvPr>
                <p14:cNvContentPartPr/>
                <p14:nvPr/>
              </p14:nvContentPartPr>
              <p14:xfrm>
                <a:off x="10118230" y="5923903"/>
                <a:ext cx="249840" cy="377640"/>
              </p14:xfrm>
            </p:contentPart>
          </mc:Choice>
          <mc:Fallback>
            <p:pic>
              <p:nvPicPr>
                <p:cNvPr id="152" name="Ink 151">
                  <a:extLst>
                    <a:ext uri="{FF2B5EF4-FFF2-40B4-BE49-F238E27FC236}">
                      <a16:creationId xmlns:a16="http://schemas.microsoft.com/office/drawing/2014/main" id="{9B09B608-CAB3-8D47-BD54-81FDDE01155C}"/>
                    </a:ext>
                  </a:extLst>
                </p:cNvPr>
                <p:cNvPicPr/>
                <p:nvPr/>
              </p:nvPicPr>
              <p:blipFill>
                <a:blip r:embed="rId287"/>
                <a:stretch>
                  <a:fillRect/>
                </a:stretch>
              </p:blipFill>
              <p:spPr>
                <a:xfrm>
                  <a:off x="10087630" y="5893303"/>
                  <a:ext cx="311040" cy="439200"/>
                </a:xfrm>
                <a:prstGeom prst="rect">
                  <a:avLst/>
                </a:prstGeom>
              </p:spPr>
            </p:pic>
          </mc:Fallback>
        </mc:AlternateContent>
        <mc:AlternateContent xmlns:mc="http://schemas.openxmlformats.org/markup-compatibility/2006">
          <mc:Choice xmlns:p14="http://schemas.microsoft.com/office/powerpoint/2010/main" Requires="p14">
            <p:contentPart p14:bwMode="auto" r:id="rId288">
              <p14:nvContentPartPr>
                <p14:cNvPr id="153" name="Ink 152">
                  <a:extLst>
                    <a:ext uri="{FF2B5EF4-FFF2-40B4-BE49-F238E27FC236}">
                      <a16:creationId xmlns:a16="http://schemas.microsoft.com/office/drawing/2014/main" id="{3E8E525F-5FB5-1E47-8C0A-3B7526572F00}"/>
                    </a:ext>
                  </a:extLst>
                </p14:cNvPr>
                <p14:cNvContentPartPr/>
                <p14:nvPr/>
              </p14:nvContentPartPr>
              <p14:xfrm>
                <a:off x="10251790" y="5919223"/>
                <a:ext cx="194400" cy="20880"/>
              </p14:xfrm>
            </p:contentPart>
          </mc:Choice>
          <mc:Fallback>
            <p:pic>
              <p:nvPicPr>
                <p:cNvPr id="153" name="Ink 152">
                  <a:extLst>
                    <a:ext uri="{FF2B5EF4-FFF2-40B4-BE49-F238E27FC236}">
                      <a16:creationId xmlns:a16="http://schemas.microsoft.com/office/drawing/2014/main" id="{3E8E525F-5FB5-1E47-8C0A-3B7526572F00}"/>
                    </a:ext>
                  </a:extLst>
                </p:cNvPr>
                <p:cNvPicPr/>
                <p:nvPr/>
              </p:nvPicPr>
              <p:blipFill>
                <a:blip r:embed="rId289"/>
                <a:stretch>
                  <a:fillRect/>
                </a:stretch>
              </p:blipFill>
              <p:spPr>
                <a:xfrm>
                  <a:off x="10221190" y="5888623"/>
                  <a:ext cx="255960" cy="82440"/>
                </a:xfrm>
                <a:prstGeom prst="rect">
                  <a:avLst/>
                </a:prstGeom>
              </p:spPr>
            </p:pic>
          </mc:Fallback>
        </mc:AlternateContent>
        <mc:AlternateContent xmlns:mc="http://schemas.openxmlformats.org/markup-compatibility/2006">
          <mc:Choice xmlns:p14="http://schemas.microsoft.com/office/powerpoint/2010/main" Requires="p14">
            <p:contentPart p14:bwMode="auto" r:id="rId290">
              <p14:nvContentPartPr>
                <p14:cNvPr id="154" name="Ink 153">
                  <a:extLst>
                    <a:ext uri="{FF2B5EF4-FFF2-40B4-BE49-F238E27FC236}">
                      <a16:creationId xmlns:a16="http://schemas.microsoft.com/office/drawing/2014/main" id="{D13FC23A-246A-9C43-9756-DA16DB2AAC6A}"/>
                    </a:ext>
                  </a:extLst>
                </p14:cNvPr>
                <p14:cNvContentPartPr/>
                <p14:nvPr/>
              </p14:nvContentPartPr>
              <p14:xfrm>
                <a:off x="10485430" y="5922103"/>
                <a:ext cx="104760" cy="359640"/>
              </p14:xfrm>
            </p:contentPart>
          </mc:Choice>
          <mc:Fallback>
            <p:pic>
              <p:nvPicPr>
                <p:cNvPr id="154" name="Ink 153">
                  <a:extLst>
                    <a:ext uri="{FF2B5EF4-FFF2-40B4-BE49-F238E27FC236}">
                      <a16:creationId xmlns:a16="http://schemas.microsoft.com/office/drawing/2014/main" id="{D13FC23A-246A-9C43-9756-DA16DB2AAC6A}"/>
                    </a:ext>
                  </a:extLst>
                </p:cNvPr>
                <p:cNvPicPr/>
                <p:nvPr/>
              </p:nvPicPr>
              <p:blipFill>
                <a:blip r:embed="rId291"/>
                <a:stretch>
                  <a:fillRect/>
                </a:stretch>
              </p:blipFill>
              <p:spPr>
                <a:xfrm>
                  <a:off x="10454470" y="5891503"/>
                  <a:ext cx="166320" cy="421200"/>
                </a:xfrm>
                <a:prstGeom prst="rect">
                  <a:avLst/>
                </a:prstGeom>
              </p:spPr>
            </p:pic>
          </mc:Fallback>
        </mc:AlternateContent>
        <mc:AlternateContent xmlns:mc="http://schemas.openxmlformats.org/markup-compatibility/2006">
          <mc:Choice xmlns:p14="http://schemas.microsoft.com/office/powerpoint/2010/main" Requires="p14">
            <p:contentPart p14:bwMode="auto" r:id="rId292">
              <p14:nvContentPartPr>
                <p14:cNvPr id="155" name="Ink 154">
                  <a:extLst>
                    <a:ext uri="{FF2B5EF4-FFF2-40B4-BE49-F238E27FC236}">
                      <a16:creationId xmlns:a16="http://schemas.microsoft.com/office/drawing/2014/main" id="{0FE5DE25-0C96-E94D-928A-473C2A8084FF}"/>
                    </a:ext>
                  </a:extLst>
                </p14:cNvPr>
                <p14:cNvContentPartPr/>
                <p14:nvPr/>
              </p14:nvContentPartPr>
              <p14:xfrm>
                <a:off x="10621150" y="5896543"/>
                <a:ext cx="177120" cy="72000"/>
              </p14:xfrm>
            </p:contentPart>
          </mc:Choice>
          <mc:Fallback>
            <p:pic>
              <p:nvPicPr>
                <p:cNvPr id="155" name="Ink 154">
                  <a:extLst>
                    <a:ext uri="{FF2B5EF4-FFF2-40B4-BE49-F238E27FC236}">
                      <a16:creationId xmlns:a16="http://schemas.microsoft.com/office/drawing/2014/main" id="{0FE5DE25-0C96-E94D-928A-473C2A8084FF}"/>
                    </a:ext>
                  </a:extLst>
                </p:cNvPr>
                <p:cNvPicPr/>
                <p:nvPr/>
              </p:nvPicPr>
              <p:blipFill>
                <a:blip r:embed="rId293"/>
                <a:stretch>
                  <a:fillRect/>
                </a:stretch>
              </p:blipFill>
              <p:spPr>
                <a:xfrm>
                  <a:off x="10590550" y="5865943"/>
                  <a:ext cx="238680" cy="133560"/>
                </a:xfrm>
                <a:prstGeom prst="rect">
                  <a:avLst/>
                </a:prstGeom>
              </p:spPr>
            </p:pic>
          </mc:Fallback>
        </mc:AlternateContent>
        <mc:AlternateContent xmlns:mc="http://schemas.openxmlformats.org/markup-compatibility/2006">
          <mc:Choice xmlns:p14="http://schemas.microsoft.com/office/powerpoint/2010/main" Requires="p14">
            <p:contentPart p14:bwMode="auto" r:id="rId294">
              <p14:nvContentPartPr>
                <p14:cNvPr id="190" name="Ink 189">
                  <a:extLst>
                    <a:ext uri="{FF2B5EF4-FFF2-40B4-BE49-F238E27FC236}">
                      <a16:creationId xmlns:a16="http://schemas.microsoft.com/office/drawing/2014/main" id="{89C4AE6B-B242-B04A-83AB-DC1564C330A7}"/>
                    </a:ext>
                  </a:extLst>
                </p14:cNvPr>
                <p14:cNvContentPartPr/>
                <p14:nvPr/>
              </p14:nvContentPartPr>
              <p14:xfrm>
                <a:off x="9486070" y="6570103"/>
                <a:ext cx="1577880" cy="129960"/>
              </p14:xfrm>
            </p:contentPart>
          </mc:Choice>
          <mc:Fallback>
            <p:pic>
              <p:nvPicPr>
                <p:cNvPr id="190" name="Ink 189">
                  <a:extLst>
                    <a:ext uri="{FF2B5EF4-FFF2-40B4-BE49-F238E27FC236}">
                      <a16:creationId xmlns:a16="http://schemas.microsoft.com/office/drawing/2014/main" id="{89C4AE6B-B242-B04A-83AB-DC1564C330A7}"/>
                    </a:ext>
                  </a:extLst>
                </p:cNvPr>
                <p:cNvPicPr/>
                <p:nvPr/>
              </p:nvPicPr>
              <p:blipFill>
                <a:blip r:embed="rId295"/>
                <a:stretch>
                  <a:fillRect/>
                </a:stretch>
              </p:blipFill>
              <p:spPr>
                <a:xfrm>
                  <a:off x="9455470" y="6539503"/>
                  <a:ext cx="1639440" cy="191520"/>
                </a:xfrm>
                <a:prstGeom prst="rect">
                  <a:avLst/>
                </a:prstGeom>
              </p:spPr>
            </p:pic>
          </mc:Fallback>
        </mc:AlternateContent>
        <mc:AlternateContent xmlns:mc="http://schemas.openxmlformats.org/markup-compatibility/2006">
          <mc:Choice xmlns:p14="http://schemas.microsoft.com/office/powerpoint/2010/main" Requires="p14">
            <p:contentPart p14:bwMode="auto" r:id="rId296">
              <p14:nvContentPartPr>
                <p14:cNvPr id="191" name="Ink 190">
                  <a:extLst>
                    <a:ext uri="{FF2B5EF4-FFF2-40B4-BE49-F238E27FC236}">
                      <a16:creationId xmlns:a16="http://schemas.microsoft.com/office/drawing/2014/main" id="{FE274A90-9D72-264E-BE60-CB5A72A7DF4C}"/>
                    </a:ext>
                  </a:extLst>
                </p14:cNvPr>
                <p14:cNvContentPartPr/>
                <p14:nvPr/>
              </p14:nvContentPartPr>
              <p14:xfrm>
                <a:off x="9472030" y="6529423"/>
                <a:ext cx="1311840" cy="79920"/>
              </p14:xfrm>
            </p:contentPart>
          </mc:Choice>
          <mc:Fallback>
            <p:pic>
              <p:nvPicPr>
                <p:cNvPr id="191" name="Ink 190">
                  <a:extLst>
                    <a:ext uri="{FF2B5EF4-FFF2-40B4-BE49-F238E27FC236}">
                      <a16:creationId xmlns:a16="http://schemas.microsoft.com/office/drawing/2014/main" id="{FE274A90-9D72-264E-BE60-CB5A72A7DF4C}"/>
                    </a:ext>
                  </a:extLst>
                </p:cNvPr>
                <p:cNvPicPr/>
                <p:nvPr/>
              </p:nvPicPr>
              <p:blipFill>
                <a:blip r:embed="rId297"/>
                <a:stretch>
                  <a:fillRect/>
                </a:stretch>
              </p:blipFill>
              <p:spPr>
                <a:xfrm>
                  <a:off x="9441430" y="6498463"/>
                  <a:ext cx="1373040" cy="141120"/>
                </a:xfrm>
                <a:prstGeom prst="rect">
                  <a:avLst/>
                </a:prstGeom>
              </p:spPr>
            </p:pic>
          </mc:Fallback>
        </mc:AlternateContent>
      </p:grpSp>
    </p:spTree>
    <p:extLst>
      <p:ext uri="{BB962C8B-B14F-4D97-AF65-F5344CB8AC3E}">
        <p14:creationId xmlns:p14="http://schemas.microsoft.com/office/powerpoint/2010/main" val="251972375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4B1EAAE-7DF6-D040-9B11-C0D1E3B14F99}"/>
              </a:ext>
            </a:extLst>
          </p:cNvPr>
          <p:cNvPicPr>
            <a:picLocks noChangeAspect="1"/>
          </p:cNvPicPr>
          <p:nvPr/>
        </p:nvPicPr>
        <p:blipFill>
          <a:blip r:embed="rId2"/>
          <a:stretch>
            <a:fillRect/>
          </a:stretch>
        </p:blipFill>
        <p:spPr>
          <a:xfrm>
            <a:off x="719226" y="664063"/>
            <a:ext cx="11472774" cy="6015938"/>
          </a:xfrm>
          <a:prstGeom prst="rect">
            <a:avLst/>
          </a:prstGeom>
        </p:spPr>
      </p:pic>
      <p:grpSp>
        <p:nvGrpSpPr>
          <p:cNvPr id="5" name="Group 4">
            <a:extLst>
              <a:ext uri="{FF2B5EF4-FFF2-40B4-BE49-F238E27FC236}">
                <a16:creationId xmlns:a16="http://schemas.microsoft.com/office/drawing/2014/main" id="{52133DBE-ACF2-AB40-AEF3-C53901F183A3}"/>
              </a:ext>
            </a:extLst>
          </p:cNvPr>
          <p:cNvGrpSpPr/>
          <p:nvPr/>
        </p:nvGrpSpPr>
        <p:grpSpPr>
          <a:xfrm>
            <a:off x="2058498" y="2551892"/>
            <a:ext cx="390600" cy="1101960"/>
            <a:chOff x="2058498" y="2551892"/>
            <a:chExt cx="390600" cy="1101960"/>
          </a:xfrm>
        </p:grpSpPr>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01B4CBE0-8EFA-9A42-8D37-82DFF1368EC8}"/>
                    </a:ext>
                  </a:extLst>
                </p14:cNvPr>
                <p14:cNvContentPartPr/>
                <p14:nvPr/>
              </p14:nvContentPartPr>
              <p14:xfrm>
                <a:off x="2117178" y="2551892"/>
                <a:ext cx="331920" cy="1053000"/>
              </p14:xfrm>
            </p:contentPart>
          </mc:Choice>
          <mc:Fallback xmlns="">
            <p:pic>
              <p:nvPicPr>
                <p:cNvPr id="3" name="Ink 2">
                  <a:extLst>
                    <a:ext uri="{FF2B5EF4-FFF2-40B4-BE49-F238E27FC236}">
                      <a16:creationId xmlns:a16="http://schemas.microsoft.com/office/drawing/2014/main" id="{01B4CBE0-8EFA-9A42-8D37-82DFF1368EC8}"/>
                    </a:ext>
                  </a:extLst>
                </p:cNvPr>
                <p:cNvPicPr/>
                <p:nvPr/>
              </p:nvPicPr>
              <p:blipFill>
                <a:blip r:embed="rId4"/>
                <a:stretch>
                  <a:fillRect/>
                </a:stretch>
              </p:blipFill>
              <p:spPr>
                <a:xfrm>
                  <a:off x="2108178" y="2543252"/>
                  <a:ext cx="349560" cy="10706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4" name="Ink 3">
                  <a:extLst>
                    <a:ext uri="{FF2B5EF4-FFF2-40B4-BE49-F238E27FC236}">
                      <a16:creationId xmlns:a16="http://schemas.microsoft.com/office/drawing/2014/main" id="{875932AC-85EF-5B43-9207-78D59E87287C}"/>
                    </a:ext>
                  </a:extLst>
                </p14:cNvPr>
                <p14:cNvContentPartPr/>
                <p14:nvPr/>
              </p14:nvContentPartPr>
              <p14:xfrm>
                <a:off x="2058498" y="3466292"/>
                <a:ext cx="275760" cy="187560"/>
              </p14:xfrm>
            </p:contentPart>
          </mc:Choice>
          <mc:Fallback xmlns="">
            <p:pic>
              <p:nvPicPr>
                <p:cNvPr id="4" name="Ink 3">
                  <a:extLst>
                    <a:ext uri="{FF2B5EF4-FFF2-40B4-BE49-F238E27FC236}">
                      <a16:creationId xmlns:a16="http://schemas.microsoft.com/office/drawing/2014/main" id="{875932AC-85EF-5B43-9207-78D59E87287C}"/>
                    </a:ext>
                  </a:extLst>
                </p:cNvPr>
                <p:cNvPicPr/>
                <p:nvPr/>
              </p:nvPicPr>
              <p:blipFill>
                <a:blip r:embed="rId6"/>
                <a:stretch>
                  <a:fillRect/>
                </a:stretch>
              </p:blipFill>
              <p:spPr>
                <a:xfrm>
                  <a:off x="2049498" y="3457652"/>
                  <a:ext cx="293400" cy="205200"/>
                </a:xfrm>
                <a:prstGeom prst="rect">
                  <a:avLst/>
                </a:prstGeom>
              </p:spPr>
            </p:pic>
          </mc:Fallback>
        </mc:AlternateContent>
      </p:grpSp>
      <p:grpSp>
        <p:nvGrpSpPr>
          <p:cNvPr id="8" name="Group 7">
            <a:extLst>
              <a:ext uri="{FF2B5EF4-FFF2-40B4-BE49-F238E27FC236}">
                <a16:creationId xmlns:a16="http://schemas.microsoft.com/office/drawing/2014/main" id="{E9315EC4-777B-1F47-B417-7F73FD895DA3}"/>
              </a:ext>
            </a:extLst>
          </p:cNvPr>
          <p:cNvGrpSpPr/>
          <p:nvPr/>
        </p:nvGrpSpPr>
        <p:grpSpPr>
          <a:xfrm>
            <a:off x="10292778" y="2520932"/>
            <a:ext cx="619920" cy="1206000"/>
            <a:chOff x="10292778" y="2520932"/>
            <a:chExt cx="619920" cy="1206000"/>
          </a:xfrm>
        </p:grpSpPr>
        <mc:AlternateContent xmlns:mc="http://schemas.openxmlformats.org/markup-compatibility/2006" xmlns:p14="http://schemas.microsoft.com/office/powerpoint/2010/main">
          <mc:Choice Requires="p14">
            <p:contentPart p14:bwMode="auto" r:id="rId7">
              <p14:nvContentPartPr>
                <p14:cNvPr id="6" name="Ink 5">
                  <a:extLst>
                    <a:ext uri="{FF2B5EF4-FFF2-40B4-BE49-F238E27FC236}">
                      <a16:creationId xmlns:a16="http://schemas.microsoft.com/office/drawing/2014/main" id="{0ED1E1DA-4EF1-5542-8EAA-67005BCE09AB}"/>
                    </a:ext>
                  </a:extLst>
                </p14:cNvPr>
                <p14:cNvContentPartPr/>
                <p14:nvPr/>
              </p14:nvContentPartPr>
              <p14:xfrm>
                <a:off x="10292778" y="2520932"/>
                <a:ext cx="550080" cy="1199520"/>
              </p14:xfrm>
            </p:contentPart>
          </mc:Choice>
          <mc:Fallback xmlns="">
            <p:pic>
              <p:nvPicPr>
                <p:cNvPr id="6" name="Ink 5">
                  <a:extLst>
                    <a:ext uri="{FF2B5EF4-FFF2-40B4-BE49-F238E27FC236}">
                      <a16:creationId xmlns:a16="http://schemas.microsoft.com/office/drawing/2014/main" id="{0ED1E1DA-4EF1-5542-8EAA-67005BCE09AB}"/>
                    </a:ext>
                  </a:extLst>
                </p:cNvPr>
                <p:cNvPicPr/>
                <p:nvPr/>
              </p:nvPicPr>
              <p:blipFill>
                <a:blip r:embed="rId8"/>
                <a:stretch>
                  <a:fillRect/>
                </a:stretch>
              </p:blipFill>
              <p:spPr>
                <a:xfrm>
                  <a:off x="10284138" y="2511932"/>
                  <a:ext cx="567720" cy="12171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7" name="Ink 6">
                  <a:extLst>
                    <a:ext uri="{FF2B5EF4-FFF2-40B4-BE49-F238E27FC236}">
                      <a16:creationId xmlns:a16="http://schemas.microsoft.com/office/drawing/2014/main" id="{D1E89AB8-8596-B84E-B2DE-E5C40946869D}"/>
                    </a:ext>
                  </a:extLst>
                </p14:cNvPr>
                <p14:cNvContentPartPr/>
                <p14:nvPr/>
              </p14:nvContentPartPr>
              <p14:xfrm>
                <a:off x="10719378" y="3427052"/>
                <a:ext cx="193320" cy="299880"/>
              </p14:xfrm>
            </p:contentPart>
          </mc:Choice>
          <mc:Fallback xmlns="">
            <p:pic>
              <p:nvPicPr>
                <p:cNvPr id="7" name="Ink 6">
                  <a:extLst>
                    <a:ext uri="{FF2B5EF4-FFF2-40B4-BE49-F238E27FC236}">
                      <a16:creationId xmlns:a16="http://schemas.microsoft.com/office/drawing/2014/main" id="{D1E89AB8-8596-B84E-B2DE-E5C40946869D}"/>
                    </a:ext>
                  </a:extLst>
                </p:cNvPr>
                <p:cNvPicPr/>
                <p:nvPr/>
              </p:nvPicPr>
              <p:blipFill>
                <a:blip r:embed="rId10"/>
                <a:stretch>
                  <a:fillRect/>
                </a:stretch>
              </p:blipFill>
              <p:spPr>
                <a:xfrm>
                  <a:off x="10710378" y="3418052"/>
                  <a:ext cx="210960" cy="3175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1">
            <p14:nvContentPartPr>
              <p14:cNvPr id="9" name="Ink 8">
                <a:extLst>
                  <a:ext uri="{FF2B5EF4-FFF2-40B4-BE49-F238E27FC236}">
                    <a16:creationId xmlns:a16="http://schemas.microsoft.com/office/drawing/2014/main" id="{36B36B52-0384-1F43-9B96-FC068CDB0B51}"/>
                  </a:ext>
                </a:extLst>
              </p14:cNvPr>
              <p14:cNvContentPartPr/>
              <p14:nvPr/>
            </p14:nvContentPartPr>
            <p14:xfrm>
              <a:off x="6318018" y="2893532"/>
              <a:ext cx="218520" cy="866520"/>
            </p14:xfrm>
          </p:contentPart>
        </mc:Choice>
        <mc:Fallback xmlns="">
          <p:pic>
            <p:nvPicPr>
              <p:cNvPr id="9" name="Ink 8">
                <a:extLst>
                  <a:ext uri="{FF2B5EF4-FFF2-40B4-BE49-F238E27FC236}">
                    <a16:creationId xmlns:a16="http://schemas.microsoft.com/office/drawing/2014/main" id="{36B36B52-0384-1F43-9B96-FC068CDB0B51}"/>
                  </a:ext>
                </a:extLst>
              </p:cNvPr>
              <p:cNvPicPr/>
              <p:nvPr/>
            </p:nvPicPr>
            <p:blipFill>
              <a:blip r:embed="rId12"/>
              <a:stretch>
                <a:fillRect/>
              </a:stretch>
            </p:blipFill>
            <p:spPr>
              <a:xfrm>
                <a:off x="6309378" y="2884532"/>
                <a:ext cx="236160" cy="8841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0" name="Ink 9">
                <a:extLst>
                  <a:ext uri="{FF2B5EF4-FFF2-40B4-BE49-F238E27FC236}">
                    <a16:creationId xmlns:a16="http://schemas.microsoft.com/office/drawing/2014/main" id="{3D05E846-6A5B-434D-8B66-5290E6BB1F65}"/>
                  </a:ext>
                </a:extLst>
              </p14:cNvPr>
              <p14:cNvContentPartPr/>
              <p14:nvPr/>
            </p14:nvContentPartPr>
            <p14:xfrm>
              <a:off x="8353458" y="2922692"/>
              <a:ext cx="550800" cy="795240"/>
            </p14:xfrm>
          </p:contentPart>
        </mc:Choice>
        <mc:Fallback xmlns="">
          <p:pic>
            <p:nvPicPr>
              <p:cNvPr id="10" name="Ink 9">
                <a:extLst>
                  <a:ext uri="{FF2B5EF4-FFF2-40B4-BE49-F238E27FC236}">
                    <a16:creationId xmlns:a16="http://schemas.microsoft.com/office/drawing/2014/main" id="{3D05E846-6A5B-434D-8B66-5290E6BB1F65}"/>
                  </a:ext>
                </a:extLst>
              </p:cNvPr>
              <p:cNvPicPr/>
              <p:nvPr/>
            </p:nvPicPr>
            <p:blipFill>
              <a:blip r:embed="rId14"/>
              <a:stretch>
                <a:fillRect/>
              </a:stretch>
            </p:blipFill>
            <p:spPr>
              <a:xfrm>
                <a:off x="8344458" y="2913692"/>
                <a:ext cx="568440" cy="8128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1" name="Ink 10">
                <a:extLst>
                  <a:ext uri="{FF2B5EF4-FFF2-40B4-BE49-F238E27FC236}">
                    <a16:creationId xmlns:a16="http://schemas.microsoft.com/office/drawing/2014/main" id="{489AB02B-5255-9142-BC63-20068BB00773}"/>
                  </a:ext>
                </a:extLst>
              </p14:cNvPr>
              <p14:cNvContentPartPr/>
              <p14:nvPr/>
            </p14:nvContentPartPr>
            <p14:xfrm>
              <a:off x="3978378" y="2876612"/>
              <a:ext cx="547920" cy="942840"/>
            </p14:xfrm>
          </p:contentPart>
        </mc:Choice>
        <mc:Fallback xmlns="">
          <p:pic>
            <p:nvPicPr>
              <p:cNvPr id="11" name="Ink 10">
                <a:extLst>
                  <a:ext uri="{FF2B5EF4-FFF2-40B4-BE49-F238E27FC236}">
                    <a16:creationId xmlns:a16="http://schemas.microsoft.com/office/drawing/2014/main" id="{489AB02B-5255-9142-BC63-20068BB00773}"/>
                  </a:ext>
                </a:extLst>
              </p:cNvPr>
              <p:cNvPicPr/>
              <p:nvPr/>
            </p:nvPicPr>
            <p:blipFill>
              <a:blip r:embed="rId16"/>
              <a:stretch>
                <a:fillRect/>
              </a:stretch>
            </p:blipFill>
            <p:spPr>
              <a:xfrm>
                <a:off x="3969738" y="2867972"/>
                <a:ext cx="565560" cy="9604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2" name="Ink 11">
                <a:extLst>
                  <a:ext uri="{FF2B5EF4-FFF2-40B4-BE49-F238E27FC236}">
                    <a16:creationId xmlns:a16="http://schemas.microsoft.com/office/drawing/2014/main" id="{2DF96C53-F8D6-6342-B18B-CB3BABDDE2D1}"/>
                  </a:ext>
                </a:extLst>
              </p14:cNvPr>
              <p14:cNvContentPartPr/>
              <p14:nvPr/>
            </p14:nvContentPartPr>
            <p14:xfrm>
              <a:off x="3986298" y="3584372"/>
              <a:ext cx="3240" cy="175320"/>
            </p14:xfrm>
          </p:contentPart>
        </mc:Choice>
        <mc:Fallback xmlns="">
          <p:pic>
            <p:nvPicPr>
              <p:cNvPr id="12" name="Ink 11">
                <a:extLst>
                  <a:ext uri="{FF2B5EF4-FFF2-40B4-BE49-F238E27FC236}">
                    <a16:creationId xmlns:a16="http://schemas.microsoft.com/office/drawing/2014/main" id="{2DF96C53-F8D6-6342-B18B-CB3BABDDE2D1}"/>
                  </a:ext>
                </a:extLst>
              </p:cNvPr>
              <p:cNvPicPr/>
              <p:nvPr/>
            </p:nvPicPr>
            <p:blipFill>
              <a:blip r:embed="rId18"/>
              <a:stretch>
                <a:fillRect/>
              </a:stretch>
            </p:blipFill>
            <p:spPr>
              <a:xfrm>
                <a:off x="3977298" y="3575732"/>
                <a:ext cx="20880" cy="192960"/>
              </a:xfrm>
              <a:prstGeom prst="rect">
                <a:avLst/>
              </a:prstGeom>
            </p:spPr>
          </p:pic>
        </mc:Fallback>
      </mc:AlternateContent>
      <p:sp>
        <p:nvSpPr>
          <p:cNvPr id="13" name="TextBox 12">
            <a:extLst>
              <a:ext uri="{FF2B5EF4-FFF2-40B4-BE49-F238E27FC236}">
                <a16:creationId xmlns:a16="http://schemas.microsoft.com/office/drawing/2014/main" id="{DE7FE7D2-A05B-C94C-97A9-1C4C61659C6A}"/>
              </a:ext>
            </a:extLst>
          </p:cNvPr>
          <p:cNvSpPr txBox="1"/>
          <p:nvPr/>
        </p:nvSpPr>
        <p:spPr>
          <a:xfrm>
            <a:off x="1243013" y="4947160"/>
            <a:ext cx="3617364" cy="830997"/>
          </a:xfrm>
          <a:prstGeom prst="rect">
            <a:avLst/>
          </a:prstGeom>
          <a:noFill/>
        </p:spPr>
        <p:txBody>
          <a:bodyPr wrap="square" rtlCol="0">
            <a:spAutoFit/>
          </a:bodyPr>
          <a:lstStyle/>
          <a:p>
            <a:r>
              <a:rPr lang="en-US" sz="2400" b="1" dirty="0">
                <a:solidFill>
                  <a:srgbClr val="FF0000"/>
                </a:solidFill>
              </a:rPr>
              <a:t>Outliers &lt;  Q1 – 1.5 (IQR)</a:t>
            </a:r>
          </a:p>
          <a:p>
            <a:r>
              <a:rPr lang="en-US" sz="2400" b="1" dirty="0">
                <a:solidFill>
                  <a:srgbClr val="FF0000"/>
                </a:solidFill>
              </a:rPr>
              <a:t>              &gt;  Q3 + 1.5 (IQR)</a:t>
            </a:r>
          </a:p>
        </p:txBody>
      </p:sp>
      <p:sp>
        <p:nvSpPr>
          <p:cNvPr id="14" name="TextBox 13">
            <a:extLst>
              <a:ext uri="{FF2B5EF4-FFF2-40B4-BE49-F238E27FC236}">
                <a16:creationId xmlns:a16="http://schemas.microsoft.com/office/drawing/2014/main" id="{FB70C336-D1A9-314D-992E-A9E618D75796}"/>
              </a:ext>
            </a:extLst>
          </p:cNvPr>
          <p:cNvSpPr txBox="1"/>
          <p:nvPr/>
        </p:nvSpPr>
        <p:spPr>
          <a:xfrm>
            <a:off x="8270878" y="4939070"/>
            <a:ext cx="2895344" cy="830997"/>
          </a:xfrm>
          <a:prstGeom prst="rect">
            <a:avLst/>
          </a:prstGeom>
          <a:noFill/>
        </p:spPr>
        <p:txBody>
          <a:bodyPr wrap="none" rtlCol="0">
            <a:spAutoFit/>
          </a:bodyPr>
          <a:lstStyle/>
          <a:p>
            <a:r>
              <a:rPr lang="en-US" sz="2400" b="1" dirty="0">
                <a:solidFill>
                  <a:srgbClr val="FF0000"/>
                </a:solidFill>
              </a:rPr>
              <a:t>25 – 1.5 (11) = 8.5</a:t>
            </a:r>
          </a:p>
          <a:p>
            <a:r>
              <a:rPr lang="en-US" sz="2400" b="1" dirty="0">
                <a:solidFill>
                  <a:srgbClr val="FF0000"/>
                </a:solidFill>
              </a:rPr>
              <a:t>36 + 1.5 (11) = 52.5</a:t>
            </a:r>
          </a:p>
        </p:txBody>
      </p:sp>
      <p:cxnSp>
        <p:nvCxnSpPr>
          <p:cNvPr id="16" name="Straight Arrow Connector 15">
            <a:extLst>
              <a:ext uri="{FF2B5EF4-FFF2-40B4-BE49-F238E27FC236}">
                <a16:creationId xmlns:a16="http://schemas.microsoft.com/office/drawing/2014/main" id="{4ED2735F-8BA9-304F-A154-56E44532A02E}"/>
              </a:ext>
            </a:extLst>
          </p:cNvPr>
          <p:cNvCxnSpPr>
            <a:cxnSpLocks/>
          </p:cNvCxnSpPr>
          <p:nvPr/>
        </p:nvCxnSpPr>
        <p:spPr>
          <a:xfrm>
            <a:off x="4860377" y="5143500"/>
            <a:ext cx="3269211" cy="0"/>
          </a:xfrm>
          <a:prstGeom prst="straightConnector1">
            <a:avLst/>
          </a:prstGeom>
          <a:ln>
            <a:solidFill>
              <a:srgbClr val="FF0000"/>
            </a:solidFill>
            <a:tailEnd type="triangle"/>
          </a:ln>
        </p:spPr>
        <p:style>
          <a:lnRef idx="2">
            <a:schemeClr val="dk1"/>
          </a:lnRef>
          <a:fillRef idx="0">
            <a:schemeClr val="dk1"/>
          </a:fillRef>
          <a:effectRef idx="1">
            <a:schemeClr val="dk1"/>
          </a:effectRef>
          <a:fontRef idx="minor">
            <a:schemeClr val="tx1"/>
          </a:fontRef>
        </p:style>
      </p:cxnSp>
      <p:cxnSp>
        <p:nvCxnSpPr>
          <p:cNvPr id="19" name="Straight Arrow Connector 18">
            <a:extLst>
              <a:ext uri="{FF2B5EF4-FFF2-40B4-BE49-F238E27FC236}">
                <a16:creationId xmlns:a16="http://schemas.microsoft.com/office/drawing/2014/main" id="{2D1B469C-2102-B046-A82B-774E14A5E453}"/>
              </a:ext>
            </a:extLst>
          </p:cNvPr>
          <p:cNvCxnSpPr>
            <a:cxnSpLocks/>
          </p:cNvCxnSpPr>
          <p:nvPr/>
        </p:nvCxnSpPr>
        <p:spPr>
          <a:xfrm>
            <a:off x="4860377" y="5567362"/>
            <a:ext cx="3269211" cy="0"/>
          </a:xfrm>
          <a:prstGeom prst="straightConnector1">
            <a:avLst/>
          </a:prstGeom>
          <a:ln>
            <a:solidFill>
              <a:srgbClr val="FF0000"/>
            </a:solidFill>
            <a:tailEnd type="triangle"/>
          </a:ln>
        </p:spPr>
        <p:style>
          <a:lnRef idx="2">
            <a:schemeClr val="dk1"/>
          </a:lnRef>
          <a:fillRef idx="0">
            <a:schemeClr val="dk1"/>
          </a:fillRef>
          <a:effectRef idx="1">
            <a:schemeClr val="dk1"/>
          </a:effectRef>
          <a:fontRef idx="minor">
            <a:schemeClr val="tx1"/>
          </a:fontRef>
        </p:style>
      </p:cxnSp>
      <p:sp>
        <p:nvSpPr>
          <p:cNvPr id="20" name="TextBox 19">
            <a:extLst>
              <a:ext uri="{FF2B5EF4-FFF2-40B4-BE49-F238E27FC236}">
                <a16:creationId xmlns:a16="http://schemas.microsoft.com/office/drawing/2014/main" id="{AAEF273B-4546-DE4D-B841-FB0E394E2258}"/>
              </a:ext>
            </a:extLst>
          </p:cNvPr>
          <p:cNvSpPr txBox="1"/>
          <p:nvPr/>
        </p:nvSpPr>
        <p:spPr>
          <a:xfrm>
            <a:off x="1698811" y="6058496"/>
            <a:ext cx="8997207" cy="461665"/>
          </a:xfrm>
          <a:prstGeom prst="rect">
            <a:avLst/>
          </a:prstGeom>
          <a:noFill/>
        </p:spPr>
        <p:txBody>
          <a:bodyPr wrap="none" rtlCol="0">
            <a:spAutoFit/>
          </a:bodyPr>
          <a:lstStyle/>
          <a:p>
            <a:r>
              <a:rPr lang="en-US" sz="2400" b="1" dirty="0">
                <a:solidFill>
                  <a:srgbClr val="FF0000"/>
                </a:solidFill>
              </a:rPr>
              <a:t>Hence, we can say that 59 is the only outlier we have in our dataset.</a:t>
            </a:r>
          </a:p>
        </p:txBody>
      </p:sp>
      <mc:AlternateContent xmlns:mc="http://schemas.openxmlformats.org/markup-compatibility/2006">
        <mc:Choice xmlns:p14="http://schemas.microsoft.com/office/powerpoint/2010/main" Requires="p14">
          <p:contentPart p14:bwMode="auto" r:id="rId19">
            <p14:nvContentPartPr>
              <p14:cNvPr id="15" name="Ink 14">
                <a:extLst>
                  <a:ext uri="{FF2B5EF4-FFF2-40B4-BE49-F238E27FC236}">
                    <a16:creationId xmlns:a16="http://schemas.microsoft.com/office/drawing/2014/main" id="{B7F4B7F1-B038-DA4C-B373-7820007DCE9A}"/>
                  </a:ext>
                </a:extLst>
              </p14:cNvPr>
              <p14:cNvContentPartPr/>
              <p14:nvPr/>
            </p14:nvContentPartPr>
            <p14:xfrm>
              <a:off x="5946550" y="3680023"/>
              <a:ext cx="938160" cy="865800"/>
            </p14:xfrm>
          </p:contentPart>
        </mc:Choice>
        <mc:Fallback>
          <p:pic>
            <p:nvPicPr>
              <p:cNvPr id="15" name="Ink 14">
                <a:extLst>
                  <a:ext uri="{FF2B5EF4-FFF2-40B4-BE49-F238E27FC236}">
                    <a16:creationId xmlns:a16="http://schemas.microsoft.com/office/drawing/2014/main" id="{B7F4B7F1-B038-DA4C-B373-7820007DCE9A}"/>
                  </a:ext>
                </a:extLst>
              </p:cNvPr>
              <p:cNvPicPr/>
              <p:nvPr/>
            </p:nvPicPr>
            <p:blipFill>
              <a:blip r:embed="rId20"/>
              <a:stretch>
                <a:fillRect/>
              </a:stretch>
            </p:blipFill>
            <p:spPr>
              <a:xfrm>
                <a:off x="5915950" y="3649423"/>
                <a:ext cx="999360" cy="92736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18" name="Ink 17">
                <a:extLst>
                  <a:ext uri="{FF2B5EF4-FFF2-40B4-BE49-F238E27FC236}">
                    <a16:creationId xmlns:a16="http://schemas.microsoft.com/office/drawing/2014/main" id="{9F5F0999-ADE6-854C-A298-5360BBE30848}"/>
                  </a:ext>
                </a:extLst>
              </p14:cNvPr>
              <p14:cNvContentPartPr/>
              <p14:nvPr/>
            </p14:nvContentPartPr>
            <p14:xfrm>
              <a:off x="10365550" y="3725743"/>
              <a:ext cx="1033200" cy="1026360"/>
            </p14:xfrm>
          </p:contentPart>
        </mc:Choice>
        <mc:Fallback>
          <p:pic>
            <p:nvPicPr>
              <p:cNvPr id="18" name="Ink 17">
                <a:extLst>
                  <a:ext uri="{FF2B5EF4-FFF2-40B4-BE49-F238E27FC236}">
                    <a16:creationId xmlns:a16="http://schemas.microsoft.com/office/drawing/2014/main" id="{9F5F0999-ADE6-854C-A298-5360BBE30848}"/>
                  </a:ext>
                </a:extLst>
              </p:cNvPr>
              <p:cNvPicPr/>
              <p:nvPr/>
            </p:nvPicPr>
            <p:blipFill>
              <a:blip r:embed="rId22"/>
              <a:stretch>
                <a:fillRect/>
              </a:stretch>
            </p:blipFill>
            <p:spPr>
              <a:xfrm>
                <a:off x="10334950" y="3695143"/>
                <a:ext cx="1094400" cy="1087560"/>
              </a:xfrm>
              <a:prstGeom prst="rect">
                <a:avLst/>
              </a:prstGeom>
            </p:spPr>
          </p:pic>
        </mc:Fallback>
      </mc:AlternateContent>
      <p:grpSp>
        <p:nvGrpSpPr>
          <p:cNvPr id="47" name="Group 46">
            <a:extLst>
              <a:ext uri="{FF2B5EF4-FFF2-40B4-BE49-F238E27FC236}">
                <a16:creationId xmlns:a16="http://schemas.microsoft.com/office/drawing/2014/main" id="{DB65BB6B-7F0C-2747-9A7D-77D8DC7D6611}"/>
              </a:ext>
            </a:extLst>
          </p:cNvPr>
          <p:cNvGrpSpPr/>
          <p:nvPr/>
        </p:nvGrpSpPr>
        <p:grpSpPr>
          <a:xfrm>
            <a:off x="856510" y="3475183"/>
            <a:ext cx="8260200" cy="2530800"/>
            <a:chOff x="856510" y="3475183"/>
            <a:chExt cx="8260200" cy="2530800"/>
          </a:xfrm>
        </p:grpSpPr>
        <mc:AlternateContent xmlns:mc="http://schemas.openxmlformats.org/markup-compatibility/2006">
          <mc:Choice xmlns:p14="http://schemas.microsoft.com/office/powerpoint/2010/main" Requires="p14">
            <p:contentPart p14:bwMode="auto" r:id="rId23">
              <p14:nvContentPartPr>
                <p14:cNvPr id="17" name="Ink 16">
                  <a:extLst>
                    <a:ext uri="{FF2B5EF4-FFF2-40B4-BE49-F238E27FC236}">
                      <a16:creationId xmlns:a16="http://schemas.microsoft.com/office/drawing/2014/main" id="{304FB1A4-E6A8-284F-A011-89945355BB79}"/>
                    </a:ext>
                  </a:extLst>
                </p14:cNvPr>
                <p14:cNvContentPartPr/>
                <p14:nvPr/>
              </p14:nvContentPartPr>
              <p14:xfrm>
                <a:off x="1602790" y="3475183"/>
                <a:ext cx="932760" cy="1021320"/>
              </p14:xfrm>
            </p:contentPart>
          </mc:Choice>
          <mc:Fallback>
            <p:pic>
              <p:nvPicPr>
                <p:cNvPr id="17" name="Ink 16">
                  <a:extLst>
                    <a:ext uri="{FF2B5EF4-FFF2-40B4-BE49-F238E27FC236}">
                      <a16:creationId xmlns:a16="http://schemas.microsoft.com/office/drawing/2014/main" id="{304FB1A4-E6A8-284F-A011-89945355BB79}"/>
                    </a:ext>
                  </a:extLst>
                </p:cNvPr>
                <p:cNvPicPr/>
                <p:nvPr/>
              </p:nvPicPr>
              <p:blipFill>
                <a:blip r:embed="rId24"/>
                <a:stretch>
                  <a:fillRect/>
                </a:stretch>
              </p:blipFill>
              <p:spPr>
                <a:xfrm>
                  <a:off x="1572190" y="3444583"/>
                  <a:ext cx="994320" cy="1082520"/>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21" name="Ink 20">
                  <a:extLst>
                    <a:ext uri="{FF2B5EF4-FFF2-40B4-BE49-F238E27FC236}">
                      <a16:creationId xmlns:a16="http://schemas.microsoft.com/office/drawing/2014/main" id="{3F3C6E74-80CC-7D46-88E0-28C9107E12E2}"/>
                    </a:ext>
                  </a:extLst>
                </p14:cNvPr>
                <p14:cNvContentPartPr/>
                <p14:nvPr/>
              </p14:nvContentPartPr>
              <p14:xfrm>
                <a:off x="3758470" y="4301743"/>
                <a:ext cx="339840" cy="147240"/>
              </p14:xfrm>
            </p:contentPart>
          </mc:Choice>
          <mc:Fallback>
            <p:pic>
              <p:nvPicPr>
                <p:cNvPr id="21" name="Ink 20">
                  <a:extLst>
                    <a:ext uri="{FF2B5EF4-FFF2-40B4-BE49-F238E27FC236}">
                      <a16:creationId xmlns:a16="http://schemas.microsoft.com/office/drawing/2014/main" id="{3F3C6E74-80CC-7D46-88E0-28C9107E12E2}"/>
                    </a:ext>
                  </a:extLst>
                </p:cNvPr>
                <p:cNvPicPr/>
                <p:nvPr/>
              </p:nvPicPr>
              <p:blipFill>
                <a:blip r:embed="rId26"/>
                <a:stretch>
                  <a:fillRect/>
                </a:stretch>
              </p:blipFill>
              <p:spPr>
                <a:xfrm>
                  <a:off x="3727870" y="4271143"/>
                  <a:ext cx="401040" cy="208800"/>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23" name="Ink 22">
                  <a:extLst>
                    <a:ext uri="{FF2B5EF4-FFF2-40B4-BE49-F238E27FC236}">
                      <a16:creationId xmlns:a16="http://schemas.microsoft.com/office/drawing/2014/main" id="{20B93E2D-F1D9-B14A-9AC0-437B16CBD646}"/>
                    </a:ext>
                  </a:extLst>
                </p14:cNvPr>
                <p14:cNvContentPartPr/>
                <p14:nvPr/>
              </p14:nvContentPartPr>
              <p14:xfrm>
                <a:off x="5153470" y="4583263"/>
                <a:ext cx="497160" cy="272520"/>
              </p14:xfrm>
            </p:contentPart>
          </mc:Choice>
          <mc:Fallback>
            <p:pic>
              <p:nvPicPr>
                <p:cNvPr id="23" name="Ink 22">
                  <a:extLst>
                    <a:ext uri="{FF2B5EF4-FFF2-40B4-BE49-F238E27FC236}">
                      <a16:creationId xmlns:a16="http://schemas.microsoft.com/office/drawing/2014/main" id="{20B93E2D-F1D9-B14A-9AC0-437B16CBD646}"/>
                    </a:ext>
                  </a:extLst>
                </p:cNvPr>
                <p:cNvPicPr/>
                <p:nvPr/>
              </p:nvPicPr>
              <p:blipFill>
                <a:blip r:embed="rId28"/>
                <a:stretch>
                  <a:fillRect/>
                </a:stretch>
              </p:blipFill>
              <p:spPr>
                <a:xfrm>
                  <a:off x="5122870" y="4552663"/>
                  <a:ext cx="558360" cy="333720"/>
                </a:xfrm>
                <a:prstGeom prst="rect">
                  <a:avLst/>
                </a:prstGeom>
              </p:spPr>
            </p:pic>
          </mc:Fallback>
        </mc:AlternateContent>
        <mc:AlternateContent xmlns:mc="http://schemas.openxmlformats.org/markup-compatibility/2006">
          <mc:Choice xmlns:p14="http://schemas.microsoft.com/office/powerpoint/2010/main" Requires="p14">
            <p:contentPart p14:bwMode="auto" r:id="rId29">
              <p14:nvContentPartPr>
                <p14:cNvPr id="24" name="Ink 23">
                  <a:extLst>
                    <a:ext uri="{FF2B5EF4-FFF2-40B4-BE49-F238E27FC236}">
                      <a16:creationId xmlns:a16="http://schemas.microsoft.com/office/drawing/2014/main" id="{E59F6687-310A-0644-805C-176D6F7B3BCB}"/>
                    </a:ext>
                  </a:extLst>
                </p14:cNvPr>
                <p14:cNvContentPartPr/>
                <p14:nvPr/>
              </p14:nvContentPartPr>
              <p14:xfrm>
                <a:off x="5711110" y="4568863"/>
                <a:ext cx="222480" cy="288000"/>
              </p14:xfrm>
            </p:contentPart>
          </mc:Choice>
          <mc:Fallback>
            <p:pic>
              <p:nvPicPr>
                <p:cNvPr id="24" name="Ink 23">
                  <a:extLst>
                    <a:ext uri="{FF2B5EF4-FFF2-40B4-BE49-F238E27FC236}">
                      <a16:creationId xmlns:a16="http://schemas.microsoft.com/office/drawing/2014/main" id="{E59F6687-310A-0644-805C-176D6F7B3BCB}"/>
                    </a:ext>
                  </a:extLst>
                </p:cNvPr>
                <p:cNvPicPr/>
                <p:nvPr/>
              </p:nvPicPr>
              <p:blipFill>
                <a:blip r:embed="rId30"/>
                <a:stretch>
                  <a:fillRect/>
                </a:stretch>
              </p:blipFill>
              <p:spPr>
                <a:xfrm>
                  <a:off x="5680510" y="4537903"/>
                  <a:ext cx="283680" cy="349200"/>
                </a:xfrm>
                <a:prstGeom prst="rect">
                  <a:avLst/>
                </a:prstGeom>
              </p:spPr>
            </p:pic>
          </mc:Fallback>
        </mc:AlternateContent>
        <mc:AlternateContent xmlns:mc="http://schemas.openxmlformats.org/markup-compatibility/2006">
          <mc:Choice xmlns:p14="http://schemas.microsoft.com/office/powerpoint/2010/main" Requires="p14">
            <p:contentPart p14:bwMode="auto" r:id="rId31">
              <p14:nvContentPartPr>
                <p14:cNvPr id="25" name="Ink 24">
                  <a:extLst>
                    <a:ext uri="{FF2B5EF4-FFF2-40B4-BE49-F238E27FC236}">
                      <a16:creationId xmlns:a16="http://schemas.microsoft.com/office/drawing/2014/main" id="{39B221D6-F37C-214E-A1E3-3830830FC496}"/>
                    </a:ext>
                  </a:extLst>
                </p14:cNvPr>
                <p14:cNvContentPartPr/>
                <p14:nvPr/>
              </p14:nvContentPartPr>
              <p14:xfrm>
                <a:off x="6172270" y="4681903"/>
                <a:ext cx="78120" cy="26280"/>
              </p14:xfrm>
            </p:contentPart>
          </mc:Choice>
          <mc:Fallback>
            <p:pic>
              <p:nvPicPr>
                <p:cNvPr id="25" name="Ink 24">
                  <a:extLst>
                    <a:ext uri="{FF2B5EF4-FFF2-40B4-BE49-F238E27FC236}">
                      <a16:creationId xmlns:a16="http://schemas.microsoft.com/office/drawing/2014/main" id="{39B221D6-F37C-214E-A1E3-3830830FC496}"/>
                    </a:ext>
                  </a:extLst>
                </p:cNvPr>
                <p:cNvPicPr/>
                <p:nvPr/>
              </p:nvPicPr>
              <p:blipFill>
                <a:blip r:embed="rId32"/>
                <a:stretch>
                  <a:fillRect/>
                </a:stretch>
              </p:blipFill>
              <p:spPr>
                <a:xfrm>
                  <a:off x="6141670" y="4651303"/>
                  <a:ext cx="139320" cy="87480"/>
                </a:xfrm>
                <a:prstGeom prst="rect">
                  <a:avLst/>
                </a:prstGeom>
              </p:spPr>
            </p:pic>
          </mc:Fallback>
        </mc:AlternateContent>
        <mc:AlternateContent xmlns:mc="http://schemas.openxmlformats.org/markup-compatibility/2006">
          <mc:Choice xmlns:p14="http://schemas.microsoft.com/office/powerpoint/2010/main" Requires="p14">
            <p:contentPart p14:bwMode="auto" r:id="rId33">
              <p14:nvContentPartPr>
                <p14:cNvPr id="26" name="Ink 25">
                  <a:extLst>
                    <a:ext uri="{FF2B5EF4-FFF2-40B4-BE49-F238E27FC236}">
                      <a16:creationId xmlns:a16="http://schemas.microsoft.com/office/drawing/2014/main" id="{CAF5019F-6FB6-5043-8492-8297CAA4992B}"/>
                    </a:ext>
                  </a:extLst>
                </p14:cNvPr>
                <p14:cNvContentPartPr/>
                <p14:nvPr/>
              </p14:nvContentPartPr>
              <p14:xfrm>
                <a:off x="6093790" y="4820503"/>
                <a:ext cx="132840" cy="20520"/>
              </p14:xfrm>
            </p:contentPart>
          </mc:Choice>
          <mc:Fallback>
            <p:pic>
              <p:nvPicPr>
                <p:cNvPr id="26" name="Ink 25">
                  <a:extLst>
                    <a:ext uri="{FF2B5EF4-FFF2-40B4-BE49-F238E27FC236}">
                      <a16:creationId xmlns:a16="http://schemas.microsoft.com/office/drawing/2014/main" id="{CAF5019F-6FB6-5043-8492-8297CAA4992B}"/>
                    </a:ext>
                  </a:extLst>
                </p:cNvPr>
                <p:cNvPicPr/>
                <p:nvPr/>
              </p:nvPicPr>
              <p:blipFill>
                <a:blip r:embed="rId34"/>
                <a:stretch>
                  <a:fillRect/>
                </a:stretch>
              </p:blipFill>
              <p:spPr>
                <a:xfrm>
                  <a:off x="6063190" y="4789903"/>
                  <a:ext cx="194040" cy="82080"/>
                </a:xfrm>
                <a:prstGeom prst="rect">
                  <a:avLst/>
                </a:prstGeom>
              </p:spPr>
            </p:pic>
          </mc:Fallback>
        </mc:AlternateContent>
        <mc:AlternateContent xmlns:mc="http://schemas.openxmlformats.org/markup-compatibility/2006">
          <mc:Choice xmlns:p14="http://schemas.microsoft.com/office/powerpoint/2010/main" Requires="p14">
            <p:contentPart p14:bwMode="auto" r:id="rId35">
              <p14:nvContentPartPr>
                <p14:cNvPr id="22" name="Ink 21">
                  <a:extLst>
                    <a:ext uri="{FF2B5EF4-FFF2-40B4-BE49-F238E27FC236}">
                      <a16:creationId xmlns:a16="http://schemas.microsoft.com/office/drawing/2014/main" id="{04EB1F20-77CB-3D41-842D-1A42B2148C4F}"/>
                    </a:ext>
                  </a:extLst>
                </p14:cNvPr>
                <p14:cNvContentPartPr/>
                <p14:nvPr/>
              </p14:nvContentPartPr>
              <p14:xfrm>
                <a:off x="8773630" y="4408663"/>
                <a:ext cx="343080" cy="126720"/>
              </p14:xfrm>
            </p:contentPart>
          </mc:Choice>
          <mc:Fallback>
            <p:pic>
              <p:nvPicPr>
                <p:cNvPr id="22" name="Ink 21">
                  <a:extLst>
                    <a:ext uri="{FF2B5EF4-FFF2-40B4-BE49-F238E27FC236}">
                      <a16:creationId xmlns:a16="http://schemas.microsoft.com/office/drawing/2014/main" id="{04EB1F20-77CB-3D41-842D-1A42B2148C4F}"/>
                    </a:ext>
                  </a:extLst>
                </p:cNvPr>
                <p:cNvPicPr/>
                <p:nvPr/>
              </p:nvPicPr>
              <p:blipFill>
                <a:blip r:embed="rId36"/>
                <a:stretch>
                  <a:fillRect/>
                </a:stretch>
              </p:blipFill>
              <p:spPr>
                <a:xfrm>
                  <a:off x="8742670" y="4378063"/>
                  <a:ext cx="404280" cy="187920"/>
                </a:xfrm>
                <a:prstGeom prst="rect">
                  <a:avLst/>
                </a:prstGeom>
              </p:spPr>
            </p:pic>
          </mc:Fallback>
        </mc:AlternateContent>
        <mc:AlternateContent xmlns:mc="http://schemas.openxmlformats.org/markup-compatibility/2006">
          <mc:Choice xmlns:p14="http://schemas.microsoft.com/office/powerpoint/2010/main" Requires="p14">
            <p:contentPart p14:bwMode="auto" r:id="rId37">
              <p14:nvContentPartPr>
                <p14:cNvPr id="27" name="Ink 26">
                  <a:extLst>
                    <a:ext uri="{FF2B5EF4-FFF2-40B4-BE49-F238E27FC236}">
                      <a16:creationId xmlns:a16="http://schemas.microsoft.com/office/drawing/2014/main" id="{95A9EFB8-F67F-B64A-94D5-E36183E8431B}"/>
                    </a:ext>
                  </a:extLst>
                </p14:cNvPr>
                <p14:cNvContentPartPr/>
                <p14:nvPr/>
              </p14:nvContentPartPr>
              <p14:xfrm>
                <a:off x="6620830" y="4692343"/>
                <a:ext cx="133920" cy="282600"/>
              </p14:xfrm>
            </p:contentPart>
          </mc:Choice>
          <mc:Fallback>
            <p:pic>
              <p:nvPicPr>
                <p:cNvPr id="27" name="Ink 26">
                  <a:extLst>
                    <a:ext uri="{FF2B5EF4-FFF2-40B4-BE49-F238E27FC236}">
                      <a16:creationId xmlns:a16="http://schemas.microsoft.com/office/drawing/2014/main" id="{95A9EFB8-F67F-B64A-94D5-E36183E8431B}"/>
                    </a:ext>
                  </a:extLst>
                </p:cNvPr>
                <p:cNvPicPr/>
                <p:nvPr/>
              </p:nvPicPr>
              <p:blipFill>
                <a:blip r:embed="rId38"/>
                <a:stretch>
                  <a:fillRect/>
                </a:stretch>
              </p:blipFill>
              <p:spPr>
                <a:xfrm>
                  <a:off x="6589870" y="4661743"/>
                  <a:ext cx="195480" cy="344160"/>
                </a:xfrm>
                <a:prstGeom prst="rect">
                  <a:avLst/>
                </a:prstGeom>
              </p:spPr>
            </p:pic>
          </mc:Fallback>
        </mc:AlternateContent>
        <mc:AlternateContent xmlns:mc="http://schemas.openxmlformats.org/markup-compatibility/2006">
          <mc:Choice xmlns:p14="http://schemas.microsoft.com/office/powerpoint/2010/main" Requires="p14">
            <p:contentPart p14:bwMode="auto" r:id="rId39">
              <p14:nvContentPartPr>
                <p14:cNvPr id="28" name="Ink 27">
                  <a:extLst>
                    <a:ext uri="{FF2B5EF4-FFF2-40B4-BE49-F238E27FC236}">
                      <a16:creationId xmlns:a16="http://schemas.microsoft.com/office/drawing/2014/main" id="{A22E01FC-E743-DF43-9E31-EBA8716EE18E}"/>
                    </a:ext>
                  </a:extLst>
                </p14:cNvPr>
                <p14:cNvContentPartPr/>
                <p14:nvPr/>
              </p14:nvContentPartPr>
              <p14:xfrm>
                <a:off x="6947710" y="4664263"/>
                <a:ext cx="93960" cy="215640"/>
              </p14:xfrm>
            </p:contentPart>
          </mc:Choice>
          <mc:Fallback>
            <p:pic>
              <p:nvPicPr>
                <p:cNvPr id="28" name="Ink 27">
                  <a:extLst>
                    <a:ext uri="{FF2B5EF4-FFF2-40B4-BE49-F238E27FC236}">
                      <a16:creationId xmlns:a16="http://schemas.microsoft.com/office/drawing/2014/main" id="{A22E01FC-E743-DF43-9E31-EBA8716EE18E}"/>
                    </a:ext>
                  </a:extLst>
                </p:cNvPr>
                <p:cNvPicPr/>
                <p:nvPr/>
              </p:nvPicPr>
              <p:blipFill>
                <a:blip r:embed="rId40"/>
                <a:stretch>
                  <a:fillRect/>
                </a:stretch>
              </p:blipFill>
              <p:spPr>
                <a:xfrm>
                  <a:off x="6917110" y="4633663"/>
                  <a:ext cx="155520" cy="277200"/>
                </a:xfrm>
                <a:prstGeom prst="rect">
                  <a:avLst/>
                </a:prstGeom>
              </p:spPr>
            </p:pic>
          </mc:Fallback>
        </mc:AlternateContent>
        <mc:AlternateContent xmlns:mc="http://schemas.openxmlformats.org/markup-compatibility/2006">
          <mc:Choice xmlns:p14="http://schemas.microsoft.com/office/powerpoint/2010/main" Requires="p14">
            <p:contentPart p14:bwMode="auto" r:id="rId41">
              <p14:nvContentPartPr>
                <p14:cNvPr id="29" name="Ink 28">
                  <a:extLst>
                    <a:ext uri="{FF2B5EF4-FFF2-40B4-BE49-F238E27FC236}">
                      <a16:creationId xmlns:a16="http://schemas.microsoft.com/office/drawing/2014/main" id="{16D75AEF-56DD-3142-974A-91F5E2B3E15A}"/>
                    </a:ext>
                  </a:extLst>
                </p14:cNvPr>
                <p14:cNvContentPartPr/>
                <p14:nvPr/>
              </p14:nvContentPartPr>
              <p14:xfrm>
                <a:off x="7193590" y="4737703"/>
                <a:ext cx="115200" cy="43920"/>
              </p14:xfrm>
            </p:contentPart>
          </mc:Choice>
          <mc:Fallback>
            <p:pic>
              <p:nvPicPr>
                <p:cNvPr id="29" name="Ink 28">
                  <a:extLst>
                    <a:ext uri="{FF2B5EF4-FFF2-40B4-BE49-F238E27FC236}">
                      <a16:creationId xmlns:a16="http://schemas.microsoft.com/office/drawing/2014/main" id="{16D75AEF-56DD-3142-974A-91F5E2B3E15A}"/>
                    </a:ext>
                  </a:extLst>
                </p:cNvPr>
                <p:cNvPicPr/>
                <p:nvPr/>
              </p:nvPicPr>
              <p:blipFill>
                <a:blip r:embed="rId42"/>
                <a:stretch>
                  <a:fillRect/>
                </a:stretch>
              </p:blipFill>
              <p:spPr>
                <a:xfrm>
                  <a:off x="7162990" y="4707103"/>
                  <a:ext cx="176400" cy="105120"/>
                </a:xfrm>
                <a:prstGeom prst="rect">
                  <a:avLst/>
                </a:prstGeom>
              </p:spPr>
            </p:pic>
          </mc:Fallback>
        </mc:AlternateContent>
        <mc:AlternateContent xmlns:mc="http://schemas.openxmlformats.org/markup-compatibility/2006">
          <mc:Choice xmlns:p14="http://schemas.microsoft.com/office/powerpoint/2010/main" Requires="p14">
            <p:contentPart p14:bwMode="auto" r:id="rId43">
              <p14:nvContentPartPr>
                <p14:cNvPr id="30" name="Ink 29">
                  <a:extLst>
                    <a:ext uri="{FF2B5EF4-FFF2-40B4-BE49-F238E27FC236}">
                      <a16:creationId xmlns:a16="http://schemas.microsoft.com/office/drawing/2014/main" id="{73B3A9CB-361E-D346-B9D5-ED93F6907741}"/>
                    </a:ext>
                  </a:extLst>
                </p14:cNvPr>
                <p14:cNvContentPartPr/>
                <p14:nvPr/>
              </p14:nvContentPartPr>
              <p14:xfrm>
                <a:off x="7377190" y="4643023"/>
                <a:ext cx="207720" cy="184680"/>
              </p14:xfrm>
            </p:contentPart>
          </mc:Choice>
          <mc:Fallback>
            <p:pic>
              <p:nvPicPr>
                <p:cNvPr id="30" name="Ink 29">
                  <a:extLst>
                    <a:ext uri="{FF2B5EF4-FFF2-40B4-BE49-F238E27FC236}">
                      <a16:creationId xmlns:a16="http://schemas.microsoft.com/office/drawing/2014/main" id="{73B3A9CB-361E-D346-B9D5-ED93F6907741}"/>
                    </a:ext>
                  </a:extLst>
                </p:cNvPr>
                <p:cNvPicPr/>
                <p:nvPr/>
              </p:nvPicPr>
              <p:blipFill>
                <a:blip r:embed="rId44"/>
                <a:stretch>
                  <a:fillRect/>
                </a:stretch>
              </p:blipFill>
              <p:spPr>
                <a:xfrm>
                  <a:off x="7346590" y="4612423"/>
                  <a:ext cx="268920" cy="245880"/>
                </a:xfrm>
                <a:prstGeom prst="rect">
                  <a:avLst/>
                </a:prstGeom>
              </p:spPr>
            </p:pic>
          </mc:Fallback>
        </mc:AlternateContent>
        <mc:AlternateContent xmlns:mc="http://schemas.openxmlformats.org/markup-compatibility/2006">
          <mc:Choice xmlns:p14="http://schemas.microsoft.com/office/powerpoint/2010/main" Requires="p14">
            <p:contentPart p14:bwMode="auto" r:id="rId45">
              <p14:nvContentPartPr>
                <p14:cNvPr id="31" name="Ink 30">
                  <a:extLst>
                    <a:ext uri="{FF2B5EF4-FFF2-40B4-BE49-F238E27FC236}">
                      <a16:creationId xmlns:a16="http://schemas.microsoft.com/office/drawing/2014/main" id="{865919F0-45F0-9848-8B0F-067C548D42AF}"/>
                    </a:ext>
                  </a:extLst>
                </p14:cNvPr>
                <p14:cNvContentPartPr/>
                <p14:nvPr/>
              </p14:nvContentPartPr>
              <p14:xfrm>
                <a:off x="7605070" y="4646263"/>
                <a:ext cx="105120" cy="193680"/>
              </p14:xfrm>
            </p:contentPart>
          </mc:Choice>
          <mc:Fallback>
            <p:pic>
              <p:nvPicPr>
                <p:cNvPr id="31" name="Ink 30">
                  <a:extLst>
                    <a:ext uri="{FF2B5EF4-FFF2-40B4-BE49-F238E27FC236}">
                      <a16:creationId xmlns:a16="http://schemas.microsoft.com/office/drawing/2014/main" id="{865919F0-45F0-9848-8B0F-067C548D42AF}"/>
                    </a:ext>
                  </a:extLst>
                </p:cNvPr>
                <p:cNvPicPr/>
                <p:nvPr/>
              </p:nvPicPr>
              <p:blipFill>
                <a:blip r:embed="rId46"/>
                <a:stretch>
                  <a:fillRect/>
                </a:stretch>
              </p:blipFill>
              <p:spPr>
                <a:xfrm>
                  <a:off x="7574110" y="4615663"/>
                  <a:ext cx="166680" cy="254880"/>
                </a:xfrm>
                <a:prstGeom prst="rect">
                  <a:avLst/>
                </a:prstGeom>
              </p:spPr>
            </p:pic>
          </mc:Fallback>
        </mc:AlternateContent>
        <mc:AlternateContent xmlns:mc="http://schemas.openxmlformats.org/markup-compatibility/2006">
          <mc:Choice xmlns:p14="http://schemas.microsoft.com/office/powerpoint/2010/main" Requires="p14">
            <p:contentPart p14:bwMode="auto" r:id="rId47">
              <p14:nvContentPartPr>
                <p14:cNvPr id="32" name="Ink 31">
                  <a:extLst>
                    <a:ext uri="{FF2B5EF4-FFF2-40B4-BE49-F238E27FC236}">
                      <a16:creationId xmlns:a16="http://schemas.microsoft.com/office/drawing/2014/main" id="{D11E8C43-9277-AA47-8C53-83A6D3CC398A}"/>
                    </a:ext>
                  </a:extLst>
                </p14:cNvPr>
                <p14:cNvContentPartPr/>
                <p14:nvPr/>
              </p14:nvContentPartPr>
              <p14:xfrm>
                <a:off x="7634230" y="4601983"/>
                <a:ext cx="195120" cy="52200"/>
              </p14:xfrm>
            </p:contentPart>
          </mc:Choice>
          <mc:Fallback>
            <p:pic>
              <p:nvPicPr>
                <p:cNvPr id="32" name="Ink 31">
                  <a:extLst>
                    <a:ext uri="{FF2B5EF4-FFF2-40B4-BE49-F238E27FC236}">
                      <a16:creationId xmlns:a16="http://schemas.microsoft.com/office/drawing/2014/main" id="{D11E8C43-9277-AA47-8C53-83A6D3CC398A}"/>
                    </a:ext>
                  </a:extLst>
                </p:cNvPr>
                <p:cNvPicPr/>
                <p:nvPr/>
              </p:nvPicPr>
              <p:blipFill>
                <a:blip r:embed="rId48"/>
                <a:stretch>
                  <a:fillRect/>
                </a:stretch>
              </p:blipFill>
              <p:spPr>
                <a:xfrm>
                  <a:off x="7603630" y="4571383"/>
                  <a:ext cx="256320" cy="113400"/>
                </a:xfrm>
                <a:prstGeom prst="rect">
                  <a:avLst/>
                </a:prstGeom>
              </p:spPr>
            </p:pic>
          </mc:Fallback>
        </mc:AlternateContent>
        <mc:AlternateContent xmlns:mc="http://schemas.openxmlformats.org/markup-compatibility/2006">
          <mc:Choice xmlns:p14="http://schemas.microsoft.com/office/powerpoint/2010/main" Requires="p14">
            <p:contentPart p14:bwMode="auto" r:id="rId49">
              <p14:nvContentPartPr>
                <p14:cNvPr id="33" name="Ink 32">
                  <a:extLst>
                    <a:ext uri="{FF2B5EF4-FFF2-40B4-BE49-F238E27FC236}">
                      <a16:creationId xmlns:a16="http://schemas.microsoft.com/office/drawing/2014/main" id="{A555D1C4-99A6-6344-8F4F-7661D51164E3}"/>
                    </a:ext>
                  </a:extLst>
                </p14:cNvPr>
                <p14:cNvContentPartPr/>
                <p14:nvPr/>
              </p14:nvContentPartPr>
              <p14:xfrm>
                <a:off x="8024470" y="4695223"/>
                <a:ext cx="72720" cy="13320"/>
              </p14:xfrm>
            </p:contentPart>
          </mc:Choice>
          <mc:Fallback>
            <p:pic>
              <p:nvPicPr>
                <p:cNvPr id="33" name="Ink 32">
                  <a:extLst>
                    <a:ext uri="{FF2B5EF4-FFF2-40B4-BE49-F238E27FC236}">
                      <a16:creationId xmlns:a16="http://schemas.microsoft.com/office/drawing/2014/main" id="{A555D1C4-99A6-6344-8F4F-7661D51164E3}"/>
                    </a:ext>
                  </a:extLst>
                </p:cNvPr>
                <p:cNvPicPr/>
                <p:nvPr/>
              </p:nvPicPr>
              <p:blipFill>
                <a:blip r:embed="rId50"/>
                <a:stretch>
                  <a:fillRect/>
                </a:stretch>
              </p:blipFill>
              <p:spPr>
                <a:xfrm>
                  <a:off x="7993870" y="4664623"/>
                  <a:ext cx="134280" cy="74520"/>
                </a:xfrm>
                <a:prstGeom prst="rect">
                  <a:avLst/>
                </a:prstGeom>
              </p:spPr>
            </p:pic>
          </mc:Fallback>
        </mc:AlternateContent>
        <mc:AlternateContent xmlns:mc="http://schemas.openxmlformats.org/markup-compatibility/2006">
          <mc:Choice xmlns:p14="http://schemas.microsoft.com/office/powerpoint/2010/main" Requires="p14">
            <p:contentPart p14:bwMode="auto" r:id="rId51">
              <p14:nvContentPartPr>
                <p14:cNvPr id="34" name="Ink 33">
                  <a:extLst>
                    <a:ext uri="{FF2B5EF4-FFF2-40B4-BE49-F238E27FC236}">
                      <a16:creationId xmlns:a16="http://schemas.microsoft.com/office/drawing/2014/main" id="{A896089E-A8D9-E14C-8E88-EB9979BF33A2}"/>
                    </a:ext>
                  </a:extLst>
                </p14:cNvPr>
                <p14:cNvContentPartPr/>
                <p14:nvPr/>
              </p14:nvContentPartPr>
              <p14:xfrm>
                <a:off x="7933750" y="4809343"/>
                <a:ext cx="176760" cy="47160"/>
              </p14:xfrm>
            </p:contentPart>
          </mc:Choice>
          <mc:Fallback>
            <p:pic>
              <p:nvPicPr>
                <p:cNvPr id="34" name="Ink 33">
                  <a:extLst>
                    <a:ext uri="{FF2B5EF4-FFF2-40B4-BE49-F238E27FC236}">
                      <a16:creationId xmlns:a16="http://schemas.microsoft.com/office/drawing/2014/main" id="{A896089E-A8D9-E14C-8E88-EB9979BF33A2}"/>
                    </a:ext>
                  </a:extLst>
                </p:cNvPr>
                <p:cNvPicPr/>
                <p:nvPr/>
              </p:nvPicPr>
              <p:blipFill>
                <a:blip r:embed="rId52"/>
                <a:stretch>
                  <a:fillRect/>
                </a:stretch>
              </p:blipFill>
              <p:spPr>
                <a:xfrm>
                  <a:off x="7903150" y="4778743"/>
                  <a:ext cx="237960" cy="108720"/>
                </a:xfrm>
                <a:prstGeom prst="rect">
                  <a:avLst/>
                </a:prstGeom>
              </p:spPr>
            </p:pic>
          </mc:Fallback>
        </mc:AlternateContent>
        <mc:AlternateContent xmlns:mc="http://schemas.openxmlformats.org/markup-compatibility/2006">
          <mc:Choice xmlns:p14="http://schemas.microsoft.com/office/powerpoint/2010/main" Requires="p14">
            <p:contentPart p14:bwMode="auto" r:id="rId53">
              <p14:nvContentPartPr>
                <p14:cNvPr id="35" name="Ink 34">
                  <a:extLst>
                    <a:ext uri="{FF2B5EF4-FFF2-40B4-BE49-F238E27FC236}">
                      <a16:creationId xmlns:a16="http://schemas.microsoft.com/office/drawing/2014/main" id="{2B11F037-F193-E241-BE84-8DB8D62DB82A}"/>
                    </a:ext>
                  </a:extLst>
                </p14:cNvPr>
                <p14:cNvContentPartPr/>
                <p14:nvPr/>
              </p14:nvContentPartPr>
              <p14:xfrm>
                <a:off x="8267830" y="4600543"/>
                <a:ext cx="94680" cy="267480"/>
              </p14:xfrm>
            </p:contentPart>
          </mc:Choice>
          <mc:Fallback>
            <p:pic>
              <p:nvPicPr>
                <p:cNvPr id="35" name="Ink 34">
                  <a:extLst>
                    <a:ext uri="{FF2B5EF4-FFF2-40B4-BE49-F238E27FC236}">
                      <a16:creationId xmlns:a16="http://schemas.microsoft.com/office/drawing/2014/main" id="{2B11F037-F193-E241-BE84-8DB8D62DB82A}"/>
                    </a:ext>
                  </a:extLst>
                </p:cNvPr>
                <p:cNvPicPr/>
                <p:nvPr/>
              </p:nvPicPr>
              <p:blipFill>
                <a:blip r:embed="rId54"/>
                <a:stretch>
                  <a:fillRect/>
                </a:stretch>
              </p:blipFill>
              <p:spPr>
                <a:xfrm>
                  <a:off x="8237230" y="4569943"/>
                  <a:ext cx="155880" cy="328680"/>
                </a:xfrm>
                <a:prstGeom prst="rect">
                  <a:avLst/>
                </a:prstGeom>
              </p:spPr>
            </p:pic>
          </mc:Fallback>
        </mc:AlternateContent>
        <mc:AlternateContent xmlns:mc="http://schemas.openxmlformats.org/markup-compatibility/2006">
          <mc:Choice xmlns:p14="http://schemas.microsoft.com/office/powerpoint/2010/main" Requires="p14">
            <p:contentPart p14:bwMode="auto" r:id="rId55">
              <p14:nvContentPartPr>
                <p14:cNvPr id="36" name="Ink 35">
                  <a:extLst>
                    <a:ext uri="{FF2B5EF4-FFF2-40B4-BE49-F238E27FC236}">
                      <a16:creationId xmlns:a16="http://schemas.microsoft.com/office/drawing/2014/main" id="{3DAD23CF-CAD1-E644-B9F1-C1F508E63FFB}"/>
                    </a:ext>
                  </a:extLst>
                </p14:cNvPr>
                <p14:cNvContentPartPr/>
                <p14:nvPr/>
              </p14:nvContentPartPr>
              <p14:xfrm>
                <a:off x="8450350" y="4634383"/>
                <a:ext cx="30600" cy="243000"/>
              </p14:xfrm>
            </p:contentPart>
          </mc:Choice>
          <mc:Fallback>
            <p:pic>
              <p:nvPicPr>
                <p:cNvPr id="36" name="Ink 35">
                  <a:extLst>
                    <a:ext uri="{FF2B5EF4-FFF2-40B4-BE49-F238E27FC236}">
                      <a16:creationId xmlns:a16="http://schemas.microsoft.com/office/drawing/2014/main" id="{3DAD23CF-CAD1-E644-B9F1-C1F508E63FFB}"/>
                    </a:ext>
                  </a:extLst>
                </p:cNvPr>
                <p:cNvPicPr/>
                <p:nvPr/>
              </p:nvPicPr>
              <p:blipFill>
                <a:blip r:embed="rId56"/>
                <a:stretch>
                  <a:fillRect/>
                </a:stretch>
              </p:blipFill>
              <p:spPr>
                <a:xfrm>
                  <a:off x="8419750" y="4603423"/>
                  <a:ext cx="92160" cy="304560"/>
                </a:xfrm>
                <a:prstGeom prst="rect">
                  <a:avLst/>
                </a:prstGeom>
              </p:spPr>
            </p:pic>
          </mc:Fallback>
        </mc:AlternateContent>
        <mc:AlternateContent xmlns:mc="http://schemas.openxmlformats.org/markup-compatibility/2006">
          <mc:Choice xmlns:p14="http://schemas.microsoft.com/office/powerpoint/2010/main" Requires="p14">
            <p:contentPart p14:bwMode="auto" r:id="rId57">
              <p14:nvContentPartPr>
                <p14:cNvPr id="37" name="Ink 36">
                  <a:extLst>
                    <a:ext uri="{FF2B5EF4-FFF2-40B4-BE49-F238E27FC236}">
                      <a16:creationId xmlns:a16="http://schemas.microsoft.com/office/drawing/2014/main" id="{207A1FBC-C7E0-2A45-BFD1-D18347D7B4BD}"/>
                    </a:ext>
                  </a:extLst>
                </p14:cNvPr>
                <p14:cNvContentPartPr/>
                <p14:nvPr/>
              </p14:nvContentPartPr>
              <p14:xfrm>
                <a:off x="8059030" y="4386703"/>
                <a:ext cx="885240" cy="677880"/>
              </p14:xfrm>
            </p:contentPart>
          </mc:Choice>
          <mc:Fallback>
            <p:pic>
              <p:nvPicPr>
                <p:cNvPr id="37" name="Ink 36">
                  <a:extLst>
                    <a:ext uri="{FF2B5EF4-FFF2-40B4-BE49-F238E27FC236}">
                      <a16:creationId xmlns:a16="http://schemas.microsoft.com/office/drawing/2014/main" id="{207A1FBC-C7E0-2A45-BFD1-D18347D7B4BD}"/>
                    </a:ext>
                  </a:extLst>
                </p:cNvPr>
                <p:cNvPicPr/>
                <p:nvPr/>
              </p:nvPicPr>
              <p:blipFill>
                <a:blip r:embed="rId58"/>
                <a:stretch>
                  <a:fillRect/>
                </a:stretch>
              </p:blipFill>
              <p:spPr>
                <a:xfrm>
                  <a:off x="8028430" y="4356103"/>
                  <a:ext cx="946440" cy="739440"/>
                </a:xfrm>
                <a:prstGeom prst="rect">
                  <a:avLst/>
                </a:prstGeom>
              </p:spPr>
            </p:pic>
          </mc:Fallback>
        </mc:AlternateContent>
        <mc:AlternateContent xmlns:mc="http://schemas.openxmlformats.org/markup-compatibility/2006">
          <mc:Choice xmlns:p14="http://schemas.microsoft.com/office/powerpoint/2010/main" Requires="p14">
            <p:contentPart p14:bwMode="auto" r:id="rId59">
              <p14:nvContentPartPr>
                <p14:cNvPr id="41" name="Ink 40">
                  <a:extLst>
                    <a:ext uri="{FF2B5EF4-FFF2-40B4-BE49-F238E27FC236}">
                      <a16:creationId xmlns:a16="http://schemas.microsoft.com/office/drawing/2014/main" id="{95096A1F-F593-BA45-B5D6-048BED2E1FD0}"/>
                    </a:ext>
                  </a:extLst>
                </p14:cNvPr>
                <p14:cNvContentPartPr/>
                <p14:nvPr/>
              </p14:nvContentPartPr>
              <p14:xfrm>
                <a:off x="901870" y="4520623"/>
                <a:ext cx="255960" cy="299160"/>
              </p14:xfrm>
            </p:contentPart>
          </mc:Choice>
          <mc:Fallback>
            <p:pic>
              <p:nvPicPr>
                <p:cNvPr id="41" name="Ink 40">
                  <a:extLst>
                    <a:ext uri="{FF2B5EF4-FFF2-40B4-BE49-F238E27FC236}">
                      <a16:creationId xmlns:a16="http://schemas.microsoft.com/office/drawing/2014/main" id="{95096A1F-F593-BA45-B5D6-048BED2E1FD0}"/>
                    </a:ext>
                  </a:extLst>
                </p:cNvPr>
                <p:cNvPicPr/>
                <p:nvPr/>
              </p:nvPicPr>
              <p:blipFill>
                <a:blip r:embed="rId60"/>
                <a:stretch>
                  <a:fillRect/>
                </a:stretch>
              </p:blipFill>
              <p:spPr>
                <a:xfrm>
                  <a:off x="871270" y="4490023"/>
                  <a:ext cx="317160" cy="360360"/>
                </a:xfrm>
                <a:prstGeom prst="rect">
                  <a:avLst/>
                </a:prstGeom>
              </p:spPr>
            </p:pic>
          </mc:Fallback>
        </mc:AlternateContent>
        <mc:AlternateContent xmlns:mc="http://schemas.openxmlformats.org/markup-compatibility/2006">
          <mc:Choice xmlns:p14="http://schemas.microsoft.com/office/powerpoint/2010/main" Requires="p14">
            <p:contentPart p14:bwMode="auto" r:id="rId61">
              <p14:nvContentPartPr>
                <p14:cNvPr id="42" name="Ink 41">
                  <a:extLst>
                    <a:ext uri="{FF2B5EF4-FFF2-40B4-BE49-F238E27FC236}">
                      <a16:creationId xmlns:a16="http://schemas.microsoft.com/office/drawing/2014/main" id="{70D68982-0898-9540-9784-9F931F17AB6B}"/>
                    </a:ext>
                  </a:extLst>
                </p14:cNvPr>
                <p14:cNvContentPartPr/>
                <p14:nvPr/>
              </p14:nvContentPartPr>
              <p14:xfrm>
                <a:off x="900070" y="4377703"/>
                <a:ext cx="392760" cy="537840"/>
              </p14:xfrm>
            </p:contentPart>
          </mc:Choice>
          <mc:Fallback>
            <p:pic>
              <p:nvPicPr>
                <p:cNvPr id="42" name="Ink 41">
                  <a:extLst>
                    <a:ext uri="{FF2B5EF4-FFF2-40B4-BE49-F238E27FC236}">
                      <a16:creationId xmlns:a16="http://schemas.microsoft.com/office/drawing/2014/main" id="{70D68982-0898-9540-9784-9F931F17AB6B}"/>
                    </a:ext>
                  </a:extLst>
                </p:cNvPr>
                <p:cNvPicPr/>
                <p:nvPr/>
              </p:nvPicPr>
              <p:blipFill>
                <a:blip r:embed="rId62"/>
                <a:stretch>
                  <a:fillRect/>
                </a:stretch>
              </p:blipFill>
              <p:spPr>
                <a:xfrm>
                  <a:off x="869110" y="4346743"/>
                  <a:ext cx="453960" cy="599040"/>
                </a:xfrm>
                <a:prstGeom prst="rect">
                  <a:avLst/>
                </a:prstGeom>
              </p:spPr>
            </p:pic>
          </mc:Fallback>
        </mc:AlternateContent>
        <mc:AlternateContent xmlns:mc="http://schemas.openxmlformats.org/markup-compatibility/2006">
          <mc:Choice xmlns:p14="http://schemas.microsoft.com/office/powerpoint/2010/main" Requires="p14">
            <p:contentPart p14:bwMode="auto" r:id="rId63">
              <p14:nvContentPartPr>
                <p14:cNvPr id="43" name="Ink 42">
                  <a:extLst>
                    <a:ext uri="{FF2B5EF4-FFF2-40B4-BE49-F238E27FC236}">
                      <a16:creationId xmlns:a16="http://schemas.microsoft.com/office/drawing/2014/main" id="{BD947742-32DA-F844-B483-D4F17E7EBB63}"/>
                    </a:ext>
                  </a:extLst>
                </p14:cNvPr>
                <p14:cNvContentPartPr/>
                <p14:nvPr/>
              </p14:nvContentPartPr>
              <p14:xfrm>
                <a:off x="856510" y="4513783"/>
                <a:ext cx="539280" cy="399960"/>
              </p14:xfrm>
            </p:contentPart>
          </mc:Choice>
          <mc:Fallback>
            <p:pic>
              <p:nvPicPr>
                <p:cNvPr id="43" name="Ink 42">
                  <a:extLst>
                    <a:ext uri="{FF2B5EF4-FFF2-40B4-BE49-F238E27FC236}">
                      <a16:creationId xmlns:a16="http://schemas.microsoft.com/office/drawing/2014/main" id="{BD947742-32DA-F844-B483-D4F17E7EBB63}"/>
                    </a:ext>
                  </a:extLst>
                </p:cNvPr>
                <p:cNvPicPr/>
                <p:nvPr/>
              </p:nvPicPr>
              <p:blipFill>
                <a:blip r:embed="rId64"/>
                <a:stretch>
                  <a:fillRect/>
                </a:stretch>
              </p:blipFill>
              <p:spPr>
                <a:xfrm>
                  <a:off x="825910" y="4483183"/>
                  <a:ext cx="600840" cy="461520"/>
                </a:xfrm>
                <a:prstGeom prst="rect">
                  <a:avLst/>
                </a:prstGeom>
              </p:spPr>
            </p:pic>
          </mc:Fallback>
        </mc:AlternateContent>
        <mc:AlternateContent xmlns:mc="http://schemas.openxmlformats.org/markup-compatibility/2006">
          <mc:Choice xmlns:p14="http://schemas.microsoft.com/office/powerpoint/2010/main" Requires="p14">
            <p:contentPart p14:bwMode="auto" r:id="rId65">
              <p14:nvContentPartPr>
                <p14:cNvPr id="45" name="Ink 44">
                  <a:extLst>
                    <a:ext uri="{FF2B5EF4-FFF2-40B4-BE49-F238E27FC236}">
                      <a16:creationId xmlns:a16="http://schemas.microsoft.com/office/drawing/2014/main" id="{B7F3B6DB-43CE-AB4B-B1C3-A2D135017AF8}"/>
                    </a:ext>
                  </a:extLst>
                </p14:cNvPr>
                <p14:cNvContentPartPr/>
                <p14:nvPr/>
              </p14:nvContentPartPr>
              <p14:xfrm>
                <a:off x="2619430" y="4783063"/>
                <a:ext cx="2237040" cy="719640"/>
              </p14:xfrm>
            </p:contentPart>
          </mc:Choice>
          <mc:Fallback>
            <p:pic>
              <p:nvPicPr>
                <p:cNvPr id="45" name="Ink 44">
                  <a:extLst>
                    <a:ext uri="{FF2B5EF4-FFF2-40B4-BE49-F238E27FC236}">
                      <a16:creationId xmlns:a16="http://schemas.microsoft.com/office/drawing/2014/main" id="{B7F3B6DB-43CE-AB4B-B1C3-A2D135017AF8}"/>
                    </a:ext>
                  </a:extLst>
                </p:cNvPr>
                <p:cNvPicPr/>
                <p:nvPr/>
              </p:nvPicPr>
              <p:blipFill>
                <a:blip r:embed="rId66"/>
                <a:stretch>
                  <a:fillRect/>
                </a:stretch>
              </p:blipFill>
              <p:spPr>
                <a:xfrm>
                  <a:off x="2588470" y="4752103"/>
                  <a:ext cx="2298240" cy="781200"/>
                </a:xfrm>
                <a:prstGeom prst="rect">
                  <a:avLst/>
                </a:prstGeom>
              </p:spPr>
            </p:pic>
          </mc:Fallback>
        </mc:AlternateContent>
        <mc:AlternateContent xmlns:mc="http://schemas.openxmlformats.org/markup-compatibility/2006">
          <mc:Choice xmlns:p14="http://schemas.microsoft.com/office/powerpoint/2010/main" Requires="p14">
            <p:contentPart p14:bwMode="auto" r:id="rId67">
              <p14:nvContentPartPr>
                <p14:cNvPr id="46" name="Ink 45">
                  <a:extLst>
                    <a:ext uri="{FF2B5EF4-FFF2-40B4-BE49-F238E27FC236}">
                      <a16:creationId xmlns:a16="http://schemas.microsoft.com/office/drawing/2014/main" id="{9CBD0F66-618E-5948-ACE0-9B5017F8E9D5}"/>
                    </a:ext>
                  </a:extLst>
                </p14:cNvPr>
                <p14:cNvContentPartPr/>
                <p14:nvPr/>
              </p14:nvContentPartPr>
              <p14:xfrm>
                <a:off x="2322430" y="5243503"/>
                <a:ext cx="2870280" cy="762480"/>
              </p14:xfrm>
            </p:contentPart>
          </mc:Choice>
          <mc:Fallback>
            <p:pic>
              <p:nvPicPr>
                <p:cNvPr id="46" name="Ink 45">
                  <a:extLst>
                    <a:ext uri="{FF2B5EF4-FFF2-40B4-BE49-F238E27FC236}">
                      <a16:creationId xmlns:a16="http://schemas.microsoft.com/office/drawing/2014/main" id="{9CBD0F66-618E-5948-ACE0-9B5017F8E9D5}"/>
                    </a:ext>
                  </a:extLst>
                </p:cNvPr>
                <p:cNvPicPr/>
                <p:nvPr/>
              </p:nvPicPr>
              <p:blipFill>
                <a:blip r:embed="rId68"/>
                <a:stretch>
                  <a:fillRect/>
                </a:stretch>
              </p:blipFill>
              <p:spPr>
                <a:xfrm>
                  <a:off x="2291830" y="5212903"/>
                  <a:ext cx="2931480" cy="82404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69">
            <p14:nvContentPartPr>
              <p14:cNvPr id="54" name="Ink 53">
                <a:extLst>
                  <a:ext uri="{FF2B5EF4-FFF2-40B4-BE49-F238E27FC236}">
                    <a16:creationId xmlns:a16="http://schemas.microsoft.com/office/drawing/2014/main" id="{57B01753-5B8C-374F-A6DC-99D68EA072C9}"/>
                  </a:ext>
                </a:extLst>
              </p14:cNvPr>
              <p14:cNvContentPartPr/>
              <p14:nvPr/>
            </p14:nvContentPartPr>
            <p14:xfrm>
              <a:off x="10902670" y="5027863"/>
              <a:ext cx="2520" cy="6480"/>
            </p14:xfrm>
          </p:contentPart>
        </mc:Choice>
        <mc:Fallback>
          <p:pic>
            <p:nvPicPr>
              <p:cNvPr id="54" name="Ink 53">
                <a:extLst>
                  <a:ext uri="{FF2B5EF4-FFF2-40B4-BE49-F238E27FC236}">
                    <a16:creationId xmlns:a16="http://schemas.microsoft.com/office/drawing/2014/main" id="{57B01753-5B8C-374F-A6DC-99D68EA072C9}"/>
                  </a:ext>
                </a:extLst>
              </p:cNvPr>
              <p:cNvPicPr/>
              <p:nvPr/>
            </p:nvPicPr>
            <p:blipFill>
              <a:blip r:embed="rId70"/>
              <a:stretch>
                <a:fillRect/>
              </a:stretch>
            </p:blipFill>
            <p:spPr>
              <a:xfrm>
                <a:off x="10871710" y="4997263"/>
                <a:ext cx="63720" cy="68040"/>
              </a:xfrm>
              <a:prstGeom prst="rect">
                <a:avLst/>
              </a:prstGeom>
            </p:spPr>
          </p:pic>
        </mc:Fallback>
      </mc:AlternateContent>
      <p:grpSp>
        <p:nvGrpSpPr>
          <p:cNvPr id="61" name="Group 60">
            <a:extLst>
              <a:ext uri="{FF2B5EF4-FFF2-40B4-BE49-F238E27FC236}">
                <a16:creationId xmlns:a16="http://schemas.microsoft.com/office/drawing/2014/main" id="{F3FBBC35-73B3-C849-A6A0-FC28B472BC7B}"/>
              </a:ext>
            </a:extLst>
          </p:cNvPr>
          <p:cNvGrpSpPr/>
          <p:nvPr/>
        </p:nvGrpSpPr>
        <p:grpSpPr>
          <a:xfrm>
            <a:off x="9788830" y="4776223"/>
            <a:ext cx="2421720" cy="1262520"/>
            <a:chOff x="9788830" y="4776223"/>
            <a:chExt cx="2421720" cy="1262520"/>
          </a:xfrm>
        </p:grpSpPr>
        <mc:AlternateContent xmlns:mc="http://schemas.openxmlformats.org/markup-compatibility/2006">
          <mc:Choice xmlns:p14="http://schemas.microsoft.com/office/powerpoint/2010/main" Requires="p14">
            <p:contentPart p14:bwMode="auto" r:id="rId71">
              <p14:nvContentPartPr>
                <p14:cNvPr id="48" name="Ink 47">
                  <a:extLst>
                    <a:ext uri="{FF2B5EF4-FFF2-40B4-BE49-F238E27FC236}">
                      <a16:creationId xmlns:a16="http://schemas.microsoft.com/office/drawing/2014/main" id="{4B7D5523-3633-1044-9D46-615010623218}"/>
                    </a:ext>
                  </a:extLst>
                </p14:cNvPr>
                <p14:cNvContentPartPr/>
                <p14:nvPr/>
              </p14:nvContentPartPr>
              <p14:xfrm>
                <a:off x="10262230" y="4847143"/>
                <a:ext cx="908280" cy="470160"/>
              </p14:xfrm>
            </p:contentPart>
          </mc:Choice>
          <mc:Fallback>
            <p:pic>
              <p:nvPicPr>
                <p:cNvPr id="48" name="Ink 47">
                  <a:extLst>
                    <a:ext uri="{FF2B5EF4-FFF2-40B4-BE49-F238E27FC236}">
                      <a16:creationId xmlns:a16="http://schemas.microsoft.com/office/drawing/2014/main" id="{4B7D5523-3633-1044-9D46-615010623218}"/>
                    </a:ext>
                  </a:extLst>
                </p:cNvPr>
                <p:cNvPicPr/>
                <p:nvPr/>
              </p:nvPicPr>
              <p:blipFill>
                <a:blip r:embed="rId72"/>
                <a:stretch>
                  <a:fillRect/>
                </a:stretch>
              </p:blipFill>
              <p:spPr>
                <a:xfrm>
                  <a:off x="10231630" y="4816543"/>
                  <a:ext cx="969840" cy="531720"/>
                </a:xfrm>
                <a:prstGeom prst="rect">
                  <a:avLst/>
                </a:prstGeom>
              </p:spPr>
            </p:pic>
          </mc:Fallback>
        </mc:AlternateContent>
        <mc:AlternateContent xmlns:mc="http://schemas.openxmlformats.org/markup-compatibility/2006">
          <mc:Choice xmlns:p14="http://schemas.microsoft.com/office/powerpoint/2010/main" Requires="p14">
            <p:contentPart p14:bwMode="auto" r:id="rId73">
              <p14:nvContentPartPr>
                <p14:cNvPr id="49" name="Ink 48">
                  <a:extLst>
                    <a:ext uri="{FF2B5EF4-FFF2-40B4-BE49-F238E27FC236}">
                      <a16:creationId xmlns:a16="http://schemas.microsoft.com/office/drawing/2014/main" id="{7E66DDFA-A57A-4145-A0D8-9FBCCE0F2A48}"/>
                    </a:ext>
                  </a:extLst>
                </p14:cNvPr>
                <p14:cNvContentPartPr/>
                <p14:nvPr/>
              </p14:nvContentPartPr>
              <p14:xfrm>
                <a:off x="10374550" y="5353303"/>
                <a:ext cx="967320" cy="413280"/>
              </p14:xfrm>
            </p:contentPart>
          </mc:Choice>
          <mc:Fallback>
            <p:pic>
              <p:nvPicPr>
                <p:cNvPr id="49" name="Ink 48">
                  <a:extLst>
                    <a:ext uri="{FF2B5EF4-FFF2-40B4-BE49-F238E27FC236}">
                      <a16:creationId xmlns:a16="http://schemas.microsoft.com/office/drawing/2014/main" id="{7E66DDFA-A57A-4145-A0D8-9FBCCE0F2A48}"/>
                    </a:ext>
                  </a:extLst>
                </p:cNvPr>
                <p:cNvPicPr/>
                <p:nvPr/>
              </p:nvPicPr>
              <p:blipFill>
                <a:blip r:embed="rId74"/>
                <a:stretch>
                  <a:fillRect/>
                </a:stretch>
              </p:blipFill>
              <p:spPr>
                <a:xfrm>
                  <a:off x="10343590" y="5322343"/>
                  <a:ext cx="1028880" cy="474480"/>
                </a:xfrm>
                <a:prstGeom prst="rect">
                  <a:avLst/>
                </a:prstGeom>
              </p:spPr>
            </p:pic>
          </mc:Fallback>
        </mc:AlternateContent>
        <mc:AlternateContent xmlns:mc="http://schemas.openxmlformats.org/markup-compatibility/2006">
          <mc:Choice xmlns:p14="http://schemas.microsoft.com/office/powerpoint/2010/main" Requires="p14">
            <p:contentPart p14:bwMode="auto" r:id="rId75">
              <p14:nvContentPartPr>
                <p14:cNvPr id="51" name="Ink 50">
                  <a:extLst>
                    <a:ext uri="{FF2B5EF4-FFF2-40B4-BE49-F238E27FC236}">
                      <a16:creationId xmlns:a16="http://schemas.microsoft.com/office/drawing/2014/main" id="{E4AD2C4F-FB2D-E84E-BB49-AFF3195DB59B}"/>
                    </a:ext>
                  </a:extLst>
                </p14:cNvPr>
                <p14:cNvContentPartPr/>
                <p14:nvPr/>
              </p14:nvContentPartPr>
              <p14:xfrm>
                <a:off x="11227030" y="4915903"/>
                <a:ext cx="538920" cy="316440"/>
              </p14:xfrm>
            </p:contentPart>
          </mc:Choice>
          <mc:Fallback>
            <p:pic>
              <p:nvPicPr>
                <p:cNvPr id="51" name="Ink 50">
                  <a:extLst>
                    <a:ext uri="{FF2B5EF4-FFF2-40B4-BE49-F238E27FC236}">
                      <a16:creationId xmlns:a16="http://schemas.microsoft.com/office/drawing/2014/main" id="{E4AD2C4F-FB2D-E84E-BB49-AFF3195DB59B}"/>
                    </a:ext>
                  </a:extLst>
                </p:cNvPr>
                <p:cNvPicPr/>
                <p:nvPr/>
              </p:nvPicPr>
              <p:blipFill>
                <a:blip r:embed="rId76"/>
                <a:stretch>
                  <a:fillRect/>
                </a:stretch>
              </p:blipFill>
              <p:spPr>
                <a:xfrm>
                  <a:off x="11196430" y="4884943"/>
                  <a:ext cx="600120" cy="377640"/>
                </a:xfrm>
                <a:prstGeom prst="rect">
                  <a:avLst/>
                </a:prstGeom>
              </p:spPr>
            </p:pic>
          </mc:Fallback>
        </mc:AlternateContent>
        <mc:AlternateContent xmlns:mc="http://schemas.openxmlformats.org/markup-compatibility/2006">
          <mc:Choice xmlns:p14="http://schemas.microsoft.com/office/powerpoint/2010/main" Requires="p14">
            <p:contentPart p14:bwMode="auto" r:id="rId77">
              <p14:nvContentPartPr>
                <p14:cNvPr id="52" name="Ink 51">
                  <a:extLst>
                    <a:ext uri="{FF2B5EF4-FFF2-40B4-BE49-F238E27FC236}">
                      <a16:creationId xmlns:a16="http://schemas.microsoft.com/office/drawing/2014/main" id="{DBC02403-FD29-0441-A98E-F13196B1CEEB}"/>
                    </a:ext>
                  </a:extLst>
                </p14:cNvPr>
                <p14:cNvContentPartPr/>
                <p14:nvPr/>
              </p14:nvContentPartPr>
              <p14:xfrm>
                <a:off x="11468230" y="5168983"/>
                <a:ext cx="742320" cy="417600"/>
              </p14:xfrm>
            </p:contentPart>
          </mc:Choice>
          <mc:Fallback>
            <p:pic>
              <p:nvPicPr>
                <p:cNvPr id="52" name="Ink 51">
                  <a:extLst>
                    <a:ext uri="{FF2B5EF4-FFF2-40B4-BE49-F238E27FC236}">
                      <a16:creationId xmlns:a16="http://schemas.microsoft.com/office/drawing/2014/main" id="{DBC02403-FD29-0441-A98E-F13196B1CEEB}"/>
                    </a:ext>
                  </a:extLst>
                </p:cNvPr>
                <p:cNvPicPr/>
                <p:nvPr/>
              </p:nvPicPr>
              <p:blipFill>
                <a:blip r:embed="rId78"/>
                <a:stretch>
                  <a:fillRect/>
                </a:stretch>
              </p:blipFill>
              <p:spPr>
                <a:xfrm>
                  <a:off x="11437630" y="5138383"/>
                  <a:ext cx="803880" cy="479160"/>
                </a:xfrm>
                <a:prstGeom prst="rect">
                  <a:avLst/>
                </a:prstGeom>
              </p:spPr>
            </p:pic>
          </mc:Fallback>
        </mc:AlternateContent>
        <mc:AlternateContent xmlns:mc="http://schemas.openxmlformats.org/markup-compatibility/2006">
          <mc:Choice xmlns:p14="http://schemas.microsoft.com/office/powerpoint/2010/main" Requires="p14">
            <p:contentPart p14:bwMode="auto" r:id="rId79">
              <p14:nvContentPartPr>
                <p14:cNvPr id="56" name="Ink 55">
                  <a:extLst>
                    <a:ext uri="{FF2B5EF4-FFF2-40B4-BE49-F238E27FC236}">
                      <a16:creationId xmlns:a16="http://schemas.microsoft.com/office/drawing/2014/main" id="{CD605746-A8D4-EC47-94C0-C4C28C87FBFC}"/>
                    </a:ext>
                  </a:extLst>
                </p14:cNvPr>
                <p14:cNvContentPartPr/>
                <p14:nvPr/>
              </p14:nvContentPartPr>
              <p14:xfrm>
                <a:off x="9788830" y="4776223"/>
                <a:ext cx="853200" cy="221760"/>
              </p14:xfrm>
            </p:contentPart>
          </mc:Choice>
          <mc:Fallback>
            <p:pic>
              <p:nvPicPr>
                <p:cNvPr id="56" name="Ink 55">
                  <a:extLst>
                    <a:ext uri="{FF2B5EF4-FFF2-40B4-BE49-F238E27FC236}">
                      <a16:creationId xmlns:a16="http://schemas.microsoft.com/office/drawing/2014/main" id="{CD605746-A8D4-EC47-94C0-C4C28C87FBFC}"/>
                    </a:ext>
                  </a:extLst>
                </p:cNvPr>
                <p:cNvPicPr/>
                <p:nvPr/>
              </p:nvPicPr>
              <p:blipFill>
                <a:blip r:embed="rId80"/>
                <a:stretch>
                  <a:fillRect/>
                </a:stretch>
              </p:blipFill>
              <p:spPr>
                <a:xfrm>
                  <a:off x="9758230" y="4745623"/>
                  <a:ext cx="914400" cy="282960"/>
                </a:xfrm>
                <a:prstGeom prst="rect">
                  <a:avLst/>
                </a:prstGeom>
              </p:spPr>
            </p:pic>
          </mc:Fallback>
        </mc:AlternateContent>
        <mc:AlternateContent xmlns:mc="http://schemas.openxmlformats.org/markup-compatibility/2006">
          <mc:Choice xmlns:p14="http://schemas.microsoft.com/office/powerpoint/2010/main" Requires="p14">
            <p:contentPart p14:bwMode="auto" r:id="rId81">
              <p14:nvContentPartPr>
                <p14:cNvPr id="57" name="Ink 56">
                  <a:extLst>
                    <a:ext uri="{FF2B5EF4-FFF2-40B4-BE49-F238E27FC236}">
                      <a16:creationId xmlns:a16="http://schemas.microsoft.com/office/drawing/2014/main" id="{ABB09DEA-69A6-0545-8632-66BF68DFB746}"/>
                    </a:ext>
                  </a:extLst>
                </p14:cNvPr>
                <p14:cNvContentPartPr/>
                <p14:nvPr/>
              </p14:nvContentPartPr>
              <p14:xfrm>
                <a:off x="10630870" y="5667583"/>
                <a:ext cx="1057680" cy="323640"/>
              </p14:xfrm>
            </p:contentPart>
          </mc:Choice>
          <mc:Fallback>
            <p:pic>
              <p:nvPicPr>
                <p:cNvPr id="57" name="Ink 56">
                  <a:extLst>
                    <a:ext uri="{FF2B5EF4-FFF2-40B4-BE49-F238E27FC236}">
                      <a16:creationId xmlns:a16="http://schemas.microsoft.com/office/drawing/2014/main" id="{ABB09DEA-69A6-0545-8632-66BF68DFB746}"/>
                    </a:ext>
                  </a:extLst>
                </p:cNvPr>
                <p:cNvPicPr/>
                <p:nvPr/>
              </p:nvPicPr>
              <p:blipFill>
                <a:blip r:embed="rId82"/>
                <a:stretch>
                  <a:fillRect/>
                </a:stretch>
              </p:blipFill>
              <p:spPr>
                <a:xfrm>
                  <a:off x="10599910" y="5636983"/>
                  <a:ext cx="1119240" cy="384840"/>
                </a:xfrm>
                <a:prstGeom prst="rect">
                  <a:avLst/>
                </a:prstGeom>
              </p:spPr>
            </p:pic>
          </mc:Fallback>
        </mc:AlternateContent>
        <mc:AlternateContent xmlns:mc="http://schemas.openxmlformats.org/markup-compatibility/2006">
          <mc:Choice xmlns:p14="http://schemas.microsoft.com/office/powerpoint/2010/main" Requires="p14">
            <p:contentPart p14:bwMode="auto" r:id="rId83">
              <p14:nvContentPartPr>
                <p14:cNvPr id="58" name="Ink 57">
                  <a:extLst>
                    <a:ext uri="{FF2B5EF4-FFF2-40B4-BE49-F238E27FC236}">
                      <a16:creationId xmlns:a16="http://schemas.microsoft.com/office/drawing/2014/main" id="{EEE6142F-C7E7-9449-B257-0D5CFA82F11A}"/>
                    </a:ext>
                  </a:extLst>
                </p14:cNvPr>
                <p14:cNvContentPartPr/>
                <p14:nvPr/>
              </p14:nvContentPartPr>
              <p14:xfrm>
                <a:off x="10733110" y="5505583"/>
                <a:ext cx="1350000" cy="533160"/>
              </p14:xfrm>
            </p:contentPart>
          </mc:Choice>
          <mc:Fallback>
            <p:pic>
              <p:nvPicPr>
                <p:cNvPr id="58" name="Ink 57">
                  <a:extLst>
                    <a:ext uri="{FF2B5EF4-FFF2-40B4-BE49-F238E27FC236}">
                      <a16:creationId xmlns:a16="http://schemas.microsoft.com/office/drawing/2014/main" id="{EEE6142F-C7E7-9449-B257-0D5CFA82F11A}"/>
                    </a:ext>
                  </a:extLst>
                </p:cNvPr>
                <p:cNvPicPr/>
                <p:nvPr/>
              </p:nvPicPr>
              <p:blipFill>
                <a:blip r:embed="rId84"/>
                <a:stretch>
                  <a:fillRect/>
                </a:stretch>
              </p:blipFill>
              <p:spPr>
                <a:xfrm>
                  <a:off x="10702150" y="5474983"/>
                  <a:ext cx="1411200" cy="594360"/>
                </a:xfrm>
                <a:prstGeom prst="rect">
                  <a:avLst/>
                </a:prstGeom>
              </p:spPr>
            </p:pic>
          </mc:Fallback>
        </mc:AlternateContent>
        <mc:AlternateContent xmlns:mc="http://schemas.openxmlformats.org/markup-compatibility/2006">
          <mc:Choice xmlns:p14="http://schemas.microsoft.com/office/powerpoint/2010/main" Requires="p14">
            <p:contentPart p14:bwMode="auto" r:id="rId85">
              <p14:nvContentPartPr>
                <p14:cNvPr id="60" name="Ink 59">
                  <a:extLst>
                    <a:ext uri="{FF2B5EF4-FFF2-40B4-BE49-F238E27FC236}">
                      <a16:creationId xmlns:a16="http://schemas.microsoft.com/office/drawing/2014/main" id="{940033C2-053B-9945-B085-F75F676063B0}"/>
                    </a:ext>
                  </a:extLst>
                </p14:cNvPr>
                <p14:cNvContentPartPr/>
                <p14:nvPr/>
              </p14:nvContentPartPr>
              <p14:xfrm>
                <a:off x="10629070" y="5355463"/>
                <a:ext cx="399600" cy="45360"/>
              </p14:xfrm>
            </p:contentPart>
          </mc:Choice>
          <mc:Fallback>
            <p:pic>
              <p:nvPicPr>
                <p:cNvPr id="60" name="Ink 59">
                  <a:extLst>
                    <a:ext uri="{FF2B5EF4-FFF2-40B4-BE49-F238E27FC236}">
                      <a16:creationId xmlns:a16="http://schemas.microsoft.com/office/drawing/2014/main" id="{940033C2-053B-9945-B085-F75F676063B0}"/>
                    </a:ext>
                  </a:extLst>
                </p:cNvPr>
                <p:cNvPicPr/>
                <p:nvPr/>
              </p:nvPicPr>
              <p:blipFill>
                <a:blip r:embed="rId86"/>
                <a:stretch>
                  <a:fillRect/>
                </a:stretch>
              </p:blipFill>
              <p:spPr>
                <a:xfrm>
                  <a:off x="10598470" y="5324863"/>
                  <a:ext cx="460800" cy="106560"/>
                </a:xfrm>
                <a:prstGeom prst="rect">
                  <a:avLst/>
                </a:prstGeom>
              </p:spPr>
            </p:pic>
          </mc:Fallback>
        </mc:AlternateContent>
      </p:grpSp>
    </p:spTree>
    <p:extLst>
      <p:ext uri="{BB962C8B-B14F-4D97-AF65-F5344CB8AC3E}">
        <p14:creationId xmlns:p14="http://schemas.microsoft.com/office/powerpoint/2010/main" val="38717129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018B775-2865-1B45-86D1-4102A34D6D3C}"/>
              </a:ext>
            </a:extLst>
          </p:cNvPr>
          <p:cNvSpPr txBox="1"/>
          <p:nvPr/>
        </p:nvSpPr>
        <p:spPr>
          <a:xfrm>
            <a:off x="1159727" y="512956"/>
            <a:ext cx="9857678" cy="4801314"/>
          </a:xfrm>
          <a:prstGeom prst="rect">
            <a:avLst/>
          </a:prstGeom>
          <a:noFill/>
        </p:spPr>
        <p:txBody>
          <a:bodyPr wrap="square" rtlCol="0">
            <a:spAutoFit/>
          </a:bodyPr>
          <a:lstStyle/>
          <a:p>
            <a:r>
              <a:rPr lang="en-GB" dirty="0">
                <a:solidFill>
                  <a:srgbClr val="000000"/>
                </a:solidFill>
                <a:latin typeface="Arial" panose="020B0604020202020204" pitchFamily="34" charset="0"/>
              </a:rPr>
              <a:t>Types of Statistics:</a:t>
            </a:r>
          </a:p>
          <a:p>
            <a:endParaRPr lang="en-GB" dirty="0">
              <a:solidFill>
                <a:srgbClr val="000000"/>
              </a:solidFill>
              <a:latin typeface="Arial" panose="020B0604020202020204" pitchFamily="34" charset="0"/>
            </a:endParaRPr>
          </a:p>
          <a:p>
            <a:endParaRPr lang="en-GB" dirty="0">
              <a:solidFill>
                <a:srgbClr val="000000"/>
              </a:solidFill>
              <a:latin typeface="Arial" panose="020B0604020202020204" pitchFamily="34" charset="0"/>
            </a:endParaRPr>
          </a:p>
          <a:p>
            <a:r>
              <a:rPr lang="en-GB" dirty="0">
                <a:solidFill>
                  <a:srgbClr val="000000"/>
                </a:solidFill>
                <a:latin typeface="Arial" panose="020B0604020202020204" pitchFamily="34" charset="0"/>
              </a:rPr>
              <a:t>1. Descriptive statistics deals with the processing of data without attempting to draw any inferences from it. The characteristics of the data are described in simple terms. Events that are dealt with include everyday happenings such as accidents, prices of goods, business, incomes, epidemics, sports data, population data.</a:t>
            </a:r>
          </a:p>
          <a:p>
            <a:endParaRPr lang="en-GB" dirty="0">
              <a:solidFill>
                <a:srgbClr val="000000"/>
              </a:solidFill>
              <a:latin typeface="Arial" panose="020B0604020202020204" pitchFamily="34" charset="0"/>
            </a:endParaRPr>
          </a:p>
          <a:p>
            <a:endParaRPr lang="en-GB" dirty="0">
              <a:solidFill>
                <a:srgbClr val="000000"/>
              </a:solidFill>
              <a:latin typeface="Arial" panose="020B0604020202020204" pitchFamily="34" charset="0"/>
            </a:endParaRPr>
          </a:p>
          <a:p>
            <a:endParaRPr lang="en-GB" dirty="0">
              <a:solidFill>
                <a:srgbClr val="000000"/>
              </a:solidFill>
              <a:latin typeface="Arial" panose="020B0604020202020204" pitchFamily="34" charset="0"/>
            </a:endParaRPr>
          </a:p>
          <a:p>
            <a:endParaRPr lang="en-GB" dirty="0">
              <a:solidFill>
                <a:srgbClr val="000000"/>
              </a:solidFill>
              <a:latin typeface="Arial" panose="020B0604020202020204" pitchFamily="34" charset="0"/>
            </a:endParaRPr>
          </a:p>
          <a:p>
            <a:br>
              <a:rPr lang="en-GB" dirty="0">
                <a:solidFill>
                  <a:srgbClr val="000000"/>
                </a:solidFill>
                <a:latin typeface="Arial" panose="020B0604020202020204" pitchFamily="34" charset="0"/>
              </a:rPr>
            </a:br>
            <a:r>
              <a:rPr lang="en-GB" dirty="0">
                <a:solidFill>
                  <a:srgbClr val="000000"/>
                </a:solidFill>
                <a:latin typeface="Arial" panose="020B0604020202020204" pitchFamily="34" charset="0"/>
              </a:rPr>
              <a:t>2. Inferential statistics is a scientific discipline that uses mathematical tools to make forecasts and projections by analysing the given data. This is of use to people employed in such fields as engineering, economics, biology, the social sciences, business, agriculture and communications.</a:t>
            </a:r>
            <a:endParaRPr lang="en-US" dirty="0"/>
          </a:p>
          <a:p>
            <a:endParaRPr lang="en-US" dirty="0"/>
          </a:p>
        </p:txBody>
      </p:sp>
    </p:spTree>
    <p:extLst>
      <p:ext uri="{BB962C8B-B14F-4D97-AF65-F5344CB8AC3E}">
        <p14:creationId xmlns:p14="http://schemas.microsoft.com/office/powerpoint/2010/main" val="80292994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BFB3C56-DC2D-7148-9176-5AA61F4ED03E}"/>
              </a:ext>
            </a:extLst>
          </p:cNvPr>
          <p:cNvSpPr txBox="1"/>
          <p:nvPr/>
        </p:nvSpPr>
        <p:spPr>
          <a:xfrm>
            <a:off x="1138473" y="155985"/>
            <a:ext cx="2917402" cy="584775"/>
          </a:xfrm>
          <a:prstGeom prst="rect">
            <a:avLst/>
          </a:prstGeom>
          <a:noFill/>
        </p:spPr>
        <p:txBody>
          <a:bodyPr wrap="none" rtlCol="0">
            <a:spAutoFit/>
          </a:bodyPr>
          <a:lstStyle/>
          <a:p>
            <a:r>
              <a:rPr lang="en-US" sz="3200" b="1" u="sng" dirty="0">
                <a:solidFill>
                  <a:srgbClr val="FF0000"/>
                </a:solidFill>
              </a:rPr>
              <a:t>Z-Score Method</a:t>
            </a:r>
          </a:p>
        </p:txBody>
      </p:sp>
      <p:sp>
        <p:nvSpPr>
          <p:cNvPr id="3" name="TextBox 2">
            <a:extLst>
              <a:ext uri="{FF2B5EF4-FFF2-40B4-BE49-F238E27FC236}">
                <a16:creationId xmlns:a16="http://schemas.microsoft.com/office/drawing/2014/main" id="{7C7FBBF3-EB46-864A-A658-7ABDD1C3E117}"/>
              </a:ext>
            </a:extLst>
          </p:cNvPr>
          <p:cNvSpPr txBox="1"/>
          <p:nvPr/>
        </p:nvSpPr>
        <p:spPr>
          <a:xfrm>
            <a:off x="1138473" y="752484"/>
            <a:ext cx="10187354" cy="4493538"/>
          </a:xfrm>
          <a:prstGeom prst="rect">
            <a:avLst/>
          </a:prstGeom>
          <a:noFill/>
        </p:spPr>
        <p:txBody>
          <a:bodyPr wrap="square" rtlCol="0">
            <a:spAutoFit/>
          </a:bodyPr>
          <a:lstStyle/>
          <a:p>
            <a:r>
              <a:rPr lang="en-US" b="1" dirty="0"/>
              <a:t>What is Z-Score?</a:t>
            </a:r>
          </a:p>
          <a:p>
            <a:endParaRPr lang="en-US" dirty="0"/>
          </a:p>
          <a:p>
            <a:r>
              <a:rPr lang="en-GB" sz="1600" dirty="0"/>
              <a:t>Z-scores can quantify the unusualness of an observation when your data follow the normal distribution. Z-scores are the number of standard deviations above and below the mean that each value falls, assuming a Normal distribution.</a:t>
            </a:r>
          </a:p>
          <a:p>
            <a:endParaRPr lang="en-GB" sz="1600" dirty="0"/>
          </a:p>
          <a:p>
            <a:r>
              <a:rPr lang="en-GB" sz="1600" dirty="0"/>
              <a:t>For example, a Z-score of 2 indicates that an observation is two standard deviations above the average while a Z-score of -2 signifies it is two standard deviations below the mean.</a:t>
            </a:r>
          </a:p>
          <a:p>
            <a:endParaRPr lang="en-GB" sz="1600" dirty="0"/>
          </a:p>
          <a:p>
            <a:endParaRPr lang="en-GB" sz="1600" dirty="0"/>
          </a:p>
          <a:p>
            <a:r>
              <a:rPr lang="en-GB" b="1" dirty="0"/>
              <a:t>Z-Score Formula?</a:t>
            </a:r>
          </a:p>
          <a:p>
            <a:endParaRPr lang="en-GB" b="1" dirty="0"/>
          </a:p>
          <a:p>
            <a:endParaRPr lang="en-GB" sz="1600" dirty="0"/>
          </a:p>
          <a:p>
            <a:endParaRPr lang="en-US" sz="1600" dirty="0"/>
          </a:p>
          <a:p>
            <a:endParaRPr lang="en-US" sz="1600" dirty="0"/>
          </a:p>
          <a:p>
            <a:endParaRPr lang="en-GB" dirty="0"/>
          </a:p>
          <a:p>
            <a:endParaRPr lang="en-GB" dirty="0"/>
          </a:p>
          <a:p>
            <a:endParaRPr lang="en-GB" dirty="0"/>
          </a:p>
        </p:txBody>
      </p:sp>
      <p:pic>
        <p:nvPicPr>
          <p:cNvPr id="1026" name="Picture 2" descr="z-score equation">
            <a:extLst>
              <a:ext uri="{FF2B5EF4-FFF2-40B4-BE49-F238E27FC236}">
                <a16:creationId xmlns:a16="http://schemas.microsoft.com/office/drawing/2014/main" id="{2A3EF822-ABD1-404C-B2AA-A86CC9DDFC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55875" y="3429000"/>
            <a:ext cx="1196115" cy="52851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6CCF89F6-1D82-1C41-931D-C31EEEB583C0}"/>
              </a:ext>
            </a:extLst>
          </p:cNvPr>
          <p:cNvPicPr>
            <a:picLocks noChangeAspect="1"/>
          </p:cNvPicPr>
          <p:nvPr/>
        </p:nvPicPr>
        <p:blipFill>
          <a:blip r:embed="rId3"/>
          <a:stretch>
            <a:fillRect/>
          </a:stretch>
        </p:blipFill>
        <p:spPr>
          <a:xfrm>
            <a:off x="6882493" y="2383692"/>
            <a:ext cx="4986835" cy="3324556"/>
          </a:xfrm>
          <a:prstGeom prst="rect">
            <a:avLst/>
          </a:prstGeom>
        </p:spPr>
      </p:pic>
      <mc:AlternateContent xmlns:mc="http://schemas.openxmlformats.org/markup-compatibility/2006">
        <mc:Choice xmlns:p14="http://schemas.microsoft.com/office/powerpoint/2010/main" Requires="p14">
          <p:contentPart p14:bwMode="auto" r:id="rId4">
            <p14:nvContentPartPr>
              <p14:cNvPr id="35" name="Ink 34">
                <a:extLst>
                  <a:ext uri="{FF2B5EF4-FFF2-40B4-BE49-F238E27FC236}">
                    <a16:creationId xmlns:a16="http://schemas.microsoft.com/office/drawing/2014/main" id="{D292D8D1-8E71-094B-976F-3EB3C3C66D0D}"/>
                  </a:ext>
                </a:extLst>
              </p14:cNvPr>
              <p14:cNvContentPartPr/>
              <p14:nvPr/>
            </p14:nvContentPartPr>
            <p14:xfrm>
              <a:off x="8392030" y="4694503"/>
              <a:ext cx="32400" cy="54000"/>
            </p14:xfrm>
          </p:contentPart>
        </mc:Choice>
        <mc:Fallback>
          <p:pic>
            <p:nvPicPr>
              <p:cNvPr id="35" name="Ink 34">
                <a:extLst>
                  <a:ext uri="{FF2B5EF4-FFF2-40B4-BE49-F238E27FC236}">
                    <a16:creationId xmlns:a16="http://schemas.microsoft.com/office/drawing/2014/main" id="{D292D8D1-8E71-094B-976F-3EB3C3C66D0D}"/>
                  </a:ext>
                </a:extLst>
              </p:cNvPr>
              <p:cNvPicPr/>
              <p:nvPr/>
            </p:nvPicPr>
            <p:blipFill>
              <a:blip r:embed="rId5"/>
              <a:stretch>
                <a:fillRect/>
              </a:stretch>
            </p:blipFill>
            <p:spPr>
              <a:xfrm>
                <a:off x="8361070" y="4663903"/>
                <a:ext cx="93960" cy="11556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36" name="Ink 35">
                <a:extLst>
                  <a:ext uri="{FF2B5EF4-FFF2-40B4-BE49-F238E27FC236}">
                    <a16:creationId xmlns:a16="http://schemas.microsoft.com/office/drawing/2014/main" id="{67D772B9-27D9-CD40-85D6-8BAC670FC1F6}"/>
                  </a:ext>
                </a:extLst>
              </p14:cNvPr>
              <p14:cNvContentPartPr/>
              <p14:nvPr/>
            </p14:nvContentPartPr>
            <p14:xfrm>
              <a:off x="8388070" y="5206783"/>
              <a:ext cx="53280" cy="63000"/>
            </p14:xfrm>
          </p:contentPart>
        </mc:Choice>
        <mc:Fallback>
          <p:pic>
            <p:nvPicPr>
              <p:cNvPr id="36" name="Ink 35">
                <a:extLst>
                  <a:ext uri="{FF2B5EF4-FFF2-40B4-BE49-F238E27FC236}">
                    <a16:creationId xmlns:a16="http://schemas.microsoft.com/office/drawing/2014/main" id="{67D772B9-27D9-CD40-85D6-8BAC670FC1F6}"/>
                  </a:ext>
                </a:extLst>
              </p:cNvPr>
              <p:cNvPicPr/>
              <p:nvPr/>
            </p:nvPicPr>
            <p:blipFill>
              <a:blip r:embed="rId7"/>
              <a:stretch>
                <a:fillRect/>
              </a:stretch>
            </p:blipFill>
            <p:spPr>
              <a:xfrm>
                <a:off x="8357110" y="5176183"/>
                <a:ext cx="114480" cy="12420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37" name="Ink 36">
                <a:extLst>
                  <a:ext uri="{FF2B5EF4-FFF2-40B4-BE49-F238E27FC236}">
                    <a16:creationId xmlns:a16="http://schemas.microsoft.com/office/drawing/2014/main" id="{B111DF81-A161-E446-B802-65000A4B154A}"/>
                  </a:ext>
                </a:extLst>
              </p14:cNvPr>
              <p14:cNvContentPartPr/>
              <p14:nvPr/>
            </p14:nvContentPartPr>
            <p14:xfrm>
              <a:off x="9483190" y="5733103"/>
              <a:ext cx="6480" cy="3960"/>
            </p14:xfrm>
          </p:contentPart>
        </mc:Choice>
        <mc:Fallback>
          <p:pic>
            <p:nvPicPr>
              <p:cNvPr id="37" name="Ink 36">
                <a:extLst>
                  <a:ext uri="{FF2B5EF4-FFF2-40B4-BE49-F238E27FC236}">
                    <a16:creationId xmlns:a16="http://schemas.microsoft.com/office/drawing/2014/main" id="{B111DF81-A161-E446-B802-65000A4B154A}"/>
                  </a:ext>
                </a:extLst>
              </p:cNvPr>
              <p:cNvPicPr/>
              <p:nvPr/>
            </p:nvPicPr>
            <p:blipFill>
              <a:blip r:embed="rId9"/>
              <a:stretch>
                <a:fillRect/>
              </a:stretch>
            </p:blipFill>
            <p:spPr>
              <a:xfrm>
                <a:off x="9452590" y="5702503"/>
                <a:ext cx="67680" cy="6516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57" name="Ink 56">
                <a:extLst>
                  <a:ext uri="{FF2B5EF4-FFF2-40B4-BE49-F238E27FC236}">
                    <a16:creationId xmlns:a16="http://schemas.microsoft.com/office/drawing/2014/main" id="{96BF74BB-8396-1443-8FDF-F90693C2FBCB}"/>
                  </a:ext>
                </a:extLst>
              </p14:cNvPr>
              <p14:cNvContentPartPr/>
              <p14:nvPr/>
            </p14:nvContentPartPr>
            <p14:xfrm>
              <a:off x="3768910" y="3082423"/>
              <a:ext cx="1987200" cy="1079280"/>
            </p14:xfrm>
          </p:contentPart>
        </mc:Choice>
        <mc:Fallback>
          <p:pic>
            <p:nvPicPr>
              <p:cNvPr id="57" name="Ink 56">
                <a:extLst>
                  <a:ext uri="{FF2B5EF4-FFF2-40B4-BE49-F238E27FC236}">
                    <a16:creationId xmlns:a16="http://schemas.microsoft.com/office/drawing/2014/main" id="{96BF74BB-8396-1443-8FDF-F90693C2FBCB}"/>
                  </a:ext>
                </a:extLst>
              </p:cNvPr>
              <p:cNvPicPr/>
              <p:nvPr/>
            </p:nvPicPr>
            <p:blipFill>
              <a:blip r:embed="rId11"/>
              <a:stretch>
                <a:fillRect/>
              </a:stretch>
            </p:blipFill>
            <p:spPr>
              <a:xfrm>
                <a:off x="3738310" y="3051823"/>
                <a:ext cx="2048400" cy="114084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1031" name="Ink 1030">
                <a:extLst>
                  <a:ext uri="{FF2B5EF4-FFF2-40B4-BE49-F238E27FC236}">
                    <a16:creationId xmlns:a16="http://schemas.microsoft.com/office/drawing/2014/main" id="{9A17012A-A0F4-E844-AC8E-8A1D2DB33654}"/>
                  </a:ext>
                </a:extLst>
              </p14:cNvPr>
              <p14:cNvContentPartPr/>
              <p14:nvPr/>
            </p14:nvContentPartPr>
            <p14:xfrm>
              <a:off x="7009990" y="6431863"/>
              <a:ext cx="568800" cy="216720"/>
            </p14:xfrm>
          </p:contentPart>
        </mc:Choice>
        <mc:Fallback>
          <p:pic>
            <p:nvPicPr>
              <p:cNvPr id="1031" name="Ink 1030">
                <a:extLst>
                  <a:ext uri="{FF2B5EF4-FFF2-40B4-BE49-F238E27FC236}">
                    <a16:creationId xmlns:a16="http://schemas.microsoft.com/office/drawing/2014/main" id="{9A17012A-A0F4-E844-AC8E-8A1D2DB33654}"/>
                  </a:ext>
                </a:extLst>
              </p:cNvPr>
              <p:cNvPicPr/>
              <p:nvPr/>
            </p:nvPicPr>
            <p:blipFill>
              <a:blip r:embed="rId13"/>
              <a:stretch>
                <a:fillRect/>
              </a:stretch>
            </p:blipFill>
            <p:spPr>
              <a:xfrm>
                <a:off x="6979390" y="6401263"/>
                <a:ext cx="630000" cy="27828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1032" name="Ink 1031">
                <a:extLst>
                  <a:ext uri="{FF2B5EF4-FFF2-40B4-BE49-F238E27FC236}">
                    <a16:creationId xmlns:a16="http://schemas.microsoft.com/office/drawing/2014/main" id="{E190A7AE-AC86-6043-9F17-D4019A2187BC}"/>
                  </a:ext>
                </a:extLst>
              </p14:cNvPr>
              <p14:cNvContentPartPr/>
              <p14:nvPr/>
            </p14:nvContentPartPr>
            <p14:xfrm>
              <a:off x="3947110" y="3359623"/>
              <a:ext cx="443880" cy="694080"/>
            </p14:xfrm>
          </p:contentPart>
        </mc:Choice>
        <mc:Fallback>
          <p:pic>
            <p:nvPicPr>
              <p:cNvPr id="1032" name="Ink 1031">
                <a:extLst>
                  <a:ext uri="{FF2B5EF4-FFF2-40B4-BE49-F238E27FC236}">
                    <a16:creationId xmlns:a16="http://schemas.microsoft.com/office/drawing/2014/main" id="{E190A7AE-AC86-6043-9F17-D4019A2187BC}"/>
                  </a:ext>
                </a:extLst>
              </p:cNvPr>
              <p:cNvPicPr/>
              <p:nvPr/>
            </p:nvPicPr>
            <p:blipFill>
              <a:blip r:embed="rId15"/>
              <a:stretch>
                <a:fillRect/>
              </a:stretch>
            </p:blipFill>
            <p:spPr>
              <a:xfrm>
                <a:off x="3916510" y="3329023"/>
                <a:ext cx="505440" cy="755640"/>
              </a:xfrm>
              <a:prstGeom prst="rect">
                <a:avLst/>
              </a:prstGeom>
            </p:spPr>
          </p:pic>
        </mc:Fallback>
      </mc:AlternateContent>
      <p:grpSp>
        <p:nvGrpSpPr>
          <p:cNvPr id="1042" name="Group 1041">
            <a:extLst>
              <a:ext uri="{FF2B5EF4-FFF2-40B4-BE49-F238E27FC236}">
                <a16:creationId xmlns:a16="http://schemas.microsoft.com/office/drawing/2014/main" id="{5868D4DF-0F02-B842-A266-7ADC1DBF405F}"/>
              </a:ext>
            </a:extLst>
          </p:cNvPr>
          <p:cNvGrpSpPr/>
          <p:nvPr/>
        </p:nvGrpSpPr>
        <p:grpSpPr>
          <a:xfrm>
            <a:off x="4171030" y="113863"/>
            <a:ext cx="6915960" cy="640440"/>
            <a:chOff x="4171030" y="113863"/>
            <a:chExt cx="6915960" cy="640440"/>
          </a:xfrm>
        </p:grpSpPr>
        <mc:AlternateContent xmlns:mc="http://schemas.openxmlformats.org/markup-compatibility/2006">
          <mc:Choice xmlns:p14="http://schemas.microsoft.com/office/powerpoint/2010/main" Requires="p14">
            <p:contentPart p14:bwMode="auto" r:id="rId16">
              <p14:nvContentPartPr>
                <p14:cNvPr id="1033" name="Ink 1032">
                  <a:extLst>
                    <a:ext uri="{FF2B5EF4-FFF2-40B4-BE49-F238E27FC236}">
                      <a16:creationId xmlns:a16="http://schemas.microsoft.com/office/drawing/2014/main" id="{90B815CE-F732-4049-B1F3-9C7C7CD6B1AB}"/>
                    </a:ext>
                  </a:extLst>
                </p14:cNvPr>
                <p14:cNvContentPartPr/>
                <p14:nvPr/>
              </p14:nvContentPartPr>
              <p14:xfrm>
                <a:off x="4171030" y="328423"/>
                <a:ext cx="690840" cy="208080"/>
              </p14:xfrm>
            </p:contentPart>
          </mc:Choice>
          <mc:Fallback>
            <p:pic>
              <p:nvPicPr>
                <p:cNvPr id="1033" name="Ink 1032">
                  <a:extLst>
                    <a:ext uri="{FF2B5EF4-FFF2-40B4-BE49-F238E27FC236}">
                      <a16:creationId xmlns:a16="http://schemas.microsoft.com/office/drawing/2014/main" id="{90B815CE-F732-4049-B1F3-9C7C7CD6B1AB}"/>
                    </a:ext>
                  </a:extLst>
                </p:cNvPr>
                <p:cNvPicPr/>
                <p:nvPr/>
              </p:nvPicPr>
              <p:blipFill>
                <a:blip r:embed="rId17"/>
                <a:stretch>
                  <a:fillRect/>
                </a:stretch>
              </p:blipFill>
              <p:spPr>
                <a:xfrm>
                  <a:off x="4140430" y="297823"/>
                  <a:ext cx="752400" cy="26928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034" name="Ink 1033">
                  <a:extLst>
                    <a:ext uri="{FF2B5EF4-FFF2-40B4-BE49-F238E27FC236}">
                      <a16:creationId xmlns:a16="http://schemas.microsoft.com/office/drawing/2014/main" id="{9B1244CE-0C8A-DE41-BD51-99FE04E31CE2}"/>
                    </a:ext>
                  </a:extLst>
                </p14:cNvPr>
                <p14:cNvContentPartPr/>
                <p14:nvPr/>
              </p14:nvContentPartPr>
              <p14:xfrm>
                <a:off x="5262550" y="255343"/>
                <a:ext cx="484200" cy="300600"/>
              </p14:xfrm>
            </p:contentPart>
          </mc:Choice>
          <mc:Fallback>
            <p:pic>
              <p:nvPicPr>
                <p:cNvPr id="1034" name="Ink 1033">
                  <a:extLst>
                    <a:ext uri="{FF2B5EF4-FFF2-40B4-BE49-F238E27FC236}">
                      <a16:creationId xmlns:a16="http://schemas.microsoft.com/office/drawing/2014/main" id="{9B1244CE-0C8A-DE41-BD51-99FE04E31CE2}"/>
                    </a:ext>
                  </a:extLst>
                </p:cNvPr>
                <p:cNvPicPr/>
                <p:nvPr/>
              </p:nvPicPr>
              <p:blipFill>
                <a:blip r:embed="rId19"/>
                <a:stretch>
                  <a:fillRect/>
                </a:stretch>
              </p:blipFill>
              <p:spPr>
                <a:xfrm>
                  <a:off x="5231590" y="224383"/>
                  <a:ext cx="545400" cy="36216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035" name="Ink 1034">
                  <a:extLst>
                    <a:ext uri="{FF2B5EF4-FFF2-40B4-BE49-F238E27FC236}">
                      <a16:creationId xmlns:a16="http://schemas.microsoft.com/office/drawing/2014/main" id="{4259C771-F538-B54A-A913-016CE4FFB78F}"/>
                    </a:ext>
                  </a:extLst>
                </p14:cNvPr>
                <p14:cNvContentPartPr/>
                <p14:nvPr/>
              </p14:nvContentPartPr>
              <p14:xfrm>
                <a:off x="5633710" y="151303"/>
                <a:ext cx="1326960" cy="334080"/>
              </p14:xfrm>
            </p:contentPart>
          </mc:Choice>
          <mc:Fallback>
            <p:pic>
              <p:nvPicPr>
                <p:cNvPr id="1035" name="Ink 1034">
                  <a:extLst>
                    <a:ext uri="{FF2B5EF4-FFF2-40B4-BE49-F238E27FC236}">
                      <a16:creationId xmlns:a16="http://schemas.microsoft.com/office/drawing/2014/main" id="{4259C771-F538-B54A-A913-016CE4FFB78F}"/>
                    </a:ext>
                  </a:extLst>
                </p:cNvPr>
                <p:cNvPicPr/>
                <p:nvPr/>
              </p:nvPicPr>
              <p:blipFill>
                <a:blip r:embed="rId21"/>
                <a:stretch>
                  <a:fillRect/>
                </a:stretch>
              </p:blipFill>
              <p:spPr>
                <a:xfrm>
                  <a:off x="5603110" y="120703"/>
                  <a:ext cx="1388160" cy="39564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1036" name="Ink 1035">
                  <a:extLst>
                    <a:ext uri="{FF2B5EF4-FFF2-40B4-BE49-F238E27FC236}">
                      <a16:creationId xmlns:a16="http://schemas.microsoft.com/office/drawing/2014/main" id="{A5335A55-2F96-474E-9075-DD9813809D60}"/>
                    </a:ext>
                  </a:extLst>
                </p14:cNvPr>
                <p14:cNvContentPartPr/>
                <p14:nvPr/>
              </p14:nvContentPartPr>
              <p14:xfrm>
                <a:off x="7047790" y="140503"/>
                <a:ext cx="253440" cy="320040"/>
              </p14:xfrm>
            </p:contentPart>
          </mc:Choice>
          <mc:Fallback>
            <p:pic>
              <p:nvPicPr>
                <p:cNvPr id="1036" name="Ink 1035">
                  <a:extLst>
                    <a:ext uri="{FF2B5EF4-FFF2-40B4-BE49-F238E27FC236}">
                      <a16:creationId xmlns:a16="http://schemas.microsoft.com/office/drawing/2014/main" id="{A5335A55-2F96-474E-9075-DD9813809D60}"/>
                    </a:ext>
                  </a:extLst>
                </p:cNvPr>
                <p:cNvPicPr/>
                <p:nvPr/>
              </p:nvPicPr>
              <p:blipFill>
                <a:blip r:embed="rId23"/>
                <a:stretch>
                  <a:fillRect/>
                </a:stretch>
              </p:blipFill>
              <p:spPr>
                <a:xfrm>
                  <a:off x="7016830" y="109903"/>
                  <a:ext cx="314640" cy="38160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1037" name="Ink 1036">
                  <a:extLst>
                    <a:ext uri="{FF2B5EF4-FFF2-40B4-BE49-F238E27FC236}">
                      <a16:creationId xmlns:a16="http://schemas.microsoft.com/office/drawing/2014/main" id="{8349538C-45C4-AB42-88C7-A0121FC01884}"/>
                    </a:ext>
                  </a:extLst>
                </p14:cNvPr>
                <p14:cNvContentPartPr/>
                <p14:nvPr/>
              </p14:nvContentPartPr>
              <p14:xfrm>
                <a:off x="7734310" y="113863"/>
                <a:ext cx="1691280" cy="329040"/>
              </p14:xfrm>
            </p:contentPart>
          </mc:Choice>
          <mc:Fallback>
            <p:pic>
              <p:nvPicPr>
                <p:cNvPr id="1037" name="Ink 1036">
                  <a:extLst>
                    <a:ext uri="{FF2B5EF4-FFF2-40B4-BE49-F238E27FC236}">
                      <a16:creationId xmlns:a16="http://schemas.microsoft.com/office/drawing/2014/main" id="{8349538C-45C4-AB42-88C7-A0121FC01884}"/>
                    </a:ext>
                  </a:extLst>
                </p:cNvPr>
                <p:cNvPicPr/>
                <p:nvPr/>
              </p:nvPicPr>
              <p:blipFill>
                <a:blip r:embed="rId25"/>
                <a:stretch>
                  <a:fillRect/>
                </a:stretch>
              </p:blipFill>
              <p:spPr>
                <a:xfrm>
                  <a:off x="7703710" y="83263"/>
                  <a:ext cx="1752480" cy="39024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1038" name="Ink 1037">
                  <a:extLst>
                    <a:ext uri="{FF2B5EF4-FFF2-40B4-BE49-F238E27FC236}">
                      <a16:creationId xmlns:a16="http://schemas.microsoft.com/office/drawing/2014/main" id="{67F87F1B-2945-4246-BCB9-9FE911CFC747}"/>
                    </a:ext>
                  </a:extLst>
                </p14:cNvPr>
                <p14:cNvContentPartPr/>
                <p14:nvPr/>
              </p14:nvContentPartPr>
              <p14:xfrm>
                <a:off x="9696310" y="120343"/>
                <a:ext cx="174240" cy="233280"/>
              </p14:xfrm>
            </p:contentPart>
          </mc:Choice>
          <mc:Fallback>
            <p:pic>
              <p:nvPicPr>
                <p:cNvPr id="1038" name="Ink 1037">
                  <a:extLst>
                    <a:ext uri="{FF2B5EF4-FFF2-40B4-BE49-F238E27FC236}">
                      <a16:creationId xmlns:a16="http://schemas.microsoft.com/office/drawing/2014/main" id="{67F87F1B-2945-4246-BCB9-9FE911CFC747}"/>
                    </a:ext>
                  </a:extLst>
                </p:cNvPr>
                <p:cNvPicPr/>
                <p:nvPr/>
              </p:nvPicPr>
              <p:blipFill>
                <a:blip r:embed="rId27"/>
                <a:stretch>
                  <a:fillRect/>
                </a:stretch>
              </p:blipFill>
              <p:spPr>
                <a:xfrm>
                  <a:off x="9665710" y="89743"/>
                  <a:ext cx="235440" cy="29448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1039" name="Ink 1038">
                  <a:extLst>
                    <a:ext uri="{FF2B5EF4-FFF2-40B4-BE49-F238E27FC236}">
                      <a16:creationId xmlns:a16="http://schemas.microsoft.com/office/drawing/2014/main" id="{A5BCB307-B0A4-5040-ADE7-AA5B26032FFD}"/>
                    </a:ext>
                  </a:extLst>
                </p14:cNvPr>
                <p14:cNvContentPartPr/>
                <p14:nvPr/>
              </p14:nvContentPartPr>
              <p14:xfrm>
                <a:off x="9993310" y="181903"/>
                <a:ext cx="790200" cy="260280"/>
              </p14:xfrm>
            </p:contentPart>
          </mc:Choice>
          <mc:Fallback>
            <p:pic>
              <p:nvPicPr>
                <p:cNvPr id="1039" name="Ink 1038">
                  <a:extLst>
                    <a:ext uri="{FF2B5EF4-FFF2-40B4-BE49-F238E27FC236}">
                      <a16:creationId xmlns:a16="http://schemas.microsoft.com/office/drawing/2014/main" id="{A5BCB307-B0A4-5040-ADE7-AA5B26032FFD}"/>
                    </a:ext>
                  </a:extLst>
                </p:cNvPr>
                <p:cNvPicPr/>
                <p:nvPr/>
              </p:nvPicPr>
              <p:blipFill>
                <a:blip r:embed="rId29"/>
                <a:stretch>
                  <a:fillRect/>
                </a:stretch>
              </p:blipFill>
              <p:spPr>
                <a:xfrm>
                  <a:off x="9962350" y="151303"/>
                  <a:ext cx="851760" cy="32148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1040" name="Ink 1039">
                  <a:extLst>
                    <a:ext uri="{FF2B5EF4-FFF2-40B4-BE49-F238E27FC236}">
                      <a16:creationId xmlns:a16="http://schemas.microsoft.com/office/drawing/2014/main" id="{317DC980-ABA4-C548-934F-C2C2DF3EDEDE}"/>
                    </a:ext>
                  </a:extLst>
                </p14:cNvPr>
                <p14:cNvContentPartPr/>
                <p14:nvPr/>
              </p14:nvContentPartPr>
              <p14:xfrm>
                <a:off x="11074750" y="380623"/>
                <a:ext cx="12240" cy="13320"/>
              </p14:xfrm>
            </p:contentPart>
          </mc:Choice>
          <mc:Fallback>
            <p:pic>
              <p:nvPicPr>
                <p:cNvPr id="1040" name="Ink 1039">
                  <a:extLst>
                    <a:ext uri="{FF2B5EF4-FFF2-40B4-BE49-F238E27FC236}">
                      <a16:creationId xmlns:a16="http://schemas.microsoft.com/office/drawing/2014/main" id="{317DC980-ABA4-C548-934F-C2C2DF3EDEDE}"/>
                    </a:ext>
                  </a:extLst>
                </p:cNvPr>
                <p:cNvPicPr/>
                <p:nvPr/>
              </p:nvPicPr>
              <p:blipFill>
                <a:blip r:embed="rId31"/>
                <a:stretch>
                  <a:fillRect/>
                </a:stretch>
              </p:blipFill>
              <p:spPr>
                <a:xfrm>
                  <a:off x="11044150" y="350023"/>
                  <a:ext cx="73800" cy="7488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1041" name="Ink 1040">
                  <a:extLst>
                    <a:ext uri="{FF2B5EF4-FFF2-40B4-BE49-F238E27FC236}">
                      <a16:creationId xmlns:a16="http://schemas.microsoft.com/office/drawing/2014/main" id="{6692F2A3-72B6-B04D-9321-551D558AAC6D}"/>
                    </a:ext>
                  </a:extLst>
                </p14:cNvPr>
                <p14:cNvContentPartPr/>
                <p14:nvPr/>
              </p14:nvContentPartPr>
              <p14:xfrm>
                <a:off x="9096550" y="634063"/>
                <a:ext cx="1936080" cy="120240"/>
              </p14:xfrm>
            </p:contentPart>
          </mc:Choice>
          <mc:Fallback>
            <p:pic>
              <p:nvPicPr>
                <p:cNvPr id="1041" name="Ink 1040">
                  <a:extLst>
                    <a:ext uri="{FF2B5EF4-FFF2-40B4-BE49-F238E27FC236}">
                      <a16:creationId xmlns:a16="http://schemas.microsoft.com/office/drawing/2014/main" id="{6692F2A3-72B6-B04D-9321-551D558AAC6D}"/>
                    </a:ext>
                  </a:extLst>
                </p:cNvPr>
                <p:cNvPicPr/>
                <p:nvPr/>
              </p:nvPicPr>
              <p:blipFill>
                <a:blip r:embed="rId33"/>
                <a:stretch>
                  <a:fillRect/>
                </a:stretch>
              </p:blipFill>
              <p:spPr>
                <a:xfrm>
                  <a:off x="9065590" y="603463"/>
                  <a:ext cx="1997280" cy="181440"/>
                </a:xfrm>
                <a:prstGeom prst="rect">
                  <a:avLst/>
                </a:prstGeom>
              </p:spPr>
            </p:pic>
          </mc:Fallback>
        </mc:AlternateContent>
      </p:grpSp>
      <p:grpSp>
        <p:nvGrpSpPr>
          <p:cNvPr id="1053" name="Group 1052">
            <a:extLst>
              <a:ext uri="{FF2B5EF4-FFF2-40B4-BE49-F238E27FC236}">
                <a16:creationId xmlns:a16="http://schemas.microsoft.com/office/drawing/2014/main" id="{7F5637E1-6A3D-4943-986C-220327824A4A}"/>
              </a:ext>
            </a:extLst>
          </p:cNvPr>
          <p:cNvGrpSpPr/>
          <p:nvPr/>
        </p:nvGrpSpPr>
        <p:grpSpPr>
          <a:xfrm>
            <a:off x="5050870" y="739183"/>
            <a:ext cx="2400120" cy="167400"/>
            <a:chOff x="5050870" y="739183"/>
            <a:chExt cx="2400120" cy="167400"/>
          </a:xfrm>
        </p:grpSpPr>
        <mc:AlternateContent xmlns:mc="http://schemas.openxmlformats.org/markup-compatibility/2006">
          <mc:Choice xmlns:p14="http://schemas.microsoft.com/office/powerpoint/2010/main" Requires="p14">
            <p:contentPart p14:bwMode="auto" r:id="rId34">
              <p14:nvContentPartPr>
                <p14:cNvPr id="1050" name="Ink 1049">
                  <a:extLst>
                    <a:ext uri="{FF2B5EF4-FFF2-40B4-BE49-F238E27FC236}">
                      <a16:creationId xmlns:a16="http://schemas.microsoft.com/office/drawing/2014/main" id="{A7B3F65B-8D45-5640-A0E2-4CFC34705F89}"/>
                    </a:ext>
                  </a:extLst>
                </p14:cNvPr>
                <p14:cNvContentPartPr/>
                <p14:nvPr/>
              </p14:nvContentPartPr>
              <p14:xfrm>
                <a:off x="5065270" y="739183"/>
                <a:ext cx="2385720" cy="60120"/>
              </p14:xfrm>
            </p:contentPart>
          </mc:Choice>
          <mc:Fallback>
            <p:pic>
              <p:nvPicPr>
                <p:cNvPr id="1050" name="Ink 1049">
                  <a:extLst>
                    <a:ext uri="{FF2B5EF4-FFF2-40B4-BE49-F238E27FC236}">
                      <a16:creationId xmlns:a16="http://schemas.microsoft.com/office/drawing/2014/main" id="{A7B3F65B-8D45-5640-A0E2-4CFC34705F89}"/>
                    </a:ext>
                  </a:extLst>
                </p:cNvPr>
                <p:cNvPicPr/>
                <p:nvPr/>
              </p:nvPicPr>
              <p:blipFill>
                <a:blip r:embed="rId35"/>
                <a:stretch>
                  <a:fillRect/>
                </a:stretch>
              </p:blipFill>
              <p:spPr>
                <a:xfrm>
                  <a:off x="5034670" y="708223"/>
                  <a:ext cx="2446920" cy="12168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1051" name="Ink 1050">
                  <a:extLst>
                    <a:ext uri="{FF2B5EF4-FFF2-40B4-BE49-F238E27FC236}">
                      <a16:creationId xmlns:a16="http://schemas.microsoft.com/office/drawing/2014/main" id="{7D6FE330-C10D-294D-BEBE-69DE2377F13D}"/>
                    </a:ext>
                  </a:extLst>
                </p14:cNvPr>
                <p14:cNvContentPartPr/>
                <p14:nvPr/>
              </p14:nvContentPartPr>
              <p14:xfrm>
                <a:off x="5174710" y="863023"/>
                <a:ext cx="1609560" cy="43560"/>
              </p14:xfrm>
            </p:contentPart>
          </mc:Choice>
          <mc:Fallback>
            <p:pic>
              <p:nvPicPr>
                <p:cNvPr id="1051" name="Ink 1050">
                  <a:extLst>
                    <a:ext uri="{FF2B5EF4-FFF2-40B4-BE49-F238E27FC236}">
                      <a16:creationId xmlns:a16="http://schemas.microsoft.com/office/drawing/2014/main" id="{7D6FE330-C10D-294D-BEBE-69DE2377F13D}"/>
                    </a:ext>
                  </a:extLst>
                </p:cNvPr>
                <p:cNvPicPr/>
                <p:nvPr/>
              </p:nvPicPr>
              <p:blipFill>
                <a:blip r:embed="rId37"/>
                <a:stretch>
                  <a:fillRect/>
                </a:stretch>
              </p:blipFill>
              <p:spPr>
                <a:xfrm>
                  <a:off x="5144110" y="832423"/>
                  <a:ext cx="1670760" cy="10476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1052" name="Ink 1051">
                  <a:extLst>
                    <a:ext uri="{FF2B5EF4-FFF2-40B4-BE49-F238E27FC236}">
                      <a16:creationId xmlns:a16="http://schemas.microsoft.com/office/drawing/2014/main" id="{0A82A9FD-E316-F749-B059-3AD646291AE9}"/>
                    </a:ext>
                  </a:extLst>
                </p14:cNvPr>
                <p14:cNvContentPartPr/>
                <p14:nvPr/>
              </p14:nvContentPartPr>
              <p14:xfrm>
                <a:off x="5050870" y="742423"/>
                <a:ext cx="1790280" cy="145800"/>
              </p14:xfrm>
            </p:contentPart>
          </mc:Choice>
          <mc:Fallback>
            <p:pic>
              <p:nvPicPr>
                <p:cNvPr id="1052" name="Ink 1051">
                  <a:extLst>
                    <a:ext uri="{FF2B5EF4-FFF2-40B4-BE49-F238E27FC236}">
                      <a16:creationId xmlns:a16="http://schemas.microsoft.com/office/drawing/2014/main" id="{0A82A9FD-E316-F749-B059-3AD646291AE9}"/>
                    </a:ext>
                  </a:extLst>
                </p:cNvPr>
                <p:cNvPicPr/>
                <p:nvPr/>
              </p:nvPicPr>
              <p:blipFill>
                <a:blip r:embed="rId39"/>
                <a:stretch>
                  <a:fillRect/>
                </a:stretch>
              </p:blipFill>
              <p:spPr>
                <a:xfrm>
                  <a:off x="5020270" y="711823"/>
                  <a:ext cx="1851840" cy="207000"/>
                </a:xfrm>
                <a:prstGeom prst="rect">
                  <a:avLst/>
                </a:prstGeom>
              </p:spPr>
            </p:pic>
          </mc:Fallback>
        </mc:AlternateContent>
      </p:grpSp>
      <p:grpSp>
        <p:nvGrpSpPr>
          <p:cNvPr id="1058" name="Group 1057">
            <a:extLst>
              <a:ext uri="{FF2B5EF4-FFF2-40B4-BE49-F238E27FC236}">
                <a16:creationId xmlns:a16="http://schemas.microsoft.com/office/drawing/2014/main" id="{1E887B4D-AECC-1841-A7C7-3999D9B613DD}"/>
              </a:ext>
            </a:extLst>
          </p:cNvPr>
          <p:cNvGrpSpPr/>
          <p:nvPr/>
        </p:nvGrpSpPr>
        <p:grpSpPr>
          <a:xfrm>
            <a:off x="1163950" y="2703343"/>
            <a:ext cx="5651280" cy="2160720"/>
            <a:chOff x="1163950" y="2703343"/>
            <a:chExt cx="5651280" cy="2160720"/>
          </a:xfrm>
        </p:grpSpPr>
        <mc:AlternateContent xmlns:mc="http://schemas.openxmlformats.org/markup-compatibility/2006">
          <mc:Choice xmlns:p14="http://schemas.microsoft.com/office/powerpoint/2010/main" Requires="p14">
            <p:contentPart p14:bwMode="auto" r:id="rId40">
              <p14:nvContentPartPr>
                <p14:cNvPr id="42" name="Ink 41">
                  <a:extLst>
                    <a:ext uri="{FF2B5EF4-FFF2-40B4-BE49-F238E27FC236}">
                      <a16:creationId xmlns:a16="http://schemas.microsoft.com/office/drawing/2014/main" id="{C66EDF6D-429A-CA4D-B6A8-7E565C8908EA}"/>
                    </a:ext>
                  </a:extLst>
                </p14:cNvPr>
                <p14:cNvContentPartPr/>
                <p14:nvPr/>
              </p14:nvContentPartPr>
              <p14:xfrm>
                <a:off x="3192910" y="4553743"/>
                <a:ext cx="340200" cy="259560"/>
              </p14:xfrm>
            </p:contentPart>
          </mc:Choice>
          <mc:Fallback>
            <p:pic>
              <p:nvPicPr>
                <p:cNvPr id="42" name="Ink 41">
                  <a:extLst>
                    <a:ext uri="{FF2B5EF4-FFF2-40B4-BE49-F238E27FC236}">
                      <a16:creationId xmlns:a16="http://schemas.microsoft.com/office/drawing/2014/main" id="{C66EDF6D-429A-CA4D-B6A8-7E565C8908EA}"/>
                    </a:ext>
                  </a:extLst>
                </p:cNvPr>
                <p:cNvPicPr/>
                <p:nvPr/>
              </p:nvPicPr>
              <p:blipFill>
                <a:blip r:embed="rId41"/>
                <a:stretch>
                  <a:fillRect/>
                </a:stretch>
              </p:blipFill>
              <p:spPr>
                <a:xfrm>
                  <a:off x="3162310" y="4523143"/>
                  <a:ext cx="401400" cy="32112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43" name="Ink 42">
                  <a:extLst>
                    <a:ext uri="{FF2B5EF4-FFF2-40B4-BE49-F238E27FC236}">
                      <a16:creationId xmlns:a16="http://schemas.microsoft.com/office/drawing/2014/main" id="{3280AEAB-4619-454A-B1B8-B107D3F8036B}"/>
                    </a:ext>
                  </a:extLst>
                </p14:cNvPr>
                <p14:cNvContentPartPr/>
                <p14:nvPr/>
              </p14:nvContentPartPr>
              <p14:xfrm>
                <a:off x="3833710" y="4549783"/>
                <a:ext cx="435960" cy="168120"/>
              </p14:xfrm>
            </p:contentPart>
          </mc:Choice>
          <mc:Fallback>
            <p:pic>
              <p:nvPicPr>
                <p:cNvPr id="43" name="Ink 42">
                  <a:extLst>
                    <a:ext uri="{FF2B5EF4-FFF2-40B4-BE49-F238E27FC236}">
                      <a16:creationId xmlns:a16="http://schemas.microsoft.com/office/drawing/2014/main" id="{3280AEAB-4619-454A-B1B8-B107D3F8036B}"/>
                    </a:ext>
                  </a:extLst>
                </p:cNvPr>
                <p:cNvPicPr/>
                <p:nvPr/>
              </p:nvPicPr>
              <p:blipFill>
                <a:blip r:embed="rId43"/>
                <a:stretch>
                  <a:fillRect/>
                </a:stretch>
              </p:blipFill>
              <p:spPr>
                <a:xfrm>
                  <a:off x="3803110" y="4519183"/>
                  <a:ext cx="497160" cy="22932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44" name="Ink 43">
                  <a:extLst>
                    <a:ext uri="{FF2B5EF4-FFF2-40B4-BE49-F238E27FC236}">
                      <a16:creationId xmlns:a16="http://schemas.microsoft.com/office/drawing/2014/main" id="{7A8164A2-EE52-1B45-9E52-489AAAF54B09}"/>
                    </a:ext>
                  </a:extLst>
                </p14:cNvPr>
                <p14:cNvContentPartPr/>
                <p14:nvPr/>
              </p14:nvContentPartPr>
              <p14:xfrm>
                <a:off x="4222870" y="4341343"/>
                <a:ext cx="8640" cy="36360"/>
              </p14:xfrm>
            </p:contentPart>
          </mc:Choice>
          <mc:Fallback>
            <p:pic>
              <p:nvPicPr>
                <p:cNvPr id="44" name="Ink 43">
                  <a:extLst>
                    <a:ext uri="{FF2B5EF4-FFF2-40B4-BE49-F238E27FC236}">
                      <a16:creationId xmlns:a16="http://schemas.microsoft.com/office/drawing/2014/main" id="{7A8164A2-EE52-1B45-9E52-489AAAF54B09}"/>
                    </a:ext>
                  </a:extLst>
                </p:cNvPr>
                <p:cNvPicPr/>
                <p:nvPr/>
              </p:nvPicPr>
              <p:blipFill>
                <a:blip r:embed="rId45"/>
                <a:stretch>
                  <a:fillRect/>
                </a:stretch>
              </p:blipFill>
              <p:spPr>
                <a:xfrm>
                  <a:off x="4192270" y="4310743"/>
                  <a:ext cx="70200" cy="9756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45" name="Ink 44">
                  <a:extLst>
                    <a:ext uri="{FF2B5EF4-FFF2-40B4-BE49-F238E27FC236}">
                      <a16:creationId xmlns:a16="http://schemas.microsoft.com/office/drawing/2014/main" id="{11F2A2A2-7F86-FB43-8E94-BF8792EA8FF8}"/>
                    </a:ext>
                  </a:extLst>
                </p14:cNvPr>
                <p14:cNvContentPartPr/>
                <p14:nvPr/>
              </p14:nvContentPartPr>
              <p14:xfrm>
                <a:off x="4348150" y="4475983"/>
                <a:ext cx="190800" cy="278280"/>
              </p14:xfrm>
            </p:contentPart>
          </mc:Choice>
          <mc:Fallback>
            <p:pic>
              <p:nvPicPr>
                <p:cNvPr id="45" name="Ink 44">
                  <a:extLst>
                    <a:ext uri="{FF2B5EF4-FFF2-40B4-BE49-F238E27FC236}">
                      <a16:creationId xmlns:a16="http://schemas.microsoft.com/office/drawing/2014/main" id="{11F2A2A2-7F86-FB43-8E94-BF8792EA8FF8}"/>
                    </a:ext>
                  </a:extLst>
                </p:cNvPr>
                <p:cNvPicPr/>
                <p:nvPr/>
              </p:nvPicPr>
              <p:blipFill>
                <a:blip r:embed="rId47"/>
                <a:stretch>
                  <a:fillRect/>
                </a:stretch>
              </p:blipFill>
              <p:spPr>
                <a:xfrm>
                  <a:off x="4317550" y="4445383"/>
                  <a:ext cx="252000" cy="33948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46" name="Ink 45">
                  <a:extLst>
                    <a:ext uri="{FF2B5EF4-FFF2-40B4-BE49-F238E27FC236}">
                      <a16:creationId xmlns:a16="http://schemas.microsoft.com/office/drawing/2014/main" id="{C6B31F96-2AA6-9E4A-9590-182B4DDCDA02}"/>
                    </a:ext>
                  </a:extLst>
                </p14:cNvPr>
                <p14:cNvContentPartPr/>
                <p14:nvPr/>
              </p14:nvContentPartPr>
              <p14:xfrm>
                <a:off x="4228270" y="4556263"/>
                <a:ext cx="105840" cy="14040"/>
              </p14:xfrm>
            </p:contentPart>
          </mc:Choice>
          <mc:Fallback>
            <p:pic>
              <p:nvPicPr>
                <p:cNvPr id="46" name="Ink 45">
                  <a:extLst>
                    <a:ext uri="{FF2B5EF4-FFF2-40B4-BE49-F238E27FC236}">
                      <a16:creationId xmlns:a16="http://schemas.microsoft.com/office/drawing/2014/main" id="{C6B31F96-2AA6-9E4A-9590-182B4DDCDA02}"/>
                    </a:ext>
                  </a:extLst>
                </p:cNvPr>
                <p:cNvPicPr/>
                <p:nvPr/>
              </p:nvPicPr>
              <p:blipFill>
                <a:blip r:embed="rId49"/>
                <a:stretch>
                  <a:fillRect/>
                </a:stretch>
              </p:blipFill>
              <p:spPr>
                <a:xfrm>
                  <a:off x="4197670" y="4525663"/>
                  <a:ext cx="167040" cy="7524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47" name="Ink 46">
                  <a:extLst>
                    <a:ext uri="{FF2B5EF4-FFF2-40B4-BE49-F238E27FC236}">
                      <a16:creationId xmlns:a16="http://schemas.microsoft.com/office/drawing/2014/main" id="{DFF979E6-670A-DA46-A8EA-0DDBBC54C1C4}"/>
                    </a:ext>
                  </a:extLst>
                </p14:cNvPr>
                <p14:cNvContentPartPr/>
                <p14:nvPr/>
              </p14:nvContentPartPr>
              <p14:xfrm>
                <a:off x="4963750" y="4464463"/>
                <a:ext cx="378360" cy="200880"/>
              </p14:xfrm>
            </p:contentPart>
          </mc:Choice>
          <mc:Fallback>
            <p:pic>
              <p:nvPicPr>
                <p:cNvPr id="47" name="Ink 46">
                  <a:extLst>
                    <a:ext uri="{FF2B5EF4-FFF2-40B4-BE49-F238E27FC236}">
                      <a16:creationId xmlns:a16="http://schemas.microsoft.com/office/drawing/2014/main" id="{DFF979E6-670A-DA46-A8EA-0DDBBC54C1C4}"/>
                    </a:ext>
                  </a:extLst>
                </p:cNvPr>
                <p:cNvPicPr/>
                <p:nvPr/>
              </p:nvPicPr>
              <p:blipFill>
                <a:blip r:embed="rId51"/>
                <a:stretch>
                  <a:fillRect/>
                </a:stretch>
              </p:blipFill>
              <p:spPr>
                <a:xfrm>
                  <a:off x="4933150" y="4433863"/>
                  <a:ext cx="439560" cy="26208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48" name="Ink 47">
                  <a:extLst>
                    <a:ext uri="{FF2B5EF4-FFF2-40B4-BE49-F238E27FC236}">
                      <a16:creationId xmlns:a16="http://schemas.microsoft.com/office/drawing/2014/main" id="{D0F62D76-2B32-1045-9C32-EE479910EC85}"/>
                    </a:ext>
                  </a:extLst>
                </p14:cNvPr>
                <p14:cNvContentPartPr/>
                <p14:nvPr/>
              </p14:nvContentPartPr>
              <p14:xfrm>
                <a:off x="5404390" y="4425943"/>
                <a:ext cx="435960" cy="376560"/>
              </p14:xfrm>
            </p:contentPart>
          </mc:Choice>
          <mc:Fallback>
            <p:pic>
              <p:nvPicPr>
                <p:cNvPr id="48" name="Ink 47">
                  <a:extLst>
                    <a:ext uri="{FF2B5EF4-FFF2-40B4-BE49-F238E27FC236}">
                      <a16:creationId xmlns:a16="http://schemas.microsoft.com/office/drawing/2014/main" id="{D0F62D76-2B32-1045-9C32-EE479910EC85}"/>
                    </a:ext>
                  </a:extLst>
                </p:cNvPr>
                <p:cNvPicPr/>
                <p:nvPr/>
              </p:nvPicPr>
              <p:blipFill>
                <a:blip r:embed="rId53"/>
                <a:stretch>
                  <a:fillRect/>
                </a:stretch>
              </p:blipFill>
              <p:spPr>
                <a:xfrm>
                  <a:off x="5373430" y="4394983"/>
                  <a:ext cx="497520" cy="43776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1024" name="Ink 1023">
                  <a:extLst>
                    <a:ext uri="{FF2B5EF4-FFF2-40B4-BE49-F238E27FC236}">
                      <a16:creationId xmlns:a16="http://schemas.microsoft.com/office/drawing/2014/main" id="{8B2ABA59-066B-6B4A-AE3C-43FC6BF3230C}"/>
                    </a:ext>
                  </a:extLst>
                </p14:cNvPr>
                <p14:cNvContentPartPr/>
                <p14:nvPr/>
              </p14:nvContentPartPr>
              <p14:xfrm>
                <a:off x="5545150" y="2766703"/>
                <a:ext cx="39960" cy="43560"/>
              </p14:xfrm>
            </p:contentPart>
          </mc:Choice>
          <mc:Fallback>
            <p:pic>
              <p:nvPicPr>
                <p:cNvPr id="1024" name="Ink 1023">
                  <a:extLst>
                    <a:ext uri="{FF2B5EF4-FFF2-40B4-BE49-F238E27FC236}">
                      <a16:creationId xmlns:a16="http://schemas.microsoft.com/office/drawing/2014/main" id="{8B2ABA59-066B-6B4A-AE3C-43FC6BF3230C}"/>
                    </a:ext>
                  </a:extLst>
                </p:cNvPr>
                <p:cNvPicPr/>
                <p:nvPr/>
              </p:nvPicPr>
              <p:blipFill>
                <a:blip r:embed="rId55"/>
                <a:stretch>
                  <a:fillRect/>
                </a:stretch>
              </p:blipFill>
              <p:spPr>
                <a:xfrm>
                  <a:off x="5514550" y="2736103"/>
                  <a:ext cx="101160" cy="10476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1025" name="Ink 1024">
                  <a:extLst>
                    <a:ext uri="{FF2B5EF4-FFF2-40B4-BE49-F238E27FC236}">
                      <a16:creationId xmlns:a16="http://schemas.microsoft.com/office/drawing/2014/main" id="{D8219E8E-5486-C94C-99AF-B8097D7EE250}"/>
                    </a:ext>
                  </a:extLst>
                </p14:cNvPr>
                <p14:cNvContentPartPr/>
                <p14:nvPr/>
              </p14:nvContentPartPr>
              <p14:xfrm>
                <a:off x="4518790" y="3206263"/>
                <a:ext cx="1061280" cy="533520"/>
              </p14:xfrm>
            </p:contentPart>
          </mc:Choice>
          <mc:Fallback>
            <p:pic>
              <p:nvPicPr>
                <p:cNvPr id="1025" name="Ink 1024">
                  <a:extLst>
                    <a:ext uri="{FF2B5EF4-FFF2-40B4-BE49-F238E27FC236}">
                      <a16:creationId xmlns:a16="http://schemas.microsoft.com/office/drawing/2014/main" id="{D8219E8E-5486-C94C-99AF-B8097D7EE250}"/>
                    </a:ext>
                  </a:extLst>
                </p:cNvPr>
                <p:cNvPicPr/>
                <p:nvPr/>
              </p:nvPicPr>
              <p:blipFill>
                <a:blip r:embed="rId57"/>
                <a:stretch>
                  <a:fillRect/>
                </a:stretch>
              </p:blipFill>
              <p:spPr>
                <a:xfrm>
                  <a:off x="4488190" y="3175663"/>
                  <a:ext cx="1122480" cy="59472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1027" name="Ink 1026">
                  <a:extLst>
                    <a:ext uri="{FF2B5EF4-FFF2-40B4-BE49-F238E27FC236}">
                      <a16:creationId xmlns:a16="http://schemas.microsoft.com/office/drawing/2014/main" id="{C8619BB9-9237-1B42-863A-C770F5B416D6}"/>
                    </a:ext>
                  </a:extLst>
                </p14:cNvPr>
                <p14:cNvContentPartPr/>
                <p14:nvPr/>
              </p14:nvContentPartPr>
              <p14:xfrm>
                <a:off x="5557750" y="3073783"/>
                <a:ext cx="523080" cy="276480"/>
              </p14:xfrm>
            </p:contentPart>
          </mc:Choice>
          <mc:Fallback>
            <p:pic>
              <p:nvPicPr>
                <p:cNvPr id="1027" name="Ink 1026">
                  <a:extLst>
                    <a:ext uri="{FF2B5EF4-FFF2-40B4-BE49-F238E27FC236}">
                      <a16:creationId xmlns:a16="http://schemas.microsoft.com/office/drawing/2014/main" id="{C8619BB9-9237-1B42-863A-C770F5B416D6}"/>
                    </a:ext>
                  </a:extLst>
                </p:cNvPr>
                <p:cNvPicPr/>
                <p:nvPr/>
              </p:nvPicPr>
              <p:blipFill>
                <a:blip r:embed="rId59"/>
                <a:stretch>
                  <a:fillRect/>
                </a:stretch>
              </p:blipFill>
              <p:spPr>
                <a:xfrm>
                  <a:off x="5527150" y="3043183"/>
                  <a:ext cx="584640" cy="33804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1028" name="Ink 1027">
                  <a:extLst>
                    <a:ext uri="{FF2B5EF4-FFF2-40B4-BE49-F238E27FC236}">
                      <a16:creationId xmlns:a16="http://schemas.microsoft.com/office/drawing/2014/main" id="{8675BA89-BB19-224E-A4C4-2EF27900B5D3}"/>
                    </a:ext>
                  </a:extLst>
                </p14:cNvPr>
                <p14:cNvContentPartPr/>
                <p14:nvPr/>
              </p14:nvContentPartPr>
              <p14:xfrm>
                <a:off x="6327790" y="2880823"/>
                <a:ext cx="361440" cy="200160"/>
              </p14:xfrm>
            </p:contentPart>
          </mc:Choice>
          <mc:Fallback>
            <p:pic>
              <p:nvPicPr>
                <p:cNvPr id="1028" name="Ink 1027">
                  <a:extLst>
                    <a:ext uri="{FF2B5EF4-FFF2-40B4-BE49-F238E27FC236}">
                      <a16:creationId xmlns:a16="http://schemas.microsoft.com/office/drawing/2014/main" id="{8675BA89-BB19-224E-A4C4-2EF27900B5D3}"/>
                    </a:ext>
                  </a:extLst>
                </p:cNvPr>
                <p:cNvPicPr/>
                <p:nvPr/>
              </p:nvPicPr>
              <p:blipFill>
                <a:blip r:embed="rId61"/>
                <a:stretch>
                  <a:fillRect/>
                </a:stretch>
              </p:blipFill>
              <p:spPr>
                <a:xfrm>
                  <a:off x="6297190" y="2850223"/>
                  <a:ext cx="422640" cy="26172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1029" name="Ink 1028">
                  <a:extLst>
                    <a:ext uri="{FF2B5EF4-FFF2-40B4-BE49-F238E27FC236}">
                      <a16:creationId xmlns:a16="http://schemas.microsoft.com/office/drawing/2014/main" id="{807A0C80-7485-D346-99FA-4085C64154D0}"/>
                    </a:ext>
                  </a:extLst>
                </p14:cNvPr>
                <p14:cNvContentPartPr/>
                <p14:nvPr/>
              </p14:nvContentPartPr>
              <p14:xfrm>
                <a:off x="6193870" y="2703343"/>
                <a:ext cx="621360" cy="577080"/>
              </p14:xfrm>
            </p:contentPart>
          </mc:Choice>
          <mc:Fallback>
            <p:pic>
              <p:nvPicPr>
                <p:cNvPr id="1029" name="Ink 1028">
                  <a:extLst>
                    <a:ext uri="{FF2B5EF4-FFF2-40B4-BE49-F238E27FC236}">
                      <a16:creationId xmlns:a16="http://schemas.microsoft.com/office/drawing/2014/main" id="{807A0C80-7485-D346-99FA-4085C64154D0}"/>
                    </a:ext>
                  </a:extLst>
                </p:cNvPr>
                <p:cNvPicPr/>
                <p:nvPr/>
              </p:nvPicPr>
              <p:blipFill>
                <a:blip r:embed="rId63"/>
                <a:stretch>
                  <a:fillRect/>
                </a:stretch>
              </p:blipFill>
              <p:spPr>
                <a:xfrm>
                  <a:off x="6163270" y="2672383"/>
                  <a:ext cx="682920" cy="63828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38" name="Ink 37">
                  <a:extLst>
                    <a:ext uri="{FF2B5EF4-FFF2-40B4-BE49-F238E27FC236}">
                      <a16:creationId xmlns:a16="http://schemas.microsoft.com/office/drawing/2014/main" id="{68E132C3-2339-B743-89AC-12CB97FCAA11}"/>
                    </a:ext>
                  </a:extLst>
                </p14:cNvPr>
                <p14:cNvContentPartPr/>
                <p14:nvPr/>
              </p14:nvContentPartPr>
              <p14:xfrm>
                <a:off x="1543750" y="4620343"/>
                <a:ext cx="549360" cy="243720"/>
              </p14:xfrm>
            </p:contentPart>
          </mc:Choice>
          <mc:Fallback>
            <p:pic>
              <p:nvPicPr>
                <p:cNvPr id="38" name="Ink 37">
                  <a:extLst>
                    <a:ext uri="{FF2B5EF4-FFF2-40B4-BE49-F238E27FC236}">
                      <a16:creationId xmlns:a16="http://schemas.microsoft.com/office/drawing/2014/main" id="{68E132C3-2339-B743-89AC-12CB97FCAA11}"/>
                    </a:ext>
                  </a:extLst>
                </p:cNvPr>
                <p:cNvPicPr/>
                <p:nvPr/>
              </p:nvPicPr>
              <p:blipFill>
                <a:blip r:embed="rId65"/>
                <a:stretch>
                  <a:fillRect/>
                </a:stretch>
              </p:blipFill>
              <p:spPr>
                <a:xfrm>
                  <a:off x="1513150" y="4589743"/>
                  <a:ext cx="610920" cy="304920"/>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39" name="Ink 38">
                  <a:extLst>
                    <a:ext uri="{FF2B5EF4-FFF2-40B4-BE49-F238E27FC236}">
                      <a16:creationId xmlns:a16="http://schemas.microsoft.com/office/drawing/2014/main" id="{7B5AE634-F0D2-6845-A52F-58075DF2B614}"/>
                    </a:ext>
                  </a:extLst>
                </p14:cNvPr>
                <p14:cNvContentPartPr/>
                <p14:nvPr/>
              </p14:nvContentPartPr>
              <p14:xfrm>
                <a:off x="2017150" y="4541503"/>
                <a:ext cx="20880" cy="30240"/>
              </p14:xfrm>
            </p:contentPart>
          </mc:Choice>
          <mc:Fallback>
            <p:pic>
              <p:nvPicPr>
                <p:cNvPr id="39" name="Ink 38">
                  <a:extLst>
                    <a:ext uri="{FF2B5EF4-FFF2-40B4-BE49-F238E27FC236}">
                      <a16:creationId xmlns:a16="http://schemas.microsoft.com/office/drawing/2014/main" id="{7B5AE634-F0D2-6845-A52F-58075DF2B614}"/>
                    </a:ext>
                  </a:extLst>
                </p:cNvPr>
                <p:cNvPicPr/>
                <p:nvPr/>
              </p:nvPicPr>
              <p:blipFill>
                <a:blip r:embed="rId67"/>
                <a:stretch>
                  <a:fillRect/>
                </a:stretch>
              </p:blipFill>
              <p:spPr>
                <a:xfrm>
                  <a:off x="1986550" y="4510903"/>
                  <a:ext cx="82080" cy="91800"/>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40" name="Ink 39">
                  <a:extLst>
                    <a:ext uri="{FF2B5EF4-FFF2-40B4-BE49-F238E27FC236}">
                      <a16:creationId xmlns:a16="http://schemas.microsoft.com/office/drawing/2014/main" id="{F4569E15-9B8D-A446-93CC-E6971E683B3D}"/>
                    </a:ext>
                  </a:extLst>
                </p14:cNvPr>
                <p14:cNvContentPartPr/>
                <p14:nvPr/>
              </p14:nvContentPartPr>
              <p14:xfrm>
                <a:off x="2374990" y="4628263"/>
                <a:ext cx="222840" cy="193320"/>
              </p14:xfrm>
            </p:contentPart>
          </mc:Choice>
          <mc:Fallback>
            <p:pic>
              <p:nvPicPr>
                <p:cNvPr id="40" name="Ink 39">
                  <a:extLst>
                    <a:ext uri="{FF2B5EF4-FFF2-40B4-BE49-F238E27FC236}">
                      <a16:creationId xmlns:a16="http://schemas.microsoft.com/office/drawing/2014/main" id="{F4569E15-9B8D-A446-93CC-E6971E683B3D}"/>
                    </a:ext>
                  </a:extLst>
                </p:cNvPr>
                <p:cNvPicPr/>
                <p:nvPr/>
              </p:nvPicPr>
              <p:blipFill>
                <a:blip r:embed="rId69"/>
                <a:stretch>
                  <a:fillRect/>
                </a:stretch>
              </p:blipFill>
              <p:spPr>
                <a:xfrm>
                  <a:off x="2344390" y="4597663"/>
                  <a:ext cx="284040" cy="254520"/>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41" name="Ink 40">
                  <a:extLst>
                    <a:ext uri="{FF2B5EF4-FFF2-40B4-BE49-F238E27FC236}">
                      <a16:creationId xmlns:a16="http://schemas.microsoft.com/office/drawing/2014/main" id="{BA7E8622-6FE1-8043-898C-1E99C5E3C247}"/>
                    </a:ext>
                  </a:extLst>
                </p14:cNvPr>
                <p14:cNvContentPartPr/>
                <p14:nvPr/>
              </p14:nvContentPartPr>
              <p14:xfrm>
                <a:off x="2291470" y="4556623"/>
                <a:ext cx="18720" cy="9720"/>
              </p14:xfrm>
            </p:contentPart>
          </mc:Choice>
          <mc:Fallback>
            <p:pic>
              <p:nvPicPr>
                <p:cNvPr id="41" name="Ink 40">
                  <a:extLst>
                    <a:ext uri="{FF2B5EF4-FFF2-40B4-BE49-F238E27FC236}">
                      <a16:creationId xmlns:a16="http://schemas.microsoft.com/office/drawing/2014/main" id="{BA7E8622-6FE1-8043-898C-1E99C5E3C247}"/>
                    </a:ext>
                  </a:extLst>
                </p:cNvPr>
                <p:cNvPicPr/>
                <p:nvPr/>
              </p:nvPicPr>
              <p:blipFill>
                <a:blip r:embed="rId71"/>
                <a:stretch>
                  <a:fillRect/>
                </a:stretch>
              </p:blipFill>
              <p:spPr>
                <a:xfrm>
                  <a:off x="2260870" y="4526023"/>
                  <a:ext cx="79920" cy="70920"/>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1043" name="Ink 1042">
                  <a:extLst>
                    <a:ext uri="{FF2B5EF4-FFF2-40B4-BE49-F238E27FC236}">
                      <a16:creationId xmlns:a16="http://schemas.microsoft.com/office/drawing/2014/main" id="{8F861070-15F5-A84F-9BEA-F9EB1245BBBF}"/>
                    </a:ext>
                  </a:extLst>
                </p14:cNvPr>
                <p14:cNvContentPartPr/>
                <p14:nvPr/>
              </p14:nvContentPartPr>
              <p14:xfrm>
                <a:off x="1242790" y="3640063"/>
                <a:ext cx="236520" cy="277920"/>
              </p14:xfrm>
            </p:contentPart>
          </mc:Choice>
          <mc:Fallback>
            <p:pic>
              <p:nvPicPr>
                <p:cNvPr id="1043" name="Ink 1042">
                  <a:extLst>
                    <a:ext uri="{FF2B5EF4-FFF2-40B4-BE49-F238E27FC236}">
                      <a16:creationId xmlns:a16="http://schemas.microsoft.com/office/drawing/2014/main" id="{8F861070-15F5-A84F-9BEA-F9EB1245BBBF}"/>
                    </a:ext>
                  </a:extLst>
                </p:cNvPr>
                <p:cNvPicPr/>
                <p:nvPr/>
              </p:nvPicPr>
              <p:blipFill>
                <a:blip r:embed="rId73"/>
                <a:stretch>
                  <a:fillRect/>
                </a:stretch>
              </p:blipFill>
              <p:spPr>
                <a:xfrm>
                  <a:off x="1211830" y="3609463"/>
                  <a:ext cx="297720" cy="339120"/>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1044" name="Ink 1043">
                  <a:extLst>
                    <a:ext uri="{FF2B5EF4-FFF2-40B4-BE49-F238E27FC236}">
                      <a16:creationId xmlns:a16="http://schemas.microsoft.com/office/drawing/2014/main" id="{E224CE7F-3619-8A4E-972B-F31BF4D5C42E}"/>
                    </a:ext>
                  </a:extLst>
                </p14:cNvPr>
                <p14:cNvContentPartPr/>
                <p14:nvPr/>
              </p14:nvContentPartPr>
              <p14:xfrm>
                <a:off x="1645270" y="3752743"/>
                <a:ext cx="21240" cy="18000"/>
              </p14:xfrm>
            </p:contentPart>
          </mc:Choice>
          <mc:Fallback>
            <p:pic>
              <p:nvPicPr>
                <p:cNvPr id="1044" name="Ink 1043">
                  <a:extLst>
                    <a:ext uri="{FF2B5EF4-FFF2-40B4-BE49-F238E27FC236}">
                      <a16:creationId xmlns:a16="http://schemas.microsoft.com/office/drawing/2014/main" id="{E224CE7F-3619-8A4E-972B-F31BF4D5C42E}"/>
                    </a:ext>
                  </a:extLst>
                </p:cNvPr>
                <p:cNvPicPr/>
                <p:nvPr/>
              </p:nvPicPr>
              <p:blipFill>
                <a:blip r:embed="rId75"/>
                <a:stretch>
                  <a:fillRect/>
                </a:stretch>
              </p:blipFill>
              <p:spPr>
                <a:xfrm>
                  <a:off x="1614310" y="3722143"/>
                  <a:ext cx="82440" cy="79560"/>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1045" name="Ink 1044">
                  <a:extLst>
                    <a:ext uri="{FF2B5EF4-FFF2-40B4-BE49-F238E27FC236}">
                      <a16:creationId xmlns:a16="http://schemas.microsoft.com/office/drawing/2014/main" id="{384A16C9-94D9-F048-9DAD-3F856E10D163}"/>
                    </a:ext>
                  </a:extLst>
                </p14:cNvPr>
                <p14:cNvContentPartPr/>
                <p14:nvPr/>
              </p14:nvContentPartPr>
              <p14:xfrm>
                <a:off x="1741390" y="3637903"/>
                <a:ext cx="132840" cy="265320"/>
              </p14:xfrm>
            </p:contentPart>
          </mc:Choice>
          <mc:Fallback>
            <p:pic>
              <p:nvPicPr>
                <p:cNvPr id="1045" name="Ink 1044">
                  <a:extLst>
                    <a:ext uri="{FF2B5EF4-FFF2-40B4-BE49-F238E27FC236}">
                      <a16:creationId xmlns:a16="http://schemas.microsoft.com/office/drawing/2014/main" id="{384A16C9-94D9-F048-9DAD-3F856E10D163}"/>
                    </a:ext>
                  </a:extLst>
                </p:cNvPr>
                <p:cNvPicPr/>
                <p:nvPr/>
              </p:nvPicPr>
              <p:blipFill>
                <a:blip r:embed="rId77"/>
                <a:stretch>
                  <a:fillRect/>
                </a:stretch>
              </p:blipFill>
              <p:spPr>
                <a:xfrm>
                  <a:off x="1710790" y="3607303"/>
                  <a:ext cx="194040" cy="326520"/>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1046" name="Ink 1045">
                  <a:extLst>
                    <a:ext uri="{FF2B5EF4-FFF2-40B4-BE49-F238E27FC236}">
                      <a16:creationId xmlns:a16="http://schemas.microsoft.com/office/drawing/2014/main" id="{BF6A9E40-B3C8-2B44-A1F2-FE304B1FA76B}"/>
                    </a:ext>
                  </a:extLst>
                </p14:cNvPr>
                <p14:cNvContentPartPr/>
                <p14:nvPr/>
              </p14:nvContentPartPr>
              <p14:xfrm>
                <a:off x="1773430" y="3596503"/>
                <a:ext cx="156240" cy="50400"/>
              </p14:xfrm>
            </p:contentPart>
          </mc:Choice>
          <mc:Fallback>
            <p:pic>
              <p:nvPicPr>
                <p:cNvPr id="1046" name="Ink 1045">
                  <a:extLst>
                    <a:ext uri="{FF2B5EF4-FFF2-40B4-BE49-F238E27FC236}">
                      <a16:creationId xmlns:a16="http://schemas.microsoft.com/office/drawing/2014/main" id="{BF6A9E40-B3C8-2B44-A1F2-FE304B1FA76B}"/>
                    </a:ext>
                  </a:extLst>
                </p:cNvPr>
                <p:cNvPicPr/>
                <p:nvPr/>
              </p:nvPicPr>
              <p:blipFill>
                <a:blip r:embed="rId79"/>
                <a:stretch>
                  <a:fillRect/>
                </a:stretch>
              </p:blipFill>
              <p:spPr>
                <a:xfrm>
                  <a:off x="1742830" y="3565543"/>
                  <a:ext cx="217800" cy="111600"/>
                </a:xfrm>
                <a:prstGeom prst="rect">
                  <a:avLst/>
                </a:prstGeom>
              </p:spPr>
            </p:pic>
          </mc:Fallback>
        </mc:AlternateContent>
        <mc:AlternateContent xmlns:mc="http://schemas.openxmlformats.org/markup-compatibility/2006">
          <mc:Choice xmlns:p14="http://schemas.microsoft.com/office/powerpoint/2010/main" Requires="p14">
            <p:contentPart p14:bwMode="auto" r:id="rId80">
              <p14:nvContentPartPr>
                <p14:cNvPr id="1047" name="Ink 1046">
                  <a:extLst>
                    <a:ext uri="{FF2B5EF4-FFF2-40B4-BE49-F238E27FC236}">
                      <a16:creationId xmlns:a16="http://schemas.microsoft.com/office/drawing/2014/main" id="{4ED491DE-DE82-F744-8052-13576EE379AD}"/>
                    </a:ext>
                  </a:extLst>
                </p14:cNvPr>
                <p14:cNvContentPartPr/>
                <p14:nvPr/>
              </p14:nvContentPartPr>
              <p14:xfrm>
                <a:off x="1354750" y="4205623"/>
                <a:ext cx="168840" cy="227880"/>
              </p14:xfrm>
            </p:contentPart>
          </mc:Choice>
          <mc:Fallback>
            <p:pic>
              <p:nvPicPr>
                <p:cNvPr id="1047" name="Ink 1046">
                  <a:extLst>
                    <a:ext uri="{FF2B5EF4-FFF2-40B4-BE49-F238E27FC236}">
                      <a16:creationId xmlns:a16="http://schemas.microsoft.com/office/drawing/2014/main" id="{4ED491DE-DE82-F744-8052-13576EE379AD}"/>
                    </a:ext>
                  </a:extLst>
                </p:cNvPr>
                <p:cNvPicPr/>
                <p:nvPr/>
              </p:nvPicPr>
              <p:blipFill>
                <a:blip r:embed="rId81"/>
                <a:stretch>
                  <a:fillRect/>
                </a:stretch>
              </p:blipFill>
              <p:spPr>
                <a:xfrm>
                  <a:off x="1324150" y="4175023"/>
                  <a:ext cx="230400" cy="289080"/>
                </a:xfrm>
                <a:prstGeom prst="rect">
                  <a:avLst/>
                </a:prstGeom>
              </p:spPr>
            </p:pic>
          </mc:Fallback>
        </mc:AlternateContent>
        <mc:AlternateContent xmlns:mc="http://schemas.openxmlformats.org/markup-compatibility/2006">
          <mc:Choice xmlns:p14="http://schemas.microsoft.com/office/powerpoint/2010/main" Requires="p14">
            <p:contentPart p14:bwMode="auto" r:id="rId82">
              <p14:nvContentPartPr>
                <p14:cNvPr id="1048" name="Ink 1047">
                  <a:extLst>
                    <a:ext uri="{FF2B5EF4-FFF2-40B4-BE49-F238E27FC236}">
                      <a16:creationId xmlns:a16="http://schemas.microsoft.com/office/drawing/2014/main" id="{09D8F48E-1184-AF4A-A52E-058E6CD3C25A}"/>
                    </a:ext>
                  </a:extLst>
                </p14:cNvPr>
                <p14:cNvContentPartPr/>
                <p14:nvPr/>
              </p14:nvContentPartPr>
              <p14:xfrm>
                <a:off x="1191310" y="4054783"/>
                <a:ext cx="618120" cy="582840"/>
              </p14:xfrm>
            </p:contentPart>
          </mc:Choice>
          <mc:Fallback>
            <p:pic>
              <p:nvPicPr>
                <p:cNvPr id="1048" name="Ink 1047">
                  <a:extLst>
                    <a:ext uri="{FF2B5EF4-FFF2-40B4-BE49-F238E27FC236}">
                      <a16:creationId xmlns:a16="http://schemas.microsoft.com/office/drawing/2014/main" id="{09D8F48E-1184-AF4A-A52E-058E6CD3C25A}"/>
                    </a:ext>
                  </a:extLst>
                </p:cNvPr>
                <p:cNvPicPr/>
                <p:nvPr/>
              </p:nvPicPr>
              <p:blipFill>
                <a:blip r:embed="rId83"/>
                <a:stretch>
                  <a:fillRect/>
                </a:stretch>
              </p:blipFill>
              <p:spPr>
                <a:xfrm>
                  <a:off x="1160710" y="4024183"/>
                  <a:ext cx="679680" cy="644040"/>
                </a:xfrm>
                <a:prstGeom prst="rect">
                  <a:avLst/>
                </a:prstGeom>
              </p:spPr>
            </p:pic>
          </mc:Fallback>
        </mc:AlternateContent>
        <mc:AlternateContent xmlns:mc="http://schemas.openxmlformats.org/markup-compatibility/2006">
          <mc:Choice xmlns:p14="http://schemas.microsoft.com/office/powerpoint/2010/main" Requires="p14">
            <p:contentPart p14:bwMode="auto" r:id="rId84">
              <p14:nvContentPartPr>
                <p14:cNvPr id="1049" name="Ink 1048">
                  <a:extLst>
                    <a:ext uri="{FF2B5EF4-FFF2-40B4-BE49-F238E27FC236}">
                      <a16:creationId xmlns:a16="http://schemas.microsoft.com/office/drawing/2014/main" id="{D416E394-0C1C-7244-8487-682EEFD8AEF9}"/>
                    </a:ext>
                  </a:extLst>
                </p14:cNvPr>
                <p14:cNvContentPartPr/>
                <p14:nvPr/>
              </p14:nvContentPartPr>
              <p14:xfrm>
                <a:off x="1163950" y="3324703"/>
                <a:ext cx="1017720" cy="805320"/>
              </p14:xfrm>
            </p:contentPart>
          </mc:Choice>
          <mc:Fallback>
            <p:pic>
              <p:nvPicPr>
                <p:cNvPr id="1049" name="Ink 1048">
                  <a:extLst>
                    <a:ext uri="{FF2B5EF4-FFF2-40B4-BE49-F238E27FC236}">
                      <a16:creationId xmlns:a16="http://schemas.microsoft.com/office/drawing/2014/main" id="{D416E394-0C1C-7244-8487-682EEFD8AEF9}"/>
                    </a:ext>
                  </a:extLst>
                </p:cNvPr>
                <p:cNvPicPr/>
                <p:nvPr/>
              </p:nvPicPr>
              <p:blipFill>
                <a:blip r:embed="rId85"/>
                <a:stretch>
                  <a:fillRect/>
                </a:stretch>
              </p:blipFill>
              <p:spPr>
                <a:xfrm>
                  <a:off x="1133350" y="3294103"/>
                  <a:ext cx="1078920" cy="866880"/>
                </a:xfrm>
                <a:prstGeom prst="rect">
                  <a:avLst/>
                </a:prstGeom>
              </p:spPr>
            </p:pic>
          </mc:Fallback>
        </mc:AlternateContent>
        <mc:AlternateContent xmlns:mc="http://schemas.openxmlformats.org/markup-compatibility/2006">
          <mc:Choice xmlns:p14="http://schemas.microsoft.com/office/powerpoint/2010/main" Requires="p14">
            <p:contentPart p14:bwMode="auto" r:id="rId86">
              <p14:nvContentPartPr>
                <p14:cNvPr id="1055" name="Ink 1054">
                  <a:extLst>
                    <a:ext uri="{FF2B5EF4-FFF2-40B4-BE49-F238E27FC236}">
                      <a16:creationId xmlns:a16="http://schemas.microsoft.com/office/drawing/2014/main" id="{03B5D705-9537-4B4A-B558-83BC3C7E93EB}"/>
                    </a:ext>
                  </a:extLst>
                </p14:cNvPr>
                <p14:cNvContentPartPr/>
                <p14:nvPr/>
              </p14:nvContentPartPr>
              <p14:xfrm>
                <a:off x="4792750" y="3973783"/>
                <a:ext cx="864360" cy="276840"/>
              </p14:xfrm>
            </p:contentPart>
          </mc:Choice>
          <mc:Fallback>
            <p:pic>
              <p:nvPicPr>
                <p:cNvPr id="1055" name="Ink 1054">
                  <a:extLst>
                    <a:ext uri="{FF2B5EF4-FFF2-40B4-BE49-F238E27FC236}">
                      <a16:creationId xmlns:a16="http://schemas.microsoft.com/office/drawing/2014/main" id="{03B5D705-9537-4B4A-B558-83BC3C7E93EB}"/>
                    </a:ext>
                  </a:extLst>
                </p:cNvPr>
                <p:cNvPicPr/>
                <p:nvPr/>
              </p:nvPicPr>
              <p:blipFill>
                <a:blip r:embed="rId87"/>
                <a:stretch>
                  <a:fillRect/>
                </a:stretch>
              </p:blipFill>
              <p:spPr>
                <a:xfrm>
                  <a:off x="4762150" y="3943183"/>
                  <a:ext cx="925920" cy="338400"/>
                </a:xfrm>
                <a:prstGeom prst="rect">
                  <a:avLst/>
                </a:prstGeom>
              </p:spPr>
            </p:pic>
          </mc:Fallback>
        </mc:AlternateContent>
        <mc:AlternateContent xmlns:mc="http://schemas.openxmlformats.org/markup-compatibility/2006">
          <mc:Choice xmlns:p14="http://schemas.microsoft.com/office/powerpoint/2010/main" Requires="p14">
            <p:contentPart p14:bwMode="auto" r:id="rId88">
              <p14:nvContentPartPr>
                <p14:cNvPr id="1056" name="Ink 1055">
                  <a:extLst>
                    <a:ext uri="{FF2B5EF4-FFF2-40B4-BE49-F238E27FC236}">
                      <a16:creationId xmlns:a16="http://schemas.microsoft.com/office/drawing/2014/main" id="{61933932-5F40-2D49-B0D6-A267A91AF4C7}"/>
                    </a:ext>
                  </a:extLst>
                </p14:cNvPr>
                <p14:cNvContentPartPr/>
                <p14:nvPr/>
              </p14:nvContentPartPr>
              <p14:xfrm>
                <a:off x="4798510" y="4032463"/>
                <a:ext cx="898200" cy="292320"/>
              </p14:xfrm>
            </p:contentPart>
          </mc:Choice>
          <mc:Fallback>
            <p:pic>
              <p:nvPicPr>
                <p:cNvPr id="1056" name="Ink 1055">
                  <a:extLst>
                    <a:ext uri="{FF2B5EF4-FFF2-40B4-BE49-F238E27FC236}">
                      <a16:creationId xmlns:a16="http://schemas.microsoft.com/office/drawing/2014/main" id="{61933932-5F40-2D49-B0D6-A267A91AF4C7}"/>
                    </a:ext>
                  </a:extLst>
                </p:cNvPr>
                <p:cNvPicPr/>
                <p:nvPr/>
              </p:nvPicPr>
              <p:blipFill>
                <a:blip r:embed="rId89"/>
                <a:stretch>
                  <a:fillRect/>
                </a:stretch>
              </p:blipFill>
              <p:spPr>
                <a:xfrm>
                  <a:off x="4767550" y="4001863"/>
                  <a:ext cx="959760" cy="353880"/>
                </a:xfrm>
                <a:prstGeom prst="rect">
                  <a:avLst/>
                </a:prstGeom>
              </p:spPr>
            </p:pic>
          </mc:Fallback>
        </mc:AlternateContent>
        <mc:AlternateContent xmlns:mc="http://schemas.openxmlformats.org/markup-compatibility/2006">
          <mc:Choice xmlns:p14="http://schemas.microsoft.com/office/powerpoint/2010/main" Requires="p14">
            <p:contentPart p14:bwMode="auto" r:id="rId90">
              <p14:nvContentPartPr>
                <p14:cNvPr id="1057" name="Ink 1056">
                  <a:extLst>
                    <a:ext uri="{FF2B5EF4-FFF2-40B4-BE49-F238E27FC236}">
                      <a16:creationId xmlns:a16="http://schemas.microsoft.com/office/drawing/2014/main" id="{15A4F4AF-3B11-4D43-B3E0-202E96F7EACA}"/>
                    </a:ext>
                  </a:extLst>
                </p14:cNvPr>
                <p14:cNvContentPartPr/>
                <p14:nvPr/>
              </p14:nvContentPartPr>
              <p14:xfrm>
                <a:off x="4785910" y="4073143"/>
                <a:ext cx="920520" cy="253440"/>
              </p14:xfrm>
            </p:contentPart>
          </mc:Choice>
          <mc:Fallback>
            <p:pic>
              <p:nvPicPr>
                <p:cNvPr id="1057" name="Ink 1056">
                  <a:extLst>
                    <a:ext uri="{FF2B5EF4-FFF2-40B4-BE49-F238E27FC236}">
                      <a16:creationId xmlns:a16="http://schemas.microsoft.com/office/drawing/2014/main" id="{15A4F4AF-3B11-4D43-B3E0-202E96F7EACA}"/>
                    </a:ext>
                  </a:extLst>
                </p:cNvPr>
                <p:cNvPicPr/>
                <p:nvPr/>
              </p:nvPicPr>
              <p:blipFill>
                <a:blip r:embed="rId91"/>
                <a:stretch>
                  <a:fillRect/>
                </a:stretch>
              </p:blipFill>
              <p:spPr>
                <a:xfrm>
                  <a:off x="4755310" y="4042543"/>
                  <a:ext cx="982080" cy="31464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92">
            <p14:nvContentPartPr>
              <p14:cNvPr id="1059" name="Ink 1058">
                <a:extLst>
                  <a:ext uri="{FF2B5EF4-FFF2-40B4-BE49-F238E27FC236}">
                    <a16:creationId xmlns:a16="http://schemas.microsoft.com/office/drawing/2014/main" id="{BC3F928D-C41E-0D40-8092-1254B5FF56B9}"/>
                  </a:ext>
                </a:extLst>
              </p14:cNvPr>
              <p14:cNvContentPartPr/>
              <p14:nvPr/>
            </p14:nvContentPartPr>
            <p14:xfrm>
              <a:off x="8379790" y="5210023"/>
              <a:ext cx="57240" cy="47520"/>
            </p14:xfrm>
          </p:contentPart>
        </mc:Choice>
        <mc:Fallback>
          <p:pic>
            <p:nvPicPr>
              <p:cNvPr id="1059" name="Ink 1058">
                <a:extLst>
                  <a:ext uri="{FF2B5EF4-FFF2-40B4-BE49-F238E27FC236}">
                    <a16:creationId xmlns:a16="http://schemas.microsoft.com/office/drawing/2014/main" id="{BC3F928D-C41E-0D40-8092-1254B5FF56B9}"/>
                  </a:ext>
                </a:extLst>
              </p:cNvPr>
              <p:cNvPicPr/>
              <p:nvPr/>
            </p:nvPicPr>
            <p:blipFill>
              <a:blip r:embed="rId93"/>
              <a:stretch>
                <a:fillRect/>
              </a:stretch>
            </p:blipFill>
            <p:spPr>
              <a:xfrm>
                <a:off x="8349190" y="5179423"/>
                <a:ext cx="118440" cy="108720"/>
              </a:xfrm>
              <a:prstGeom prst="rect">
                <a:avLst/>
              </a:prstGeom>
            </p:spPr>
          </p:pic>
        </mc:Fallback>
      </mc:AlternateContent>
      <p:grpSp>
        <p:nvGrpSpPr>
          <p:cNvPr id="1075" name="Group 1074">
            <a:extLst>
              <a:ext uri="{FF2B5EF4-FFF2-40B4-BE49-F238E27FC236}">
                <a16:creationId xmlns:a16="http://schemas.microsoft.com/office/drawing/2014/main" id="{77205527-DA70-3946-A427-BC89A67A5448}"/>
              </a:ext>
            </a:extLst>
          </p:cNvPr>
          <p:cNvGrpSpPr/>
          <p:nvPr/>
        </p:nvGrpSpPr>
        <p:grpSpPr>
          <a:xfrm>
            <a:off x="8046790" y="5626903"/>
            <a:ext cx="1571760" cy="1299600"/>
            <a:chOff x="8046790" y="5626903"/>
            <a:chExt cx="1571760" cy="1299600"/>
          </a:xfrm>
        </p:grpSpPr>
        <mc:AlternateContent xmlns:mc="http://schemas.openxmlformats.org/markup-compatibility/2006">
          <mc:Choice xmlns:p14="http://schemas.microsoft.com/office/powerpoint/2010/main" Requires="p14">
            <p:contentPart p14:bwMode="auto" r:id="rId94">
              <p14:nvContentPartPr>
                <p14:cNvPr id="1060" name="Ink 1059">
                  <a:extLst>
                    <a:ext uri="{FF2B5EF4-FFF2-40B4-BE49-F238E27FC236}">
                      <a16:creationId xmlns:a16="http://schemas.microsoft.com/office/drawing/2014/main" id="{CE551E35-F19F-5543-92DC-19B1EEF4DDA6}"/>
                    </a:ext>
                  </a:extLst>
                </p14:cNvPr>
                <p14:cNvContentPartPr/>
                <p14:nvPr/>
              </p14:nvContentPartPr>
              <p14:xfrm>
                <a:off x="8316070" y="5626903"/>
                <a:ext cx="270360" cy="204480"/>
              </p14:xfrm>
            </p:contentPart>
          </mc:Choice>
          <mc:Fallback>
            <p:pic>
              <p:nvPicPr>
                <p:cNvPr id="1060" name="Ink 1059">
                  <a:extLst>
                    <a:ext uri="{FF2B5EF4-FFF2-40B4-BE49-F238E27FC236}">
                      <a16:creationId xmlns:a16="http://schemas.microsoft.com/office/drawing/2014/main" id="{CE551E35-F19F-5543-92DC-19B1EEF4DDA6}"/>
                    </a:ext>
                  </a:extLst>
                </p:cNvPr>
                <p:cNvPicPr/>
                <p:nvPr/>
              </p:nvPicPr>
              <p:blipFill>
                <a:blip r:embed="rId95"/>
                <a:stretch>
                  <a:fillRect/>
                </a:stretch>
              </p:blipFill>
              <p:spPr>
                <a:xfrm>
                  <a:off x="8285110" y="5595943"/>
                  <a:ext cx="331920" cy="266040"/>
                </a:xfrm>
                <a:prstGeom prst="rect">
                  <a:avLst/>
                </a:prstGeom>
              </p:spPr>
            </p:pic>
          </mc:Fallback>
        </mc:AlternateContent>
        <mc:AlternateContent xmlns:mc="http://schemas.openxmlformats.org/markup-compatibility/2006">
          <mc:Choice xmlns:p14="http://schemas.microsoft.com/office/powerpoint/2010/main" Requires="p14">
            <p:contentPart p14:bwMode="auto" r:id="rId96">
              <p14:nvContentPartPr>
                <p14:cNvPr id="1061" name="Ink 1060">
                  <a:extLst>
                    <a:ext uri="{FF2B5EF4-FFF2-40B4-BE49-F238E27FC236}">
                      <a16:creationId xmlns:a16="http://schemas.microsoft.com/office/drawing/2014/main" id="{547EED23-8620-E64D-91B2-19CDCE6E8E19}"/>
                    </a:ext>
                  </a:extLst>
                </p14:cNvPr>
                <p14:cNvContentPartPr/>
                <p14:nvPr/>
              </p14:nvContentPartPr>
              <p14:xfrm>
                <a:off x="8364670" y="5711863"/>
                <a:ext cx="1253880" cy="156600"/>
              </p14:xfrm>
            </p:contentPart>
          </mc:Choice>
          <mc:Fallback>
            <p:pic>
              <p:nvPicPr>
                <p:cNvPr id="1061" name="Ink 1060">
                  <a:extLst>
                    <a:ext uri="{FF2B5EF4-FFF2-40B4-BE49-F238E27FC236}">
                      <a16:creationId xmlns:a16="http://schemas.microsoft.com/office/drawing/2014/main" id="{547EED23-8620-E64D-91B2-19CDCE6E8E19}"/>
                    </a:ext>
                  </a:extLst>
                </p:cNvPr>
                <p:cNvPicPr/>
                <p:nvPr/>
              </p:nvPicPr>
              <p:blipFill>
                <a:blip r:embed="rId97"/>
                <a:stretch>
                  <a:fillRect/>
                </a:stretch>
              </p:blipFill>
              <p:spPr>
                <a:xfrm>
                  <a:off x="8334070" y="5681263"/>
                  <a:ext cx="1315440" cy="217800"/>
                </a:xfrm>
                <a:prstGeom prst="rect">
                  <a:avLst/>
                </a:prstGeom>
              </p:spPr>
            </p:pic>
          </mc:Fallback>
        </mc:AlternateContent>
        <mc:AlternateContent xmlns:mc="http://schemas.openxmlformats.org/markup-compatibility/2006">
          <mc:Choice xmlns:p14="http://schemas.microsoft.com/office/powerpoint/2010/main" Requires="p14">
            <p:contentPart p14:bwMode="auto" r:id="rId98">
              <p14:nvContentPartPr>
                <p14:cNvPr id="1063" name="Ink 1062">
                  <a:extLst>
                    <a:ext uri="{FF2B5EF4-FFF2-40B4-BE49-F238E27FC236}">
                      <a16:creationId xmlns:a16="http://schemas.microsoft.com/office/drawing/2014/main" id="{284E7D8E-FF80-4A4F-AD91-A6DC0EB35898}"/>
                    </a:ext>
                  </a:extLst>
                </p14:cNvPr>
                <p14:cNvContentPartPr/>
                <p14:nvPr/>
              </p14:nvContentPartPr>
              <p14:xfrm>
                <a:off x="8435590" y="6020023"/>
                <a:ext cx="190800" cy="173160"/>
              </p14:xfrm>
            </p:contentPart>
          </mc:Choice>
          <mc:Fallback>
            <p:pic>
              <p:nvPicPr>
                <p:cNvPr id="1063" name="Ink 1062">
                  <a:extLst>
                    <a:ext uri="{FF2B5EF4-FFF2-40B4-BE49-F238E27FC236}">
                      <a16:creationId xmlns:a16="http://schemas.microsoft.com/office/drawing/2014/main" id="{284E7D8E-FF80-4A4F-AD91-A6DC0EB35898}"/>
                    </a:ext>
                  </a:extLst>
                </p:cNvPr>
                <p:cNvPicPr/>
                <p:nvPr/>
              </p:nvPicPr>
              <p:blipFill>
                <a:blip r:embed="rId99"/>
                <a:stretch>
                  <a:fillRect/>
                </a:stretch>
              </p:blipFill>
              <p:spPr>
                <a:xfrm>
                  <a:off x="8404990" y="5989423"/>
                  <a:ext cx="252360" cy="234720"/>
                </a:xfrm>
                <a:prstGeom prst="rect">
                  <a:avLst/>
                </a:prstGeom>
              </p:spPr>
            </p:pic>
          </mc:Fallback>
        </mc:AlternateContent>
        <mc:AlternateContent xmlns:mc="http://schemas.openxmlformats.org/markup-compatibility/2006">
          <mc:Choice xmlns:p14="http://schemas.microsoft.com/office/powerpoint/2010/main" Requires="p14">
            <p:contentPart p14:bwMode="auto" r:id="rId100">
              <p14:nvContentPartPr>
                <p14:cNvPr id="1064" name="Ink 1063">
                  <a:extLst>
                    <a:ext uri="{FF2B5EF4-FFF2-40B4-BE49-F238E27FC236}">
                      <a16:creationId xmlns:a16="http://schemas.microsoft.com/office/drawing/2014/main" id="{141CEBA0-DCB0-4642-852B-9D16B101172A}"/>
                    </a:ext>
                  </a:extLst>
                </p14:cNvPr>
                <p14:cNvContentPartPr/>
                <p14:nvPr/>
              </p14:nvContentPartPr>
              <p14:xfrm>
                <a:off x="8396350" y="6029023"/>
                <a:ext cx="182880" cy="231480"/>
              </p14:xfrm>
            </p:contentPart>
          </mc:Choice>
          <mc:Fallback>
            <p:pic>
              <p:nvPicPr>
                <p:cNvPr id="1064" name="Ink 1063">
                  <a:extLst>
                    <a:ext uri="{FF2B5EF4-FFF2-40B4-BE49-F238E27FC236}">
                      <a16:creationId xmlns:a16="http://schemas.microsoft.com/office/drawing/2014/main" id="{141CEBA0-DCB0-4642-852B-9D16B101172A}"/>
                    </a:ext>
                  </a:extLst>
                </p:cNvPr>
                <p:cNvPicPr/>
                <p:nvPr/>
              </p:nvPicPr>
              <p:blipFill>
                <a:blip r:embed="rId101"/>
                <a:stretch>
                  <a:fillRect/>
                </a:stretch>
              </p:blipFill>
              <p:spPr>
                <a:xfrm>
                  <a:off x="8365750" y="5998423"/>
                  <a:ext cx="244080" cy="293040"/>
                </a:xfrm>
                <a:prstGeom prst="rect">
                  <a:avLst/>
                </a:prstGeom>
              </p:spPr>
            </p:pic>
          </mc:Fallback>
        </mc:AlternateContent>
        <mc:AlternateContent xmlns:mc="http://schemas.openxmlformats.org/markup-compatibility/2006">
          <mc:Choice xmlns:p14="http://schemas.microsoft.com/office/powerpoint/2010/main" Requires="p14">
            <p:contentPart p14:bwMode="auto" r:id="rId102">
              <p14:nvContentPartPr>
                <p14:cNvPr id="1065" name="Ink 1064">
                  <a:extLst>
                    <a:ext uri="{FF2B5EF4-FFF2-40B4-BE49-F238E27FC236}">
                      <a16:creationId xmlns:a16="http://schemas.microsoft.com/office/drawing/2014/main" id="{C12CD42B-55B9-1F4C-8832-7BD1ACC268F1}"/>
                    </a:ext>
                  </a:extLst>
                </p14:cNvPr>
                <p14:cNvContentPartPr/>
                <p14:nvPr/>
              </p14:nvContentPartPr>
              <p14:xfrm>
                <a:off x="8707030" y="6115423"/>
                <a:ext cx="155880" cy="46800"/>
              </p14:xfrm>
            </p:contentPart>
          </mc:Choice>
          <mc:Fallback>
            <p:pic>
              <p:nvPicPr>
                <p:cNvPr id="1065" name="Ink 1064">
                  <a:extLst>
                    <a:ext uri="{FF2B5EF4-FFF2-40B4-BE49-F238E27FC236}">
                      <a16:creationId xmlns:a16="http://schemas.microsoft.com/office/drawing/2014/main" id="{C12CD42B-55B9-1F4C-8832-7BD1ACC268F1}"/>
                    </a:ext>
                  </a:extLst>
                </p:cNvPr>
                <p:cNvPicPr/>
                <p:nvPr/>
              </p:nvPicPr>
              <p:blipFill>
                <a:blip r:embed="rId103"/>
                <a:stretch>
                  <a:fillRect/>
                </a:stretch>
              </p:blipFill>
              <p:spPr>
                <a:xfrm>
                  <a:off x="8676430" y="6084823"/>
                  <a:ext cx="217080" cy="108000"/>
                </a:xfrm>
                <a:prstGeom prst="rect">
                  <a:avLst/>
                </a:prstGeom>
              </p:spPr>
            </p:pic>
          </mc:Fallback>
        </mc:AlternateContent>
        <mc:AlternateContent xmlns:mc="http://schemas.openxmlformats.org/markup-compatibility/2006">
          <mc:Choice xmlns:p14="http://schemas.microsoft.com/office/powerpoint/2010/main" Requires="p14">
            <p:contentPart p14:bwMode="auto" r:id="rId104">
              <p14:nvContentPartPr>
                <p14:cNvPr id="1066" name="Ink 1065">
                  <a:extLst>
                    <a:ext uri="{FF2B5EF4-FFF2-40B4-BE49-F238E27FC236}">
                      <a16:creationId xmlns:a16="http://schemas.microsoft.com/office/drawing/2014/main" id="{6BDDB22E-5AE5-C34E-ADC1-09033E923861}"/>
                    </a:ext>
                  </a:extLst>
                </p14:cNvPr>
                <p14:cNvContentPartPr/>
                <p14:nvPr/>
              </p14:nvContentPartPr>
              <p14:xfrm>
                <a:off x="8939950" y="5975023"/>
                <a:ext cx="253080" cy="257040"/>
              </p14:xfrm>
            </p:contentPart>
          </mc:Choice>
          <mc:Fallback>
            <p:pic>
              <p:nvPicPr>
                <p:cNvPr id="1066" name="Ink 1065">
                  <a:extLst>
                    <a:ext uri="{FF2B5EF4-FFF2-40B4-BE49-F238E27FC236}">
                      <a16:creationId xmlns:a16="http://schemas.microsoft.com/office/drawing/2014/main" id="{6BDDB22E-5AE5-C34E-ADC1-09033E923861}"/>
                    </a:ext>
                  </a:extLst>
                </p:cNvPr>
                <p:cNvPicPr/>
                <p:nvPr/>
              </p:nvPicPr>
              <p:blipFill>
                <a:blip r:embed="rId105"/>
                <a:stretch>
                  <a:fillRect/>
                </a:stretch>
              </p:blipFill>
              <p:spPr>
                <a:xfrm>
                  <a:off x="8909350" y="5944063"/>
                  <a:ext cx="314280" cy="318240"/>
                </a:xfrm>
                <a:prstGeom prst="rect">
                  <a:avLst/>
                </a:prstGeom>
              </p:spPr>
            </p:pic>
          </mc:Fallback>
        </mc:AlternateContent>
        <mc:AlternateContent xmlns:mc="http://schemas.openxmlformats.org/markup-compatibility/2006">
          <mc:Choice xmlns:p14="http://schemas.microsoft.com/office/powerpoint/2010/main" Requires="p14">
            <p:contentPart p14:bwMode="auto" r:id="rId106">
              <p14:nvContentPartPr>
                <p14:cNvPr id="1068" name="Ink 1067">
                  <a:extLst>
                    <a:ext uri="{FF2B5EF4-FFF2-40B4-BE49-F238E27FC236}">
                      <a16:creationId xmlns:a16="http://schemas.microsoft.com/office/drawing/2014/main" id="{46011F3B-67BA-1044-9381-1D6459FB55B5}"/>
                    </a:ext>
                  </a:extLst>
                </p14:cNvPr>
                <p14:cNvContentPartPr/>
                <p14:nvPr/>
              </p14:nvContentPartPr>
              <p14:xfrm>
                <a:off x="8046790" y="6331423"/>
                <a:ext cx="1371600" cy="244800"/>
              </p14:xfrm>
            </p:contentPart>
          </mc:Choice>
          <mc:Fallback>
            <p:pic>
              <p:nvPicPr>
                <p:cNvPr id="1068" name="Ink 1067">
                  <a:extLst>
                    <a:ext uri="{FF2B5EF4-FFF2-40B4-BE49-F238E27FC236}">
                      <a16:creationId xmlns:a16="http://schemas.microsoft.com/office/drawing/2014/main" id="{46011F3B-67BA-1044-9381-1D6459FB55B5}"/>
                    </a:ext>
                  </a:extLst>
                </p:cNvPr>
                <p:cNvPicPr/>
                <p:nvPr/>
              </p:nvPicPr>
              <p:blipFill>
                <a:blip r:embed="rId107"/>
                <a:stretch>
                  <a:fillRect/>
                </a:stretch>
              </p:blipFill>
              <p:spPr>
                <a:xfrm>
                  <a:off x="8016190" y="6300823"/>
                  <a:ext cx="1433160" cy="306360"/>
                </a:xfrm>
                <a:prstGeom prst="rect">
                  <a:avLst/>
                </a:prstGeom>
              </p:spPr>
            </p:pic>
          </mc:Fallback>
        </mc:AlternateContent>
        <mc:AlternateContent xmlns:mc="http://schemas.openxmlformats.org/markup-compatibility/2006">
          <mc:Choice xmlns:p14="http://schemas.microsoft.com/office/powerpoint/2010/main" Requires="p14">
            <p:contentPart p14:bwMode="auto" r:id="rId108">
              <p14:nvContentPartPr>
                <p14:cNvPr id="1069" name="Ink 1068">
                  <a:extLst>
                    <a:ext uri="{FF2B5EF4-FFF2-40B4-BE49-F238E27FC236}">
                      <a16:creationId xmlns:a16="http://schemas.microsoft.com/office/drawing/2014/main" id="{73B58AF0-1D27-674E-AD4A-B2213F05C94D}"/>
                    </a:ext>
                  </a:extLst>
                </p14:cNvPr>
                <p14:cNvContentPartPr/>
                <p14:nvPr/>
              </p14:nvContentPartPr>
              <p14:xfrm>
                <a:off x="8537470" y="6552823"/>
                <a:ext cx="488160" cy="271080"/>
              </p14:xfrm>
            </p:contentPart>
          </mc:Choice>
          <mc:Fallback>
            <p:pic>
              <p:nvPicPr>
                <p:cNvPr id="1069" name="Ink 1068">
                  <a:extLst>
                    <a:ext uri="{FF2B5EF4-FFF2-40B4-BE49-F238E27FC236}">
                      <a16:creationId xmlns:a16="http://schemas.microsoft.com/office/drawing/2014/main" id="{73B58AF0-1D27-674E-AD4A-B2213F05C94D}"/>
                    </a:ext>
                  </a:extLst>
                </p:cNvPr>
                <p:cNvPicPr/>
                <p:nvPr/>
              </p:nvPicPr>
              <p:blipFill>
                <a:blip r:embed="rId109"/>
                <a:stretch>
                  <a:fillRect/>
                </a:stretch>
              </p:blipFill>
              <p:spPr>
                <a:xfrm>
                  <a:off x="8506870" y="6522223"/>
                  <a:ext cx="549720" cy="332280"/>
                </a:xfrm>
                <a:prstGeom prst="rect">
                  <a:avLst/>
                </a:prstGeom>
              </p:spPr>
            </p:pic>
          </mc:Fallback>
        </mc:AlternateContent>
        <mc:AlternateContent xmlns:mc="http://schemas.openxmlformats.org/markup-compatibility/2006">
          <mc:Choice xmlns:p14="http://schemas.microsoft.com/office/powerpoint/2010/main" Requires="p14">
            <p:contentPart p14:bwMode="auto" r:id="rId110">
              <p14:nvContentPartPr>
                <p14:cNvPr id="1071" name="Ink 1070">
                  <a:extLst>
                    <a:ext uri="{FF2B5EF4-FFF2-40B4-BE49-F238E27FC236}">
                      <a16:creationId xmlns:a16="http://schemas.microsoft.com/office/drawing/2014/main" id="{C3BDF569-78F9-5D42-A9E3-12A06D6A33B2}"/>
                    </a:ext>
                  </a:extLst>
                </p14:cNvPr>
                <p14:cNvContentPartPr/>
                <p14:nvPr/>
              </p14:nvContentPartPr>
              <p14:xfrm>
                <a:off x="8254870" y="5886823"/>
                <a:ext cx="406080" cy="476640"/>
              </p14:xfrm>
            </p:contentPart>
          </mc:Choice>
          <mc:Fallback>
            <p:pic>
              <p:nvPicPr>
                <p:cNvPr id="1071" name="Ink 1070">
                  <a:extLst>
                    <a:ext uri="{FF2B5EF4-FFF2-40B4-BE49-F238E27FC236}">
                      <a16:creationId xmlns:a16="http://schemas.microsoft.com/office/drawing/2014/main" id="{C3BDF569-78F9-5D42-A9E3-12A06D6A33B2}"/>
                    </a:ext>
                  </a:extLst>
                </p:cNvPr>
                <p:cNvPicPr/>
                <p:nvPr/>
              </p:nvPicPr>
              <p:blipFill>
                <a:blip r:embed="rId111"/>
                <a:stretch>
                  <a:fillRect/>
                </a:stretch>
              </p:blipFill>
              <p:spPr>
                <a:xfrm>
                  <a:off x="8224270" y="5856223"/>
                  <a:ext cx="467640" cy="538200"/>
                </a:xfrm>
                <a:prstGeom prst="rect">
                  <a:avLst/>
                </a:prstGeom>
              </p:spPr>
            </p:pic>
          </mc:Fallback>
        </mc:AlternateContent>
        <mc:AlternateContent xmlns:mc="http://schemas.openxmlformats.org/markup-compatibility/2006">
          <mc:Choice xmlns:p14="http://schemas.microsoft.com/office/powerpoint/2010/main" Requires="p14">
            <p:contentPart p14:bwMode="auto" r:id="rId112">
              <p14:nvContentPartPr>
                <p14:cNvPr id="1072" name="Ink 1071">
                  <a:extLst>
                    <a:ext uri="{FF2B5EF4-FFF2-40B4-BE49-F238E27FC236}">
                      <a16:creationId xmlns:a16="http://schemas.microsoft.com/office/drawing/2014/main" id="{404178EB-20CF-E147-8216-16EAA33C75C9}"/>
                    </a:ext>
                  </a:extLst>
                </p14:cNvPr>
                <p14:cNvContentPartPr/>
                <p14:nvPr/>
              </p14:nvContentPartPr>
              <p14:xfrm>
                <a:off x="8888110" y="5849023"/>
                <a:ext cx="379080" cy="497880"/>
              </p14:xfrm>
            </p:contentPart>
          </mc:Choice>
          <mc:Fallback>
            <p:pic>
              <p:nvPicPr>
                <p:cNvPr id="1072" name="Ink 1071">
                  <a:extLst>
                    <a:ext uri="{FF2B5EF4-FFF2-40B4-BE49-F238E27FC236}">
                      <a16:creationId xmlns:a16="http://schemas.microsoft.com/office/drawing/2014/main" id="{404178EB-20CF-E147-8216-16EAA33C75C9}"/>
                    </a:ext>
                  </a:extLst>
                </p:cNvPr>
                <p:cNvPicPr/>
                <p:nvPr/>
              </p:nvPicPr>
              <p:blipFill>
                <a:blip r:embed="rId113"/>
                <a:stretch>
                  <a:fillRect/>
                </a:stretch>
              </p:blipFill>
              <p:spPr>
                <a:xfrm>
                  <a:off x="8857510" y="5818423"/>
                  <a:ext cx="440640" cy="559440"/>
                </a:xfrm>
                <a:prstGeom prst="rect">
                  <a:avLst/>
                </a:prstGeom>
              </p:spPr>
            </p:pic>
          </mc:Fallback>
        </mc:AlternateContent>
        <mc:AlternateContent xmlns:mc="http://schemas.openxmlformats.org/markup-compatibility/2006">
          <mc:Choice xmlns:p14="http://schemas.microsoft.com/office/powerpoint/2010/main" Requires="p14">
            <p:contentPart p14:bwMode="auto" r:id="rId114">
              <p14:nvContentPartPr>
                <p14:cNvPr id="1074" name="Ink 1073">
                  <a:extLst>
                    <a:ext uri="{FF2B5EF4-FFF2-40B4-BE49-F238E27FC236}">
                      <a16:creationId xmlns:a16="http://schemas.microsoft.com/office/drawing/2014/main" id="{2A9A2AAA-5498-604F-8ABB-F3195D60A34B}"/>
                    </a:ext>
                  </a:extLst>
                </p14:cNvPr>
                <p14:cNvContentPartPr/>
                <p14:nvPr/>
              </p14:nvContentPartPr>
              <p14:xfrm>
                <a:off x="8479870" y="6467863"/>
                <a:ext cx="529200" cy="458640"/>
              </p14:xfrm>
            </p:contentPart>
          </mc:Choice>
          <mc:Fallback>
            <p:pic>
              <p:nvPicPr>
                <p:cNvPr id="1074" name="Ink 1073">
                  <a:extLst>
                    <a:ext uri="{FF2B5EF4-FFF2-40B4-BE49-F238E27FC236}">
                      <a16:creationId xmlns:a16="http://schemas.microsoft.com/office/drawing/2014/main" id="{2A9A2AAA-5498-604F-8ABB-F3195D60A34B}"/>
                    </a:ext>
                  </a:extLst>
                </p:cNvPr>
                <p:cNvPicPr/>
                <p:nvPr/>
              </p:nvPicPr>
              <p:blipFill>
                <a:blip r:embed="rId115"/>
                <a:stretch>
                  <a:fillRect/>
                </a:stretch>
              </p:blipFill>
              <p:spPr>
                <a:xfrm>
                  <a:off x="8449270" y="6437263"/>
                  <a:ext cx="590760" cy="519840"/>
                </a:xfrm>
                <a:prstGeom prst="rect">
                  <a:avLst/>
                </a:prstGeom>
              </p:spPr>
            </p:pic>
          </mc:Fallback>
        </mc:AlternateContent>
      </p:grpSp>
      <p:grpSp>
        <p:nvGrpSpPr>
          <p:cNvPr id="1104" name="Group 1103">
            <a:extLst>
              <a:ext uri="{FF2B5EF4-FFF2-40B4-BE49-F238E27FC236}">
                <a16:creationId xmlns:a16="http://schemas.microsoft.com/office/drawing/2014/main" id="{5C5B9AAE-8FD3-F04D-BBD8-B319DEDECC1E}"/>
              </a:ext>
            </a:extLst>
          </p:cNvPr>
          <p:cNvGrpSpPr/>
          <p:nvPr/>
        </p:nvGrpSpPr>
        <p:grpSpPr>
          <a:xfrm>
            <a:off x="1099510" y="5040103"/>
            <a:ext cx="4683240" cy="1907640"/>
            <a:chOff x="1099510" y="5040103"/>
            <a:chExt cx="4683240" cy="1907640"/>
          </a:xfrm>
        </p:grpSpPr>
        <mc:AlternateContent xmlns:mc="http://schemas.openxmlformats.org/markup-compatibility/2006">
          <mc:Choice xmlns:p14="http://schemas.microsoft.com/office/powerpoint/2010/main" Requires="p14">
            <p:contentPart p14:bwMode="auto" r:id="rId116">
              <p14:nvContentPartPr>
                <p14:cNvPr id="1076" name="Ink 1075">
                  <a:extLst>
                    <a:ext uri="{FF2B5EF4-FFF2-40B4-BE49-F238E27FC236}">
                      <a16:creationId xmlns:a16="http://schemas.microsoft.com/office/drawing/2014/main" id="{746B8965-2F42-2046-ACF1-206B6E30B51B}"/>
                    </a:ext>
                  </a:extLst>
                </p14:cNvPr>
                <p14:cNvContentPartPr/>
                <p14:nvPr/>
              </p14:nvContentPartPr>
              <p14:xfrm>
                <a:off x="1099510" y="5999143"/>
                <a:ext cx="263880" cy="56160"/>
              </p14:xfrm>
            </p:contentPart>
          </mc:Choice>
          <mc:Fallback>
            <p:pic>
              <p:nvPicPr>
                <p:cNvPr id="1076" name="Ink 1075">
                  <a:extLst>
                    <a:ext uri="{FF2B5EF4-FFF2-40B4-BE49-F238E27FC236}">
                      <a16:creationId xmlns:a16="http://schemas.microsoft.com/office/drawing/2014/main" id="{746B8965-2F42-2046-ACF1-206B6E30B51B}"/>
                    </a:ext>
                  </a:extLst>
                </p:cNvPr>
                <p:cNvPicPr/>
                <p:nvPr/>
              </p:nvPicPr>
              <p:blipFill>
                <a:blip r:embed="rId117"/>
                <a:stretch>
                  <a:fillRect/>
                </a:stretch>
              </p:blipFill>
              <p:spPr>
                <a:xfrm>
                  <a:off x="1068550" y="5968543"/>
                  <a:ext cx="325440" cy="117360"/>
                </a:xfrm>
                <a:prstGeom prst="rect">
                  <a:avLst/>
                </a:prstGeom>
              </p:spPr>
            </p:pic>
          </mc:Fallback>
        </mc:AlternateContent>
        <mc:AlternateContent xmlns:mc="http://schemas.openxmlformats.org/markup-compatibility/2006">
          <mc:Choice xmlns:p14="http://schemas.microsoft.com/office/powerpoint/2010/main" Requires="p14">
            <p:contentPart p14:bwMode="auto" r:id="rId118">
              <p14:nvContentPartPr>
                <p14:cNvPr id="1077" name="Ink 1076">
                  <a:extLst>
                    <a:ext uri="{FF2B5EF4-FFF2-40B4-BE49-F238E27FC236}">
                      <a16:creationId xmlns:a16="http://schemas.microsoft.com/office/drawing/2014/main" id="{2B381C8A-7F61-E84B-A164-25810F065F3A}"/>
                    </a:ext>
                  </a:extLst>
                </p14:cNvPr>
                <p14:cNvContentPartPr/>
                <p14:nvPr/>
              </p14:nvContentPartPr>
              <p14:xfrm>
                <a:off x="1511350" y="5823103"/>
                <a:ext cx="294480" cy="328320"/>
              </p14:xfrm>
            </p:contentPart>
          </mc:Choice>
          <mc:Fallback>
            <p:pic>
              <p:nvPicPr>
                <p:cNvPr id="1077" name="Ink 1076">
                  <a:extLst>
                    <a:ext uri="{FF2B5EF4-FFF2-40B4-BE49-F238E27FC236}">
                      <a16:creationId xmlns:a16="http://schemas.microsoft.com/office/drawing/2014/main" id="{2B381C8A-7F61-E84B-A164-25810F065F3A}"/>
                    </a:ext>
                  </a:extLst>
                </p:cNvPr>
                <p:cNvPicPr/>
                <p:nvPr/>
              </p:nvPicPr>
              <p:blipFill>
                <a:blip r:embed="rId119"/>
                <a:stretch>
                  <a:fillRect/>
                </a:stretch>
              </p:blipFill>
              <p:spPr>
                <a:xfrm>
                  <a:off x="1480750" y="5792503"/>
                  <a:ext cx="355680" cy="389520"/>
                </a:xfrm>
                <a:prstGeom prst="rect">
                  <a:avLst/>
                </a:prstGeom>
              </p:spPr>
            </p:pic>
          </mc:Fallback>
        </mc:AlternateContent>
        <mc:AlternateContent xmlns:mc="http://schemas.openxmlformats.org/markup-compatibility/2006">
          <mc:Choice xmlns:p14="http://schemas.microsoft.com/office/powerpoint/2010/main" Requires="p14">
            <p:contentPart p14:bwMode="auto" r:id="rId120">
              <p14:nvContentPartPr>
                <p14:cNvPr id="1078" name="Ink 1077">
                  <a:extLst>
                    <a:ext uri="{FF2B5EF4-FFF2-40B4-BE49-F238E27FC236}">
                      <a16:creationId xmlns:a16="http://schemas.microsoft.com/office/drawing/2014/main" id="{B676EBFC-681F-704E-8500-463BC8CD32F3}"/>
                    </a:ext>
                  </a:extLst>
                </p14:cNvPr>
                <p14:cNvContentPartPr/>
                <p14:nvPr/>
              </p14:nvContentPartPr>
              <p14:xfrm>
                <a:off x="1131910" y="6372463"/>
                <a:ext cx="877320" cy="63000"/>
              </p14:xfrm>
            </p:contentPart>
          </mc:Choice>
          <mc:Fallback>
            <p:pic>
              <p:nvPicPr>
                <p:cNvPr id="1078" name="Ink 1077">
                  <a:extLst>
                    <a:ext uri="{FF2B5EF4-FFF2-40B4-BE49-F238E27FC236}">
                      <a16:creationId xmlns:a16="http://schemas.microsoft.com/office/drawing/2014/main" id="{B676EBFC-681F-704E-8500-463BC8CD32F3}"/>
                    </a:ext>
                  </a:extLst>
                </p:cNvPr>
                <p:cNvPicPr/>
                <p:nvPr/>
              </p:nvPicPr>
              <p:blipFill>
                <a:blip r:embed="rId121"/>
                <a:stretch>
                  <a:fillRect/>
                </a:stretch>
              </p:blipFill>
              <p:spPr>
                <a:xfrm>
                  <a:off x="1101310" y="6341503"/>
                  <a:ext cx="938520" cy="124200"/>
                </a:xfrm>
                <a:prstGeom prst="rect">
                  <a:avLst/>
                </a:prstGeom>
              </p:spPr>
            </p:pic>
          </mc:Fallback>
        </mc:AlternateContent>
        <mc:AlternateContent xmlns:mc="http://schemas.openxmlformats.org/markup-compatibility/2006">
          <mc:Choice xmlns:p14="http://schemas.microsoft.com/office/powerpoint/2010/main" Requires="p14">
            <p:contentPart p14:bwMode="auto" r:id="rId122">
              <p14:nvContentPartPr>
                <p14:cNvPr id="1086" name="Ink 1085">
                  <a:extLst>
                    <a:ext uri="{FF2B5EF4-FFF2-40B4-BE49-F238E27FC236}">
                      <a16:creationId xmlns:a16="http://schemas.microsoft.com/office/drawing/2014/main" id="{4A374BC5-548F-9940-8FBD-C96B32D3C641}"/>
                    </a:ext>
                  </a:extLst>
                </p14:cNvPr>
                <p14:cNvContentPartPr/>
                <p14:nvPr/>
              </p14:nvContentPartPr>
              <p14:xfrm>
                <a:off x="1468870" y="6521863"/>
                <a:ext cx="182160" cy="97200"/>
              </p14:xfrm>
            </p:contentPart>
          </mc:Choice>
          <mc:Fallback>
            <p:pic>
              <p:nvPicPr>
                <p:cNvPr id="1086" name="Ink 1085">
                  <a:extLst>
                    <a:ext uri="{FF2B5EF4-FFF2-40B4-BE49-F238E27FC236}">
                      <a16:creationId xmlns:a16="http://schemas.microsoft.com/office/drawing/2014/main" id="{4A374BC5-548F-9940-8FBD-C96B32D3C641}"/>
                    </a:ext>
                  </a:extLst>
                </p:cNvPr>
                <p:cNvPicPr/>
                <p:nvPr/>
              </p:nvPicPr>
              <p:blipFill>
                <a:blip r:embed="rId123"/>
                <a:stretch>
                  <a:fillRect/>
                </a:stretch>
              </p:blipFill>
              <p:spPr>
                <a:xfrm>
                  <a:off x="1438270" y="6491263"/>
                  <a:ext cx="243720" cy="158760"/>
                </a:xfrm>
                <a:prstGeom prst="rect">
                  <a:avLst/>
                </a:prstGeom>
              </p:spPr>
            </p:pic>
          </mc:Fallback>
        </mc:AlternateContent>
        <mc:AlternateContent xmlns:mc="http://schemas.openxmlformats.org/markup-compatibility/2006">
          <mc:Choice xmlns:p14="http://schemas.microsoft.com/office/powerpoint/2010/main" Requires="p14">
            <p:contentPart p14:bwMode="auto" r:id="rId124">
              <p14:nvContentPartPr>
                <p14:cNvPr id="1087" name="Ink 1086">
                  <a:extLst>
                    <a:ext uri="{FF2B5EF4-FFF2-40B4-BE49-F238E27FC236}">
                      <a16:creationId xmlns:a16="http://schemas.microsoft.com/office/drawing/2014/main" id="{4AD04B83-2747-B44F-AAE0-1A3233BC2CA9}"/>
                    </a:ext>
                  </a:extLst>
                </p14:cNvPr>
                <p14:cNvContentPartPr/>
                <p14:nvPr/>
              </p14:nvContentPartPr>
              <p14:xfrm>
                <a:off x="1549150" y="6540223"/>
                <a:ext cx="15840" cy="361440"/>
              </p14:xfrm>
            </p:contentPart>
          </mc:Choice>
          <mc:Fallback>
            <p:pic>
              <p:nvPicPr>
                <p:cNvPr id="1087" name="Ink 1086">
                  <a:extLst>
                    <a:ext uri="{FF2B5EF4-FFF2-40B4-BE49-F238E27FC236}">
                      <a16:creationId xmlns:a16="http://schemas.microsoft.com/office/drawing/2014/main" id="{4AD04B83-2747-B44F-AAE0-1A3233BC2CA9}"/>
                    </a:ext>
                  </a:extLst>
                </p:cNvPr>
                <p:cNvPicPr/>
                <p:nvPr/>
              </p:nvPicPr>
              <p:blipFill>
                <a:blip r:embed="rId125"/>
                <a:stretch>
                  <a:fillRect/>
                </a:stretch>
              </p:blipFill>
              <p:spPr>
                <a:xfrm>
                  <a:off x="1518550" y="6509623"/>
                  <a:ext cx="77040" cy="422640"/>
                </a:xfrm>
                <a:prstGeom prst="rect">
                  <a:avLst/>
                </a:prstGeom>
              </p:spPr>
            </p:pic>
          </mc:Fallback>
        </mc:AlternateContent>
        <mc:AlternateContent xmlns:mc="http://schemas.openxmlformats.org/markup-compatibility/2006">
          <mc:Choice xmlns:p14="http://schemas.microsoft.com/office/powerpoint/2010/main" Requires="p14">
            <p:contentPart p14:bwMode="auto" r:id="rId126">
              <p14:nvContentPartPr>
                <p14:cNvPr id="49" name="Ink 48">
                  <a:extLst>
                    <a:ext uri="{FF2B5EF4-FFF2-40B4-BE49-F238E27FC236}">
                      <a16:creationId xmlns:a16="http://schemas.microsoft.com/office/drawing/2014/main" id="{A609BCA4-1764-044E-91B4-F0C1DE837FDE}"/>
                    </a:ext>
                  </a:extLst>
                </p14:cNvPr>
                <p14:cNvContentPartPr/>
                <p14:nvPr/>
              </p14:nvContentPartPr>
              <p14:xfrm>
                <a:off x="3081670" y="5040103"/>
                <a:ext cx="144360" cy="473040"/>
              </p14:xfrm>
            </p:contentPart>
          </mc:Choice>
          <mc:Fallback>
            <p:pic>
              <p:nvPicPr>
                <p:cNvPr id="49" name="Ink 48">
                  <a:extLst>
                    <a:ext uri="{FF2B5EF4-FFF2-40B4-BE49-F238E27FC236}">
                      <a16:creationId xmlns:a16="http://schemas.microsoft.com/office/drawing/2014/main" id="{A609BCA4-1764-044E-91B4-F0C1DE837FDE}"/>
                    </a:ext>
                  </a:extLst>
                </p:cNvPr>
                <p:cNvPicPr/>
                <p:nvPr/>
              </p:nvPicPr>
              <p:blipFill>
                <a:blip r:embed="rId127"/>
                <a:stretch>
                  <a:fillRect/>
                </a:stretch>
              </p:blipFill>
              <p:spPr>
                <a:xfrm>
                  <a:off x="3051070" y="5009503"/>
                  <a:ext cx="205920" cy="534240"/>
                </a:xfrm>
                <a:prstGeom prst="rect">
                  <a:avLst/>
                </a:prstGeom>
              </p:spPr>
            </p:pic>
          </mc:Fallback>
        </mc:AlternateContent>
        <mc:AlternateContent xmlns:mc="http://schemas.openxmlformats.org/markup-compatibility/2006">
          <mc:Choice xmlns:p14="http://schemas.microsoft.com/office/powerpoint/2010/main" Requires="p14">
            <p:contentPart p14:bwMode="auto" r:id="rId128">
              <p14:nvContentPartPr>
                <p14:cNvPr id="50" name="Ink 49">
                  <a:extLst>
                    <a:ext uri="{FF2B5EF4-FFF2-40B4-BE49-F238E27FC236}">
                      <a16:creationId xmlns:a16="http://schemas.microsoft.com/office/drawing/2014/main" id="{8380489B-C039-1548-9FAC-D822C41774D8}"/>
                    </a:ext>
                  </a:extLst>
                </p14:cNvPr>
                <p14:cNvContentPartPr/>
                <p14:nvPr/>
              </p14:nvContentPartPr>
              <p14:xfrm>
                <a:off x="3036670" y="5195623"/>
                <a:ext cx="802440" cy="165960"/>
              </p14:xfrm>
            </p:contentPart>
          </mc:Choice>
          <mc:Fallback>
            <p:pic>
              <p:nvPicPr>
                <p:cNvPr id="50" name="Ink 49">
                  <a:extLst>
                    <a:ext uri="{FF2B5EF4-FFF2-40B4-BE49-F238E27FC236}">
                      <a16:creationId xmlns:a16="http://schemas.microsoft.com/office/drawing/2014/main" id="{8380489B-C039-1548-9FAC-D822C41774D8}"/>
                    </a:ext>
                  </a:extLst>
                </p:cNvPr>
                <p:cNvPicPr/>
                <p:nvPr/>
              </p:nvPicPr>
              <p:blipFill>
                <a:blip r:embed="rId129"/>
                <a:stretch>
                  <a:fillRect/>
                </a:stretch>
              </p:blipFill>
              <p:spPr>
                <a:xfrm>
                  <a:off x="3006070" y="5165023"/>
                  <a:ext cx="864000" cy="227520"/>
                </a:xfrm>
                <a:prstGeom prst="rect">
                  <a:avLst/>
                </a:prstGeom>
              </p:spPr>
            </p:pic>
          </mc:Fallback>
        </mc:AlternateContent>
        <mc:AlternateContent xmlns:mc="http://schemas.openxmlformats.org/markup-compatibility/2006">
          <mc:Choice xmlns:p14="http://schemas.microsoft.com/office/powerpoint/2010/main" Requires="p14">
            <p:contentPart p14:bwMode="auto" r:id="rId130">
              <p14:nvContentPartPr>
                <p14:cNvPr id="51" name="Ink 50">
                  <a:extLst>
                    <a:ext uri="{FF2B5EF4-FFF2-40B4-BE49-F238E27FC236}">
                      <a16:creationId xmlns:a16="http://schemas.microsoft.com/office/drawing/2014/main" id="{FFC6B1DD-B47B-0E4B-AC56-CE2958D57FA6}"/>
                    </a:ext>
                  </a:extLst>
                </p14:cNvPr>
                <p14:cNvContentPartPr/>
                <p14:nvPr/>
              </p14:nvContentPartPr>
              <p14:xfrm>
                <a:off x="4296670" y="5108143"/>
                <a:ext cx="934200" cy="235800"/>
              </p14:xfrm>
            </p:contentPart>
          </mc:Choice>
          <mc:Fallback>
            <p:pic>
              <p:nvPicPr>
                <p:cNvPr id="51" name="Ink 50">
                  <a:extLst>
                    <a:ext uri="{FF2B5EF4-FFF2-40B4-BE49-F238E27FC236}">
                      <a16:creationId xmlns:a16="http://schemas.microsoft.com/office/drawing/2014/main" id="{FFC6B1DD-B47B-0E4B-AC56-CE2958D57FA6}"/>
                    </a:ext>
                  </a:extLst>
                </p:cNvPr>
                <p:cNvPicPr/>
                <p:nvPr/>
              </p:nvPicPr>
              <p:blipFill>
                <a:blip r:embed="rId131"/>
                <a:stretch>
                  <a:fillRect/>
                </a:stretch>
              </p:blipFill>
              <p:spPr>
                <a:xfrm>
                  <a:off x="4266070" y="5077183"/>
                  <a:ext cx="995760" cy="297000"/>
                </a:xfrm>
                <a:prstGeom prst="rect">
                  <a:avLst/>
                </a:prstGeom>
              </p:spPr>
            </p:pic>
          </mc:Fallback>
        </mc:AlternateContent>
        <mc:AlternateContent xmlns:mc="http://schemas.openxmlformats.org/markup-compatibility/2006">
          <mc:Choice xmlns:p14="http://schemas.microsoft.com/office/powerpoint/2010/main" Requires="p14">
            <p:contentPart p14:bwMode="auto" r:id="rId132">
              <p14:nvContentPartPr>
                <p14:cNvPr id="52" name="Ink 51">
                  <a:extLst>
                    <a:ext uri="{FF2B5EF4-FFF2-40B4-BE49-F238E27FC236}">
                      <a16:creationId xmlns:a16="http://schemas.microsoft.com/office/drawing/2014/main" id="{AFF33968-9634-0140-AD03-D2E61FC49859}"/>
                    </a:ext>
                  </a:extLst>
                </p14:cNvPr>
                <p14:cNvContentPartPr/>
                <p14:nvPr/>
              </p14:nvContentPartPr>
              <p14:xfrm>
                <a:off x="5472070" y="5134063"/>
                <a:ext cx="5400" cy="11160"/>
              </p14:xfrm>
            </p:contentPart>
          </mc:Choice>
          <mc:Fallback>
            <p:pic>
              <p:nvPicPr>
                <p:cNvPr id="52" name="Ink 51">
                  <a:extLst>
                    <a:ext uri="{FF2B5EF4-FFF2-40B4-BE49-F238E27FC236}">
                      <a16:creationId xmlns:a16="http://schemas.microsoft.com/office/drawing/2014/main" id="{AFF33968-9634-0140-AD03-D2E61FC49859}"/>
                    </a:ext>
                  </a:extLst>
                </p:cNvPr>
                <p:cNvPicPr/>
                <p:nvPr/>
              </p:nvPicPr>
              <p:blipFill>
                <a:blip r:embed="rId9"/>
                <a:stretch>
                  <a:fillRect/>
                </a:stretch>
              </p:blipFill>
              <p:spPr>
                <a:xfrm>
                  <a:off x="5441470" y="5103463"/>
                  <a:ext cx="66960" cy="72360"/>
                </a:xfrm>
                <a:prstGeom prst="rect">
                  <a:avLst/>
                </a:prstGeom>
              </p:spPr>
            </p:pic>
          </mc:Fallback>
        </mc:AlternateContent>
        <mc:AlternateContent xmlns:mc="http://schemas.openxmlformats.org/markup-compatibility/2006">
          <mc:Choice xmlns:p14="http://schemas.microsoft.com/office/powerpoint/2010/main" Requires="p14">
            <p:contentPart p14:bwMode="auto" r:id="rId133">
              <p14:nvContentPartPr>
                <p14:cNvPr id="53" name="Ink 52">
                  <a:extLst>
                    <a:ext uri="{FF2B5EF4-FFF2-40B4-BE49-F238E27FC236}">
                      <a16:creationId xmlns:a16="http://schemas.microsoft.com/office/drawing/2014/main" id="{25168E2C-731E-DC46-A174-97CB97D2EDAA}"/>
                    </a:ext>
                  </a:extLst>
                </p14:cNvPr>
                <p14:cNvContentPartPr/>
                <p14:nvPr/>
              </p14:nvContentPartPr>
              <p14:xfrm>
                <a:off x="2646790" y="5428543"/>
                <a:ext cx="3135960" cy="322200"/>
              </p14:xfrm>
            </p:contentPart>
          </mc:Choice>
          <mc:Fallback>
            <p:pic>
              <p:nvPicPr>
                <p:cNvPr id="53" name="Ink 52">
                  <a:extLst>
                    <a:ext uri="{FF2B5EF4-FFF2-40B4-BE49-F238E27FC236}">
                      <a16:creationId xmlns:a16="http://schemas.microsoft.com/office/drawing/2014/main" id="{25168E2C-731E-DC46-A174-97CB97D2EDAA}"/>
                    </a:ext>
                  </a:extLst>
                </p:cNvPr>
                <p:cNvPicPr/>
                <p:nvPr/>
              </p:nvPicPr>
              <p:blipFill>
                <a:blip r:embed="rId134"/>
                <a:stretch>
                  <a:fillRect/>
                </a:stretch>
              </p:blipFill>
              <p:spPr>
                <a:xfrm>
                  <a:off x="2616190" y="5397943"/>
                  <a:ext cx="3197160" cy="383400"/>
                </a:xfrm>
                <a:prstGeom prst="rect">
                  <a:avLst/>
                </a:prstGeom>
              </p:spPr>
            </p:pic>
          </mc:Fallback>
        </mc:AlternateContent>
        <mc:AlternateContent xmlns:mc="http://schemas.openxmlformats.org/markup-compatibility/2006">
          <mc:Choice xmlns:p14="http://schemas.microsoft.com/office/powerpoint/2010/main" Requires="p14">
            <p:contentPart p14:bwMode="auto" r:id="rId135">
              <p14:nvContentPartPr>
                <p14:cNvPr id="58" name="Ink 57">
                  <a:extLst>
                    <a:ext uri="{FF2B5EF4-FFF2-40B4-BE49-F238E27FC236}">
                      <a16:creationId xmlns:a16="http://schemas.microsoft.com/office/drawing/2014/main" id="{4B325926-8EB1-4B46-A508-1A887D52CA19}"/>
                    </a:ext>
                  </a:extLst>
                </p14:cNvPr>
                <p14:cNvContentPartPr/>
                <p14:nvPr/>
              </p14:nvContentPartPr>
              <p14:xfrm>
                <a:off x="4769710" y="5760823"/>
                <a:ext cx="280800" cy="305640"/>
              </p14:xfrm>
            </p:contentPart>
          </mc:Choice>
          <mc:Fallback>
            <p:pic>
              <p:nvPicPr>
                <p:cNvPr id="58" name="Ink 57">
                  <a:extLst>
                    <a:ext uri="{FF2B5EF4-FFF2-40B4-BE49-F238E27FC236}">
                      <a16:creationId xmlns:a16="http://schemas.microsoft.com/office/drawing/2014/main" id="{4B325926-8EB1-4B46-A508-1A887D52CA19}"/>
                    </a:ext>
                  </a:extLst>
                </p:cNvPr>
                <p:cNvPicPr/>
                <p:nvPr/>
              </p:nvPicPr>
              <p:blipFill>
                <a:blip r:embed="rId136"/>
                <a:stretch>
                  <a:fillRect/>
                </a:stretch>
              </p:blipFill>
              <p:spPr>
                <a:xfrm>
                  <a:off x="4739110" y="5730223"/>
                  <a:ext cx="342360" cy="367200"/>
                </a:xfrm>
                <a:prstGeom prst="rect">
                  <a:avLst/>
                </a:prstGeom>
              </p:spPr>
            </p:pic>
          </mc:Fallback>
        </mc:AlternateContent>
        <mc:AlternateContent xmlns:mc="http://schemas.openxmlformats.org/markup-compatibility/2006">
          <mc:Choice xmlns:p14="http://schemas.microsoft.com/office/powerpoint/2010/main" Requires="p14">
            <p:contentPart p14:bwMode="auto" r:id="rId137">
              <p14:nvContentPartPr>
                <p14:cNvPr id="59" name="Ink 58">
                  <a:extLst>
                    <a:ext uri="{FF2B5EF4-FFF2-40B4-BE49-F238E27FC236}">
                      <a16:creationId xmlns:a16="http://schemas.microsoft.com/office/drawing/2014/main" id="{7E17B12B-0783-0644-B51A-2788B98B4ABB}"/>
                    </a:ext>
                  </a:extLst>
                </p14:cNvPr>
                <p14:cNvContentPartPr/>
                <p14:nvPr/>
              </p14:nvContentPartPr>
              <p14:xfrm>
                <a:off x="4654150" y="5710783"/>
                <a:ext cx="303840" cy="395640"/>
              </p14:xfrm>
            </p:contentPart>
          </mc:Choice>
          <mc:Fallback>
            <p:pic>
              <p:nvPicPr>
                <p:cNvPr id="59" name="Ink 58">
                  <a:extLst>
                    <a:ext uri="{FF2B5EF4-FFF2-40B4-BE49-F238E27FC236}">
                      <a16:creationId xmlns:a16="http://schemas.microsoft.com/office/drawing/2014/main" id="{7E17B12B-0783-0644-B51A-2788B98B4ABB}"/>
                    </a:ext>
                  </a:extLst>
                </p:cNvPr>
                <p:cNvPicPr/>
                <p:nvPr/>
              </p:nvPicPr>
              <p:blipFill>
                <a:blip r:embed="rId138"/>
                <a:stretch>
                  <a:fillRect/>
                </a:stretch>
              </p:blipFill>
              <p:spPr>
                <a:xfrm>
                  <a:off x="4623550" y="5680183"/>
                  <a:ext cx="365040" cy="457200"/>
                </a:xfrm>
                <a:prstGeom prst="rect">
                  <a:avLst/>
                </a:prstGeom>
              </p:spPr>
            </p:pic>
          </mc:Fallback>
        </mc:AlternateContent>
        <mc:AlternateContent xmlns:mc="http://schemas.openxmlformats.org/markup-compatibility/2006">
          <mc:Choice xmlns:p14="http://schemas.microsoft.com/office/powerpoint/2010/main" Requires="p14">
            <p:contentPart p14:bwMode="auto" r:id="rId139">
              <p14:nvContentPartPr>
                <p14:cNvPr id="61" name="Ink 60">
                  <a:extLst>
                    <a:ext uri="{FF2B5EF4-FFF2-40B4-BE49-F238E27FC236}">
                      <a16:creationId xmlns:a16="http://schemas.microsoft.com/office/drawing/2014/main" id="{883ABD01-DD8F-0A40-8C24-44EEAC42F9B8}"/>
                    </a:ext>
                  </a:extLst>
                </p14:cNvPr>
                <p14:cNvContentPartPr/>
                <p14:nvPr/>
              </p14:nvContentPartPr>
              <p14:xfrm>
                <a:off x="4624270" y="5657143"/>
                <a:ext cx="276120" cy="288000"/>
              </p14:xfrm>
            </p:contentPart>
          </mc:Choice>
          <mc:Fallback>
            <p:pic>
              <p:nvPicPr>
                <p:cNvPr id="61" name="Ink 60">
                  <a:extLst>
                    <a:ext uri="{FF2B5EF4-FFF2-40B4-BE49-F238E27FC236}">
                      <a16:creationId xmlns:a16="http://schemas.microsoft.com/office/drawing/2014/main" id="{883ABD01-DD8F-0A40-8C24-44EEAC42F9B8}"/>
                    </a:ext>
                  </a:extLst>
                </p:cNvPr>
                <p:cNvPicPr/>
                <p:nvPr/>
              </p:nvPicPr>
              <p:blipFill>
                <a:blip r:embed="rId140"/>
                <a:stretch>
                  <a:fillRect/>
                </a:stretch>
              </p:blipFill>
              <p:spPr>
                <a:xfrm>
                  <a:off x="4593670" y="5626543"/>
                  <a:ext cx="337680" cy="349560"/>
                </a:xfrm>
                <a:prstGeom prst="rect">
                  <a:avLst/>
                </a:prstGeom>
              </p:spPr>
            </p:pic>
          </mc:Fallback>
        </mc:AlternateContent>
        <mc:AlternateContent xmlns:mc="http://schemas.openxmlformats.org/markup-compatibility/2006">
          <mc:Choice xmlns:p14="http://schemas.microsoft.com/office/powerpoint/2010/main" Requires="p14">
            <p:contentPart p14:bwMode="auto" r:id="rId141">
              <p14:nvContentPartPr>
                <p14:cNvPr id="62" name="Ink 61">
                  <a:extLst>
                    <a:ext uri="{FF2B5EF4-FFF2-40B4-BE49-F238E27FC236}">
                      <a16:creationId xmlns:a16="http://schemas.microsoft.com/office/drawing/2014/main" id="{D1573055-1E25-D74F-8B80-EC453E647664}"/>
                    </a:ext>
                  </a:extLst>
                </p14:cNvPr>
                <p14:cNvContentPartPr/>
                <p14:nvPr/>
              </p14:nvContentPartPr>
              <p14:xfrm>
                <a:off x="4735870" y="5684143"/>
                <a:ext cx="188640" cy="319320"/>
              </p14:xfrm>
            </p:contentPart>
          </mc:Choice>
          <mc:Fallback>
            <p:pic>
              <p:nvPicPr>
                <p:cNvPr id="62" name="Ink 61">
                  <a:extLst>
                    <a:ext uri="{FF2B5EF4-FFF2-40B4-BE49-F238E27FC236}">
                      <a16:creationId xmlns:a16="http://schemas.microsoft.com/office/drawing/2014/main" id="{D1573055-1E25-D74F-8B80-EC453E647664}"/>
                    </a:ext>
                  </a:extLst>
                </p:cNvPr>
                <p:cNvPicPr/>
                <p:nvPr/>
              </p:nvPicPr>
              <p:blipFill>
                <a:blip r:embed="rId142"/>
                <a:stretch>
                  <a:fillRect/>
                </a:stretch>
              </p:blipFill>
              <p:spPr>
                <a:xfrm>
                  <a:off x="4705270" y="5653543"/>
                  <a:ext cx="249840" cy="380880"/>
                </a:xfrm>
                <a:prstGeom prst="rect">
                  <a:avLst/>
                </a:prstGeom>
              </p:spPr>
            </p:pic>
          </mc:Fallback>
        </mc:AlternateContent>
        <mc:AlternateContent xmlns:mc="http://schemas.openxmlformats.org/markup-compatibility/2006">
          <mc:Choice xmlns:p14="http://schemas.microsoft.com/office/powerpoint/2010/main" Requires="p14">
            <p:contentPart p14:bwMode="auto" r:id="rId143">
              <p14:nvContentPartPr>
                <p14:cNvPr id="1079" name="Ink 1078">
                  <a:extLst>
                    <a:ext uri="{FF2B5EF4-FFF2-40B4-BE49-F238E27FC236}">
                      <a16:creationId xmlns:a16="http://schemas.microsoft.com/office/drawing/2014/main" id="{01004E87-D7AD-D845-B62F-FE9DBCB80D17}"/>
                    </a:ext>
                  </a:extLst>
                </p14:cNvPr>
                <p14:cNvContentPartPr/>
                <p14:nvPr/>
              </p14:nvContentPartPr>
              <p14:xfrm>
                <a:off x="3644350" y="6090943"/>
                <a:ext cx="334080" cy="61560"/>
              </p14:xfrm>
            </p:contentPart>
          </mc:Choice>
          <mc:Fallback>
            <p:pic>
              <p:nvPicPr>
                <p:cNvPr id="1079" name="Ink 1078">
                  <a:extLst>
                    <a:ext uri="{FF2B5EF4-FFF2-40B4-BE49-F238E27FC236}">
                      <a16:creationId xmlns:a16="http://schemas.microsoft.com/office/drawing/2014/main" id="{01004E87-D7AD-D845-B62F-FE9DBCB80D17}"/>
                    </a:ext>
                  </a:extLst>
                </p:cNvPr>
                <p:cNvPicPr/>
                <p:nvPr/>
              </p:nvPicPr>
              <p:blipFill>
                <a:blip r:embed="rId144"/>
                <a:stretch>
                  <a:fillRect/>
                </a:stretch>
              </p:blipFill>
              <p:spPr>
                <a:xfrm>
                  <a:off x="3613390" y="6060343"/>
                  <a:ext cx="395280" cy="123120"/>
                </a:xfrm>
                <a:prstGeom prst="rect">
                  <a:avLst/>
                </a:prstGeom>
              </p:spPr>
            </p:pic>
          </mc:Fallback>
        </mc:AlternateContent>
        <mc:AlternateContent xmlns:mc="http://schemas.openxmlformats.org/markup-compatibility/2006">
          <mc:Choice xmlns:p14="http://schemas.microsoft.com/office/powerpoint/2010/main" Requires="p14">
            <p:contentPart p14:bwMode="auto" r:id="rId145">
              <p14:nvContentPartPr>
                <p14:cNvPr id="1080" name="Ink 1079">
                  <a:extLst>
                    <a:ext uri="{FF2B5EF4-FFF2-40B4-BE49-F238E27FC236}">
                      <a16:creationId xmlns:a16="http://schemas.microsoft.com/office/drawing/2014/main" id="{13C2702E-9D2A-5E4A-B32D-AF8090A14371}"/>
                    </a:ext>
                  </a:extLst>
                </p14:cNvPr>
                <p14:cNvContentPartPr/>
                <p14:nvPr/>
              </p14:nvContentPartPr>
              <p14:xfrm>
                <a:off x="3776110" y="5992663"/>
                <a:ext cx="92880" cy="300240"/>
              </p14:xfrm>
            </p:contentPart>
          </mc:Choice>
          <mc:Fallback>
            <p:pic>
              <p:nvPicPr>
                <p:cNvPr id="1080" name="Ink 1079">
                  <a:extLst>
                    <a:ext uri="{FF2B5EF4-FFF2-40B4-BE49-F238E27FC236}">
                      <a16:creationId xmlns:a16="http://schemas.microsoft.com/office/drawing/2014/main" id="{13C2702E-9D2A-5E4A-B32D-AF8090A14371}"/>
                    </a:ext>
                  </a:extLst>
                </p:cNvPr>
                <p:cNvPicPr/>
                <p:nvPr/>
              </p:nvPicPr>
              <p:blipFill>
                <a:blip r:embed="rId146"/>
                <a:stretch>
                  <a:fillRect/>
                </a:stretch>
              </p:blipFill>
              <p:spPr>
                <a:xfrm>
                  <a:off x="3745510" y="5962063"/>
                  <a:ext cx="154080" cy="361440"/>
                </a:xfrm>
                <a:prstGeom prst="rect">
                  <a:avLst/>
                </a:prstGeom>
              </p:spPr>
            </p:pic>
          </mc:Fallback>
        </mc:AlternateContent>
        <mc:AlternateContent xmlns:mc="http://schemas.openxmlformats.org/markup-compatibility/2006">
          <mc:Choice xmlns:p14="http://schemas.microsoft.com/office/powerpoint/2010/main" Requires="p14">
            <p:contentPart p14:bwMode="auto" r:id="rId147">
              <p14:nvContentPartPr>
                <p14:cNvPr id="1081" name="Ink 1080">
                  <a:extLst>
                    <a:ext uri="{FF2B5EF4-FFF2-40B4-BE49-F238E27FC236}">
                      <a16:creationId xmlns:a16="http://schemas.microsoft.com/office/drawing/2014/main" id="{FEFCE53D-40FA-1546-92BA-C8CE34F3C633}"/>
                    </a:ext>
                  </a:extLst>
                </p14:cNvPr>
                <p14:cNvContentPartPr/>
                <p14:nvPr/>
              </p14:nvContentPartPr>
              <p14:xfrm>
                <a:off x="4099750" y="5922103"/>
                <a:ext cx="226800" cy="329760"/>
              </p14:xfrm>
            </p:contentPart>
          </mc:Choice>
          <mc:Fallback>
            <p:pic>
              <p:nvPicPr>
                <p:cNvPr id="1081" name="Ink 1080">
                  <a:extLst>
                    <a:ext uri="{FF2B5EF4-FFF2-40B4-BE49-F238E27FC236}">
                      <a16:creationId xmlns:a16="http://schemas.microsoft.com/office/drawing/2014/main" id="{FEFCE53D-40FA-1546-92BA-C8CE34F3C633}"/>
                    </a:ext>
                  </a:extLst>
                </p:cNvPr>
                <p:cNvPicPr/>
                <p:nvPr/>
              </p:nvPicPr>
              <p:blipFill>
                <a:blip r:embed="rId148"/>
                <a:stretch>
                  <a:fillRect/>
                </a:stretch>
              </p:blipFill>
              <p:spPr>
                <a:xfrm>
                  <a:off x="4069150" y="5891143"/>
                  <a:ext cx="288360" cy="390960"/>
                </a:xfrm>
                <a:prstGeom prst="rect">
                  <a:avLst/>
                </a:prstGeom>
              </p:spPr>
            </p:pic>
          </mc:Fallback>
        </mc:AlternateContent>
        <mc:AlternateContent xmlns:mc="http://schemas.openxmlformats.org/markup-compatibility/2006">
          <mc:Choice xmlns:p14="http://schemas.microsoft.com/office/powerpoint/2010/main" Requires="p14">
            <p:contentPart p14:bwMode="auto" r:id="rId149">
              <p14:nvContentPartPr>
                <p14:cNvPr id="1082" name="Ink 1081">
                  <a:extLst>
                    <a:ext uri="{FF2B5EF4-FFF2-40B4-BE49-F238E27FC236}">
                      <a16:creationId xmlns:a16="http://schemas.microsoft.com/office/drawing/2014/main" id="{6A65E05F-CDF4-6343-ACD5-86F570522FE2}"/>
                    </a:ext>
                  </a:extLst>
                </p14:cNvPr>
                <p14:cNvContentPartPr/>
                <p14:nvPr/>
              </p14:nvContentPartPr>
              <p14:xfrm>
                <a:off x="3579550" y="6383623"/>
                <a:ext cx="788760" cy="51840"/>
              </p14:xfrm>
            </p:contentPart>
          </mc:Choice>
          <mc:Fallback>
            <p:pic>
              <p:nvPicPr>
                <p:cNvPr id="1082" name="Ink 1081">
                  <a:extLst>
                    <a:ext uri="{FF2B5EF4-FFF2-40B4-BE49-F238E27FC236}">
                      <a16:creationId xmlns:a16="http://schemas.microsoft.com/office/drawing/2014/main" id="{6A65E05F-CDF4-6343-ACD5-86F570522FE2}"/>
                    </a:ext>
                  </a:extLst>
                </p:cNvPr>
                <p:cNvPicPr/>
                <p:nvPr/>
              </p:nvPicPr>
              <p:blipFill>
                <a:blip r:embed="rId150"/>
                <a:stretch>
                  <a:fillRect/>
                </a:stretch>
              </p:blipFill>
              <p:spPr>
                <a:xfrm>
                  <a:off x="3548950" y="6353023"/>
                  <a:ext cx="849960" cy="113400"/>
                </a:xfrm>
                <a:prstGeom prst="rect">
                  <a:avLst/>
                </a:prstGeom>
              </p:spPr>
            </p:pic>
          </mc:Fallback>
        </mc:AlternateContent>
        <mc:AlternateContent xmlns:mc="http://schemas.openxmlformats.org/markup-compatibility/2006">
          <mc:Choice xmlns:p14="http://schemas.microsoft.com/office/powerpoint/2010/main" Requires="p14">
            <p:contentPart p14:bwMode="auto" r:id="rId151">
              <p14:nvContentPartPr>
                <p14:cNvPr id="1083" name="Ink 1082">
                  <a:extLst>
                    <a:ext uri="{FF2B5EF4-FFF2-40B4-BE49-F238E27FC236}">
                      <a16:creationId xmlns:a16="http://schemas.microsoft.com/office/drawing/2014/main" id="{D2FE6240-90AB-EB42-AD6D-FC3E97909449}"/>
                    </a:ext>
                  </a:extLst>
                </p14:cNvPr>
                <p14:cNvContentPartPr/>
                <p14:nvPr/>
              </p14:nvContentPartPr>
              <p14:xfrm>
                <a:off x="3613030" y="6349063"/>
                <a:ext cx="668880" cy="72000"/>
              </p14:xfrm>
            </p:contentPart>
          </mc:Choice>
          <mc:Fallback>
            <p:pic>
              <p:nvPicPr>
                <p:cNvPr id="1083" name="Ink 1082">
                  <a:extLst>
                    <a:ext uri="{FF2B5EF4-FFF2-40B4-BE49-F238E27FC236}">
                      <a16:creationId xmlns:a16="http://schemas.microsoft.com/office/drawing/2014/main" id="{D2FE6240-90AB-EB42-AD6D-FC3E97909449}"/>
                    </a:ext>
                  </a:extLst>
                </p:cNvPr>
                <p:cNvPicPr/>
                <p:nvPr/>
              </p:nvPicPr>
              <p:blipFill>
                <a:blip r:embed="rId152"/>
                <a:stretch>
                  <a:fillRect/>
                </a:stretch>
              </p:blipFill>
              <p:spPr>
                <a:xfrm>
                  <a:off x="3582430" y="6318463"/>
                  <a:ext cx="730440" cy="133560"/>
                </a:xfrm>
                <a:prstGeom prst="rect">
                  <a:avLst/>
                </a:prstGeom>
              </p:spPr>
            </p:pic>
          </mc:Fallback>
        </mc:AlternateContent>
        <mc:AlternateContent xmlns:mc="http://schemas.openxmlformats.org/markup-compatibility/2006">
          <mc:Choice xmlns:p14="http://schemas.microsoft.com/office/powerpoint/2010/main" Requires="p14">
            <p:contentPart p14:bwMode="auto" r:id="rId153">
              <p14:nvContentPartPr>
                <p14:cNvPr id="1089" name="Ink 1088">
                  <a:extLst>
                    <a:ext uri="{FF2B5EF4-FFF2-40B4-BE49-F238E27FC236}">
                      <a16:creationId xmlns:a16="http://schemas.microsoft.com/office/drawing/2014/main" id="{5246612C-5DC5-D04C-A5F9-4100C705C8BF}"/>
                    </a:ext>
                  </a:extLst>
                </p14:cNvPr>
                <p14:cNvContentPartPr/>
                <p14:nvPr/>
              </p14:nvContentPartPr>
              <p14:xfrm>
                <a:off x="3951070" y="6506743"/>
                <a:ext cx="210960" cy="106920"/>
              </p14:xfrm>
            </p:contentPart>
          </mc:Choice>
          <mc:Fallback>
            <p:pic>
              <p:nvPicPr>
                <p:cNvPr id="1089" name="Ink 1088">
                  <a:extLst>
                    <a:ext uri="{FF2B5EF4-FFF2-40B4-BE49-F238E27FC236}">
                      <a16:creationId xmlns:a16="http://schemas.microsoft.com/office/drawing/2014/main" id="{5246612C-5DC5-D04C-A5F9-4100C705C8BF}"/>
                    </a:ext>
                  </a:extLst>
                </p:cNvPr>
                <p:cNvPicPr/>
                <p:nvPr/>
              </p:nvPicPr>
              <p:blipFill>
                <a:blip r:embed="rId154"/>
                <a:stretch>
                  <a:fillRect/>
                </a:stretch>
              </p:blipFill>
              <p:spPr>
                <a:xfrm>
                  <a:off x="3920470" y="6476143"/>
                  <a:ext cx="272520" cy="168480"/>
                </a:xfrm>
                <a:prstGeom prst="rect">
                  <a:avLst/>
                </a:prstGeom>
              </p:spPr>
            </p:pic>
          </mc:Fallback>
        </mc:AlternateContent>
        <mc:AlternateContent xmlns:mc="http://schemas.openxmlformats.org/markup-compatibility/2006">
          <mc:Choice xmlns:p14="http://schemas.microsoft.com/office/powerpoint/2010/main" Requires="p14">
            <p:contentPart p14:bwMode="auto" r:id="rId155">
              <p14:nvContentPartPr>
                <p14:cNvPr id="1090" name="Ink 1089">
                  <a:extLst>
                    <a:ext uri="{FF2B5EF4-FFF2-40B4-BE49-F238E27FC236}">
                      <a16:creationId xmlns:a16="http://schemas.microsoft.com/office/drawing/2014/main" id="{36ECF256-96A7-4545-B846-1581C27DAEFE}"/>
                    </a:ext>
                  </a:extLst>
                </p14:cNvPr>
                <p14:cNvContentPartPr/>
                <p14:nvPr/>
              </p14:nvContentPartPr>
              <p14:xfrm>
                <a:off x="4036750" y="6550663"/>
                <a:ext cx="59400" cy="397080"/>
              </p14:xfrm>
            </p:contentPart>
          </mc:Choice>
          <mc:Fallback>
            <p:pic>
              <p:nvPicPr>
                <p:cNvPr id="1090" name="Ink 1089">
                  <a:extLst>
                    <a:ext uri="{FF2B5EF4-FFF2-40B4-BE49-F238E27FC236}">
                      <a16:creationId xmlns:a16="http://schemas.microsoft.com/office/drawing/2014/main" id="{36ECF256-96A7-4545-B846-1581C27DAEFE}"/>
                    </a:ext>
                  </a:extLst>
                </p:cNvPr>
                <p:cNvPicPr/>
                <p:nvPr/>
              </p:nvPicPr>
              <p:blipFill>
                <a:blip r:embed="rId156"/>
                <a:stretch>
                  <a:fillRect/>
                </a:stretch>
              </p:blipFill>
              <p:spPr>
                <a:xfrm>
                  <a:off x="4006150" y="6520063"/>
                  <a:ext cx="120600" cy="458280"/>
                </a:xfrm>
                <a:prstGeom prst="rect">
                  <a:avLst/>
                </a:prstGeom>
              </p:spPr>
            </p:pic>
          </mc:Fallback>
        </mc:AlternateContent>
        <mc:AlternateContent xmlns:mc="http://schemas.openxmlformats.org/markup-compatibility/2006">
          <mc:Choice xmlns:p14="http://schemas.microsoft.com/office/powerpoint/2010/main" Requires="p14">
            <p:contentPart p14:bwMode="auto" r:id="rId157">
              <p14:nvContentPartPr>
                <p14:cNvPr id="1092" name="Ink 1091">
                  <a:extLst>
                    <a:ext uri="{FF2B5EF4-FFF2-40B4-BE49-F238E27FC236}">
                      <a16:creationId xmlns:a16="http://schemas.microsoft.com/office/drawing/2014/main" id="{56ED1B89-4031-584F-AF46-7BC724CAE1C5}"/>
                    </a:ext>
                  </a:extLst>
                </p14:cNvPr>
                <p14:cNvContentPartPr/>
                <p14:nvPr/>
              </p14:nvContentPartPr>
              <p14:xfrm>
                <a:off x="1872070" y="5954503"/>
                <a:ext cx="20520" cy="39240"/>
              </p14:xfrm>
            </p:contentPart>
          </mc:Choice>
          <mc:Fallback>
            <p:pic>
              <p:nvPicPr>
                <p:cNvPr id="1092" name="Ink 1091">
                  <a:extLst>
                    <a:ext uri="{FF2B5EF4-FFF2-40B4-BE49-F238E27FC236}">
                      <a16:creationId xmlns:a16="http://schemas.microsoft.com/office/drawing/2014/main" id="{56ED1B89-4031-584F-AF46-7BC724CAE1C5}"/>
                    </a:ext>
                  </a:extLst>
                </p:cNvPr>
                <p:cNvPicPr/>
                <p:nvPr/>
              </p:nvPicPr>
              <p:blipFill>
                <a:blip r:embed="rId158"/>
                <a:stretch>
                  <a:fillRect/>
                </a:stretch>
              </p:blipFill>
              <p:spPr>
                <a:xfrm>
                  <a:off x="1841470" y="5923903"/>
                  <a:ext cx="82080" cy="100440"/>
                </a:xfrm>
                <a:prstGeom prst="rect">
                  <a:avLst/>
                </a:prstGeom>
              </p:spPr>
            </p:pic>
          </mc:Fallback>
        </mc:AlternateContent>
        <mc:AlternateContent xmlns:mc="http://schemas.openxmlformats.org/markup-compatibility/2006">
          <mc:Choice xmlns:p14="http://schemas.microsoft.com/office/powerpoint/2010/main" Requires="p14">
            <p:contentPart p14:bwMode="auto" r:id="rId159">
              <p14:nvContentPartPr>
                <p14:cNvPr id="1093" name="Ink 1092">
                  <a:extLst>
                    <a:ext uri="{FF2B5EF4-FFF2-40B4-BE49-F238E27FC236}">
                      <a16:creationId xmlns:a16="http://schemas.microsoft.com/office/drawing/2014/main" id="{E7D7C5A9-8D2E-6A43-A60B-908B98A94F85}"/>
                    </a:ext>
                  </a:extLst>
                </p14:cNvPr>
                <p14:cNvContentPartPr/>
                <p14:nvPr/>
              </p14:nvContentPartPr>
              <p14:xfrm>
                <a:off x="1994110" y="5715823"/>
                <a:ext cx="194760" cy="43200"/>
              </p14:xfrm>
            </p:contentPart>
          </mc:Choice>
          <mc:Fallback>
            <p:pic>
              <p:nvPicPr>
                <p:cNvPr id="1093" name="Ink 1092">
                  <a:extLst>
                    <a:ext uri="{FF2B5EF4-FFF2-40B4-BE49-F238E27FC236}">
                      <a16:creationId xmlns:a16="http://schemas.microsoft.com/office/drawing/2014/main" id="{E7D7C5A9-8D2E-6A43-A60B-908B98A94F85}"/>
                    </a:ext>
                  </a:extLst>
                </p:cNvPr>
                <p:cNvPicPr/>
                <p:nvPr/>
              </p:nvPicPr>
              <p:blipFill>
                <a:blip r:embed="rId160"/>
                <a:stretch>
                  <a:fillRect/>
                </a:stretch>
              </p:blipFill>
              <p:spPr>
                <a:xfrm>
                  <a:off x="1963510" y="5684863"/>
                  <a:ext cx="255960" cy="104760"/>
                </a:xfrm>
                <a:prstGeom prst="rect">
                  <a:avLst/>
                </a:prstGeom>
              </p:spPr>
            </p:pic>
          </mc:Fallback>
        </mc:AlternateContent>
        <mc:AlternateContent xmlns:mc="http://schemas.openxmlformats.org/markup-compatibility/2006">
          <mc:Choice xmlns:p14="http://schemas.microsoft.com/office/powerpoint/2010/main" Requires="p14">
            <p:contentPart p14:bwMode="auto" r:id="rId161">
              <p14:nvContentPartPr>
                <p14:cNvPr id="1094" name="Ink 1093">
                  <a:extLst>
                    <a:ext uri="{FF2B5EF4-FFF2-40B4-BE49-F238E27FC236}">
                      <a16:creationId xmlns:a16="http://schemas.microsoft.com/office/drawing/2014/main" id="{0CCA9A61-F882-5340-94C1-184AFEFCDED9}"/>
                    </a:ext>
                  </a:extLst>
                </p14:cNvPr>
                <p14:cNvContentPartPr/>
                <p14:nvPr/>
              </p14:nvContentPartPr>
              <p14:xfrm>
                <a:off x="2007790" y="5779183"/>
                <a:ext cx="220320" cy="342000"/>
              </p14:xfrm>
            </p:contentPart>
          </mc:Choice>
          <mc:Fallback>
            <p:pic>
              <p:nvPicPr>
                <p:cNvPr id="1094" name="Ink 1093">
                  <a:extLst>
                    <a:ext uri="{FF2B5EF4-FFF2-40B4-BE49-F238E27FC236}">
                      <a16:creationId xmlns:a16="http://schemas.microsoft.com/office/drawing/2014/main" id="{0CCA9A61-F882-5340-94C1-184AFEFCDED9}"/>
                    </a:ext>
                  </a:extLst>
                </p:cNvPr>
                <p:cNvPicPr/>
                <p:nvPr/>
              </p:nvPicPr>
              <p:blipFill>
                <a:blip r:embed="rId162"/>
                <a:stretch>
                  <a:fillRect/>
                </a:stretch>
              </p:blipFill>
              <p:spPr>
                <a:xfrm>
                  <a:off x="1976830" y="5748583"/>
                  <a:ext cx="281520" cy="403560"/>
                </a:xfrm>
                <a:prstGeom prst="rect">
                  <a:avLst/>
                </a:prstGeom>
              </p:spPr>
            </p:pic>
          </mc:Fallback>
        </mc:AlternateContent>
        <mc:AlternateContent xmlns:mc="http://schemas.openxmlformats.org/markup-compatibility/2006">
          <mc:Choice xmlns:p14="http://schemas.microsoft.com/office/powerpoint/2010/main" Requires="p14">
            <p:contentPart p14:bwMode="auto" r:id="rId163">
              <p14:nvContentPartPr>
                <p14:cNvPr id="1096" name="Ink 1095">
                  <a:extLst>
                    <a:ext uri="{FF2B5EF4-FFF2-40B4-BE49-F238E27FC236}">
                      <a16:creationId xmlns:a16="http://schemas.microsoft.com/office/drawing/2014/main" id="{EEFB378B-C866-C942-BC22-84AA169B821D}"/>
                    </a:ext>
                  </a:extLst>
                </p14:cNvPr>
                <p14:cNvContentPartPr/>
                <p14:nvPr/>
              </p14:nvContentPartPr>
              <p14:xfrm>
                <a:off x="1745350" y="6291823"/>
                <a:ext cx="566280" cy="94320"/>
              </p14:xfrm>
            </p:contentPart>
          </mc:Choice>
          <mc:Fallback>
            <p:pic>
              <p:nvPicPr>
                <p:cNvPr id="1096" name="Ink 1095">
                  <a:extLst>
                    <a:ext uri="{FF2B5EF4-FFF2-40B4-BE49-F238E27FC236}">
                      <a16:creationId xmlns:a16="http://schemas.microsoft.com/office/drawing/2014/main" id="{EEFB378B-C866-C942-BC22-84AA169B821D}"/>
                    </a:ext>
                  </a:extLst>
                </p:cNvPr>
                <p:cNvPicPr/>
                <p:nvPr/>
              </p:nvPicPr>
              <p:blipFill>
                <a:blip r:embed="rId164"/>
                <a:stretch>
                  <a:fillRect/>
                </a:stretch>
              </p:blipFill>
              <p:spPr>
                <a:xfrm>
                  <a:off x="1714390" y="6261223"/>
                  <a:ext cx="627480" cy="155880"/>
                </a:xfrm>
                <a:prstGeom prst="rect">
                  <a:avLst/>
                </a:prstGeom>
              </p:spPr>
            </p:pic>
          </mc:Fallback>
        </mc:AlternateContent>
        <mc:AlternateContent xmlns:mc="http://schemas.openxmlformats.org/markup-compatibility/2006">
          <mc:Choice xmlns:p14="http://schemas.microsoft.com/office/powerpoint/2010/main" Requires="p14">
            <p:contentPart p14:bwMode="auto" r:id="rId165">
              <p14:nvContentPartPr>
                <p14:cNvPr id="1097" name="Ink 1096">
                  <a:extLst>
                    <a:ext uri="{FF2B5EF4-FFF2-40B4-BE49-F238E27FC236}">
                      <a16:creationId xmlns:a16="http://schemas.microsoft.com/office/drawing/2014/main" id="{90A50D50-96DD-A645-A5E0-8D7138B47180}"/>
                    </a:ext>
                  </a:extLst>
                </p14:cNvPr>
                <p14:cNvContentPartPr/>
                <p14:nvPr/>
              </p14:nvContentPartPr>
              <p14:xfrm>
                <a:off x="1761190" y="6293623"/>
                <a:ext cx="466920" cy="175680"/>
              </p14:xfrm>
            </p:contentPart>
          </mc:Choice>
          <mc:Fallback>
            <p:pic>
              <p:nvPicPr>
                <p:cNvPr id="1097" name="Ink 1096">
                  <a:extLst>
                    <a:ext uri="{FF2B5EF4-FFF2-40B4-BE49-F238E27FC236}">
                      <a16:creationId xmlns:a16="http://schemas.microsoft.com/office/drawing/2014/main" id="{90A50D50-96DD-A645-A5E0-8D7138B47180}"/>
                    </a:ext>
                  </a:extLst>
                </p:cNvPr>
                <p:cNvPicPr/>
                <p:nvPr/>
              </p:nvPicPr>
              <p:blipFill>
                <a:blip r:embed="rId166"/>
                <a:stretch>
                  <a:fillRect/>
                </a:stretch>
              </p:blipFill>
              <p:spPr>
                <a:xfrm>
                  <a:off x="1730590" y="6262663"/>
                  <a:ext cx="528480" cy="237240"/>
                </a:xfrm>
                <a:prstGeom prst="rect">
                  <a:avLst/>
                </a:prstGeom>
              </p:spPr>
            </p:pic>
          </mc:Fallback>
        </mc:AlternateContent>
        <mc:AlternateContent xmlns:mc="http://schemas.openxmlformats.org/markup-compatibility/2006">
          <mc:Choice xmlns:p14="http://schemas.microsoft.com/office/powerpoint/2010/main" Requires="p14">
            <p:contentPart p14:bwMode="auto" r:id="rId167">
              <p14:nvContentPartPr>
                <p14:cNvPr id="1098" name="Ink 1097">
                  <a:extLst>
                    <a:ext uri="{FF2B5EF4-FFF2-40B4-BE49-F238E27FC236}">
                      <a16:creationId xmlns:a16="http://schemas.microsoft.com/office/drawing/2014/main" id="{6CF7A100-ABFB-2A44-B6DB-1B957FCC3EDD}"/>
                    </a:ext>
                  </a:extLst>
                </p14:cNvPr>
                <p14:cNvContentPartPr/>
                <p14:nvPr/>
              </p14:nvContentPartPr>
              <p14:xfrm>
                <a:off x="1503430" y="5485423"/>
                <a:ext cx="1045440" cy="967680"/>
              </p14:xfrm>
            </p:contentPart>
          </mc:Choice>
          <mc:Fallback>
            <p:pic>
              <p:nvPicPr>
                <p:cNvPr id="1098" name="Ink 1097">
                  <a:extLst>
                    <a:ext uri="{FF2B5EF4-FFF2-40B4-BE49-F238E27FC236}">
                      <a16:creationId xmlns:a16="http://schemas.microsoft.com/office/drawing/2014/main" id="{6CF7A100-ABFB-2A44-B6DB-1B957FCC3EDD}"/>
                    </a:ext>
                  </a:extLst>
                </p:cNvPr>
                <p:cNvPicPr/>
                <p:nvPr/>
              </p:nvPicPr>
              <p:blipFill>
                <a:blip r:embed="rId168"/>
                <a:stretch>
                  <a:fillRect/>
                </a:stretch>
              </p:blipFill>
              <p:spPr>
                <a:xfrm>
                  <a:off x="1472830" y="5454823"/>
                  <a:ext cx="1106640" cy="1028880"/>
                </a:xfrm>
                <a:prstGeom prst="rect">
                  <a:avLst/>
                </a:prstGeom>
              </p:spPr>
            </p:pic>
          </mc:Fallback>
        </mc:AlternateContent>
        <mc:AlternateContent xmlns:mc="http://schemas.openxmlformats.org/markup-compatibility/2006">
          <mc:Choice xmlns:p14="http://schemas.microsoft.com/office/powerpoint/2010/main" Requires="p14">
            <p:contentPart p14:bwMode="auto" r:id="rId169">
              <p14:nvContentPartPr>
                <p14:cNvPr id="1099" name="Ink 1098">
                  <a:extLst>
                    <a:ext uri="{FF2B5EF4-FFF2-40B4-BE49-F238E27FC236}">
                      <a16:creationId xmlns:a16="http://schemas.microsoft.com/office/drawing/2014/main" id="{50310205-7FBD-1744-A0CE-84D49D172929}"/>
                    </a:ext>
                  </a:extLst>
                </p14:cNvPr>
                <p14:cNvContentPartPr/>
                <p14:nvPr/>
              </p14:nvContentPartPr>
              <p14:xfrm>
                <a:off x="4334830" y="6075463"/>
                <a:ext cx="52920" cy="49320"/>
              </p14:xfrm>
            </p:contentPart>
          </mc:Choice>
          <mc:Fallback>
            <p:pic>
              <p:nvPicPr>
                <p:cNvPr id="1099" name="Ink 1098">
                  <a:extLst>
                    <a:ext uri="{FF2B5EF4-FFF2-40B4-BE49-F238E27FC236}">
                      <a16:creationId xmlns:a16="http://schemas.microsoft.com/office/drawing/2014/main" id="{50310205-7FBD-1744-A0CE-84D49D172929}"/>
                    </a:ext>
                  </a:extLst>
                </p:cNvPr>
                <p:cNvPicPr/>
                <p:nvPr/>
              </p:nvPicPr>
              <p:blipFill>
                <a:blip r:embed="rId170"/>
                <a:stretch>
                  <a:fillRect/>
                </a:stretch>
              </p:blipFill>
              <p:spPr>
                <a:xfrm>
                  <a:off x="4303870" y="6044863"/>
                  <a:ext cx="114480" cy="110520"/>
                </a:xfrm>
                <a:prstGeom prst="rect">
                  <a:avLst/>
                </a:prstGeom>
              </p:spPr>
            </p:pic>
          </mc:Fallback>
        </mc:AlternateContent>
        <mc:AlternateContent xmlns:mc="http://schemas.openxmlformats.org/markup-compatibility/2006">
          <mc:Choice xmlns:p14="http://schemas.microsoft.com/office/powerpoint/2010/main" Requires="p14">
            <p:contentPart p14:bwMode="auto" r:id="rId171">
              <p14:nvContentPartPr>
                <p14:cNvPr id="1100" name="Ink 1099">
                  <a:extLst>
                    <a:ext uri="{FF2B5EF4-FFF2-40B4-BE49-F238E27FC236}">
                      <a16:creationId xmlns:a16="http://schemas.microsoft.com/office/drawing/2014/main" id="{C8B89C32-DF0A-C640-8A2A-01F94B39EF12}"/>
                    </a:ext>
                  </a:extLst>
                </p14:cNvPr>
                <p14:cNvContentPartPr/>
                <p14:nvPr/>
              </p14:nvContentPartPr>
              <p14:xfrm>
                <a:off x="4495750" y="5852623"/>
                <a:ext cx="252720" cy="288000"/>
              </p14:xfrm>
            </p:contentPart>
          </mc:Choice>
          <mc:Fallback>
            <p:pic>
              <p:nvPicPr>
                <p:cNvPr id="1100" name="Ink 1099">
                  <a:extLst>
                    <a:ext uri="{FF2B5EF4-FFF2-40B4-BE49-F238E27FC236}">
                      <a16:creationId xmlns:a16="http://schemas.microsoft.com/office/drawing/2014/main" id="{C8B89C32-DF0A-C640-8A2A-01F94B39EF12}"/>
                    </a:ext>
                  </a:extLst>
                </p:cNvPr>
                <p:cNvPicPr/>
                <p:nvPr/>
              </p:nvPicPr>
              <p:blipFill>
                <a:blip r:embed="rId172"/>
                <a:stretch>
                  <a:fillRect/>
                </a:stretch>
              </p:blipFill>
              <p:spPr>
                <a:xfrm>
                  <a:off x="4465150" y="5822023"/>
                  <a:ext cx="313920" cy="349200"/>
                </a:xfrm>
                <a:prstGeom prst="rect">
                  <a:avLst/>
                </a:prstGeom>
              </p:spPr>
            </p:pic>
          </mc:Fallback>
        </mc:AlternateContent>
        <mc:AlternateContent xmlns:mc="http://schemas.openxmlformats.org/markup-compatibility/2006">
          <mc:Choice xmlns:p14="http://schemas.microsoft.com/office/powerpoint/2010/main" Requires="p14">
            <p:contentPart p14:bwMode="auto" r:id="rId173">
              <p14:nvContentPartPr>
                <p14:cNvPr id="1101" name="Ink 1100">
                  <a:extLst>
                    <a:ext uri="{FF2B5EF4-FFF2-40B4-BE49-F238E27FC236}">
                      <a16:creationId xmlns:a16="http://schemas.microsoft.com/office/drawing/2014/main" id="{C1664D49-80C2-8642-AA6E-B2B92C4108C0}"/>
                    </a:ext>
                  </a:extLst>
                </p14:cNvPr>
                <p14:cNvContentPartPr/>
                <p14:nvPr/>
              </p14:nvContentPartPr>
              <p14:xfrm>
                <a:off x="4510510" y="5797903"/>
                <a:ext cx="162000" cy="64440"/>
              </p14:xfrm>
            </p:contentPart>
          </mc:Choice>
          <mc:Fallback>
            <p:pic>
              <p:nvPicPr>
                <p:cNvPr id="1101" name="Ink 1100">
                  <a:extLst>
                    <a:ext uri="{FF2B5EF4-FFF2-40B4-BE49-F238E27FC236}">
                      <a16:creationId xmlns:a16="http://schemas.microsoft.com/office/drawing/2014/main" id="{C1664D49-80C2-8642-AA6E-B2B92C4108C0}"/>
                    </a:ext>
                  </a:extLst>
                </p:cNvPr>
                <p:cNvPicPr/>
                <p:nvPr/>
              </p:nvPicPr>
              <p:blipFill>
                <a:blip r:embed="rId174"/>
                <a:stretch>
                  <a:fillRect/>
                </a:stretch>
              </p:blipFill>
              <p:spPr>
                <a:xfrm>
                  <a:off x="4479910" y="5767303"/>
                  <a:ext cx="223560" cy="125640"/>
                </a:xfrm>
                <a:prstGeom prst="rect">
                  <a:avLst/>
                </a:prstGeom>
              </p:spPr>
            </p:pic>
          </mc:Fallback>
        </mc:AlternateContent>
        <mc:AlternateContent xmlns:mc="http://schemas.openxmlformats.org/markup-compatibility/2006">
          <mc:Choice xmlns:p14="http://schemas.microsoft.com/office/powerpoint/2010/main" Requires="p14">
            <p:contentPart p14:bwMode="auto" r:id="rId175">
              <p14:nvContentPartPr>
                <p14:cNvPr id="1102" name="Ink 1101">
                  <a:extLst>
                    <a:ext uri="{FF2B5EF4-FFF2-40B4-BE49-F238E27FC236}">
                      <a16:creationId xmlns:a16="http://schemas.microsoft.com/office/drawing/2014/main" id="{6D524890-7BFE-9C4E-9F36-CE66A8949494}"/>
                    </a:ext>
                  </a:extLst>
                </p14:cNvPr>
                <p14:cNvContentPartPr/>
                <p14:nvPr/>
              </p14:nvContentPartPr>
              <p14:xfrm>
                <a:off x="4092190" y="6279943"/>
                <a:ext cx="683640" cy="173160"/>
              </p14:xfrm>
            </p:contentPart>
          </mc:Choice>
          <mc:Fallback>
            <p:pic>
              <p:nvPicPr>
                <p:cNvPr id="1102" name="Ink 1101">
                  <a:extLst>
                    <a:ext uri="{FF2B5EF4-FFF2-40B4-BE49-F238E27FC236}">
                      <a16:creationId xmlns:a16="http://schemas.microsoft.com/office/drawing/2014/main" id="{6D524890-7BFE-9C4E-9F36-CE66A8949494}"/>
                    </a:ext>
                  </a:extLst>
                </p:cNvPr>
                <p:cNvPicPr/>
                <p:nvPr/>
              </p:nvPicPr>
              <p:blipFill>
                <a:blip r:embed="rId176"/>
                <a:stretch>
                  <a:fillRect/>
                </a:stretch>
              </p:blipFill>
              <p:spPr>
                <a:xfrm>
                  <a:off x="4061590" y="6249343"/>
                  <a:ext cx="745200" cy="234720"/>
                </a:xfrm>
                <a:prstGeom prst="rect">
                  <a:avLst/>
                </a:prstGeom>
              </p:spPr>
            </p:pic>
          </mc:Fallback>
        </mc:AlternateContent>
        <mc:AlternateContent xmlns:mc="http://schemas.openxmlformats.org/markup-compatibility/2006">
          <mc:Choice xmlns:p14="http://schemas.microsoft.com/office/powerpoint/2010/main" Requires="p14">
            <p:contentPart p14:bwMode="auto" r:id="rId177">
              <p14:nvContentPartPr>
                <p14:cNvPr id="1103" name="Ink 1102">
                  <a:extLst>
                    <a:ext uri="{FF2B5EF4-FFF2-40B4-BE49-F238E27FC236}">
                      <a16:creationId xmlns:a16="http://schemas.microsoft.com/office/drawing/2014/main" id="{3933C392-4479-8448-A17F-0FDAF837339D}"/>
                    </a:ext>
                  </a:extLst>
                </p14:cNvPr>
                <p14:cNvContentPartPr/>
                <p14:nvPr/>
              </p14:nvContentPartPr>
              <p14:xfrm>
                <a:off x="4000030" y="6241423"/>
                <a:ext cx="881640" cy="234720"/>
              </p14:xfrm>
            </p:contentPart>
          </mc:Choice>
          <mc:Fallback>
            <p:pic>
              <p:nvPicPr>
                <p:cNvPr id="1103" name="Ink 1102">
                  <a:extLst>
                    <a:ext uri="{FF2B5EF4-FFF2-40B4-BE49-F238E27FC236}">
                      <a16:creationId xmlns:a16="http://schemas.microsoft.com/office/drawing/2014/main" id="{3933C392-4479-8448-A17F-0FDAF837339D}"/>
                    </a:ext>
                  </a:extLst>
                </p:cNvPr>
                <p:cNvPicPr/>
                <p:nvPr/>
              </p:nvPicPr>
              <p:blipFill>
                <a:blip r:embed="rId178"/>
                <a:stretch>
                  <a:fillRect/>
                </a:stretch>
              </p:blipFill>
              <p:spPr>
                <a:xfrm>
                  <a:off x="3969430" y="6210823"/>
                  <a:ext cx="942840" cy="295920"/>
                </a:xfrm>
                <a:prstGeom prst="rect">
                  <a:avLst/>
                </a:prstGeom>
              </p:spPr>
            </p:pic>
          </mc:Fallback>
        </mc:AlternateContent>
      </p:grpSp>
    </p:spTree>
    <p:extLst>
      <p:ext uri="{BB962C8B-B14F-4D97-AF65-F5344CB8AC3E}">
        <p14:creationId xmlns:p14="http://schemas.microsoft.com/office/powerpoint/2010/main" val="360129858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 name="Group 47">
            <a:extLst>
              <a:ext uri="{FF2B5EF4-FFF2-40B4-BE49-F238E27FC236}">
                <a16:creationId xmlns:a16="http://schemas.microsoft.com/office/drawing/2014/main" id="{3E280BD6-8074-BD4F-A2C5-84DA69EA75CD}"/>
              </a:ext>
            </a:extLst>
          </p:cNvPr>
          <p:cNvGrpSpPr/>
          <p:nvPr/>
        </p:nvGrpSpPr>
        <p:grpSpPr>
          <a:xfrm>
            <a:off x="2077630" y="4562023"/>
            <a:ext cx="7954920" cy="1671840"/>
            <a:chOff x="2077630" y="4562023"/>
            <a:chExt cx="7954920" cy="1671840"/>
          </a:xfrm>
        </p:grpSpPr>
        <mc:AlternateContent xmlns:mc="http://schemas.openxmlformats.org/markup-compatibility/2006">
          <mc:Choice xmlns:p14="http://schemas.microsoft.com/office/powerpoint/2010/main" Requires="p14">
            <p:contentPart p14:bwMode="auto" r:id="rId2">
              <p14:nvContentPartPr>
                <p14:cNvPr id="32" name="Ink 31">
                  <a:extLst>
                    <a:ext uri="{FF2B5EF4-FFF2-40B4-BE49-F238E27FC236}">
                      <a16:creationId xmlns:a16="http://schemas.microsoft.com/office/drawing/2014/main" id="{DCED1909-140D-8948-B1E7-1367AA1AE992}"/>
                    </a:ext>
                  </a:extLst>
                </p14:cNvPr>
                <p14:cNvContentPartPr/>
                <p14:nvPr/>
              </p14:nvContentPartPr>
              <p14:xfrm>
                <a:off x="9058390" y="4647343"/>
                <a:ext cx="974160" cy="219600"/>
              </p14:xfrm>
            </p:contentPart>
          </mc:Choice>
          <mc:Fallback>
            <p:pic>
              <p:nvPicPr>
                <p:cNvPr id="32" name="Ink 31">
                  <a:extLst>
                    <a:ext uri="{FF2B5EF4-FFF2-40B4-BE49-F238E27FC236}">
                      <a16:creationId xmlns:a16="http://schemas.microsoft.com/office/drawing/2014/main" id="{DCED1909-140D-8948-B1E7-1367AA1AE992}"/>
                    </a:ext>
                  </a:extLst>
                </p:cNvPr>
                <p:cNvPicPr/>
                <p:nvPr/>
              </p:nvPicPr>
              <p:blipFill>
                <a:blip r:embed="rId3"/>
                <a:stretch>
                  <a:fillRect/>
                </a:stretch>
              </p:blipFill>
              <p:spPr>
                <a:xfrm>
                  <a:off x="9027790" y="4616743"/>
                  <a:ext cx="1035360" cy="28116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17" name="Ink 16">
                  <a:extLst>
                    <a:ext uri="{FF2B5EF4-FFF2-40B4-BE49-F238E27FC236}">
                      <a16:creationId xmlns:a16="http://schemas.microsoft.com/office/drawing/2014/main" id="{4596AD93-5F04-E74F-8545-14BA5BFC51D7}"/>
                    </a:ext>
                  </a:extLst>
                </p14:cNvPr>
                <p14:cNvContentPartPr/>
                <p14:nvPr/>
              </p14:nvContentPartPr>
              <p14:xfrm>
                <a:off x="2104630" y="5098063"/>
                <a:ext cx="155520" cy="282600"/>
              </p14:xfrm>
            </p:contentPart>
          </mc:Choice>
          <mc:Fallback>
            <p:pic>
              <p:nvPicPr>
                <p:cNvPr id="17" name="Ink 16">
                  <a:extLst>
                    <a:ext uri="{FF2B5EF4-FFF2-40B4-BE49-F238E27FC236}">
                      <a16:creationId xmlns:a16="http://schemas.microsoft.com/office/drawing/2014/main" id="{4596AD93-5F04-E74F-8545-14BA5BFC51D7}"/>
                    </a:ext>
                  </a:extLst>
                </p:cNvPr>
                <p:cNvPicPr/>
                <p:nvPr/>
              </p:nvPicPr>
              <p:blipFill>
                <a:blip r:embed="rId5"/>
                <a:stretch>
                  <a:fillRect/>
                </a:stretch>
              </p:blipFill>
              <p:spPr>
                <a:xfrm>
                  <a:off x="2074030" y="5067463"/>
                  <a:ext cx="217080" cy="34416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18" name="Ink 17">
                  <a:extLst>
                    <a:ext uri="{FF2B5EF4-FFF2-40B4-BE49-F238E27FC236}">
                      <a16:creationId xmlns:a16="http://schemas.microsoft.com/office/drawing/2014/main" id="{3FE8669C-7BC1-2943-B698-F56043AC55CF}"/>
                    </a:ext>
                  </a:extLst>
                </p14:cNvPr>
                <p14:cNvContentPartPr/>
                <p14:nvPr/>
              </p14:nvContentPartPr>
              <p14:xfrm>
                <a:off x="2077630" y="5193103"/>
                <a:ext cx="225360" cy="14760"/>
              </p14:xfrm>
            </p:contentPart>
          </mc:Choice>
          <mc:Fallback>
            <p:pic>
              <p:nvPicPr>
                <p:cNvPr id="18" name="Ink 17">
                  <a:extLst>
                    <a:ext uri="{FF2B5EF4-FFF2-40B4-BE49-F238E27FC236}">
                      <a16:creationId xmlns:a16="http://schemas.microsoft.com/office/drawing/2014/main" id="{3FE8669C-7BC1-2943-B698-F56043AC55CF}"/>
                    </a:ext>
                  </a:extLst>
                </p:cNvPr>
                <p:cNvPicPr/>
                <p:nvPr/>
              </p:nvPicPr>
              <p:blipFill>
                <a:blip r:embed="rId7"/>
                <a:stretch>
                  <a:fillRect/>
                </a:stretch>
              </p:blipFill>
              <p:spPr>
                <a:xfrm>
                  <a:off x="2047030" y="5162143"/>
                  <a:ext cx="286560" cy="7632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19" name="Ink 18">
                  <a:extLst>
                    <a:ext uri="{FF2B5EF4-FFF2-40B4-BE49-F238E27FC236}">
                      <a16:creationId xmlns:a16="http://schemas.microsoft.com/office/drawing/2014/main" id="{75F15F5D-5EE7-CB4A-87BC-A87CC362D987}"/>
                    </a:ext>
                  </a:extLst>
                </p14:cNvPr>
                <p14:cNvContentPartPr/>
                <p14:nvPr/>
              </p14:nvContentPartPr>
              <p14:xfrm>
                <a:off x="2697550" y="5117503"/>
                <a:ext cx="222480" cy="236160"/>
              </p14:xfrm>
            </p:contentPart>
          </mc:Choice>
          <mc:Fallback>
            <p:pic>
              <p:nvPicPr>
                <p:cNvPr id="19" name="Ink 18">
                  <a:extLst>
                    <a:ext uri="{FF2B5EF4-FFF2-40B4-BE49-F238E27FC236}">
                      <a16:creationId xmlns:a16="http://schemas.microsoft.com/office/drawing/2014/main" id="{75F15F5D-5EE7-CB4A-87BC-A87CC362D987}"/>
                    </a:ext>
                  </a:extLst>
                </p:cNvPr>
                <p:cNvPicPr/>
                <p:nvPr/>
              </p:nvPicPr>
              <p:blipFill>
                <a:blip r:embed="rId9"/>
                <a:stretch>
                  <a:fillRect/>
                </a:stretch>
              </p:blipFill>
              <p:spPr>
                <a:xfrm>
                  <a:off x="2666950" y="5086903"/>
                  <a:ext cx="283680" cy="29772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20" name="Ink 19">
                  <a:extLst>
                    <a:ext uri="{FF2B5EF4-FFF2-40B4-BE49-F238E27FC236}">
                      <a16:creationId xmlns:a16="http://schemas.microsoft.com/office/drawing/2014/main" id="{DAD70C62-BFA3-414C-A18D-3967235C9117}"/>
                    </a:ext>
                  </a:extLst>
                </p14:cNvPr>
                <p14:cNvContentPartPr/>
                <p14:nvPr/>
              </p14:nvContentPartPr>
              <p14:xfrm>
                <a:off x="2605750" y="5039383"/>
                <a:ext cx="16560" cy="17640"/>
              </p14:xfrm>
            </p:contentPart>
          </mc:Choice>
          <mc:Fallback>
            <p:pic>
              <p:nvPicPr>
                <p:cNvPr id="20" name="Ink 19">
                  <a:extLst>
                    <a:ext uri="{FF2B5EF4-FFF2-40B4-BE49-F238E27FC236}">
                      <a16:creationId xmlns:a16="http://schemas.microsoft.com/office/drawing/2014/main" id="{DAD70C62-BFA3-414C-A18D-3967235C9117}"/>
                    </a:ext>
                  </a:extLst>
                </p:cNvPr>
                <p:cNvPicPr/>
                <p:nvPr/>
              </p:nvPicPr>
              <p:blipFill>
                <a:blip r:embed="rId11"/>
                <a:stretch>
                  <a:fillRect/>
                </a:stretch>
              </p:blipFill>
              <p:spPr>
                <a:xfrm>
                  <a:off x="2575150" y="5008783"/>
                  <a:ext cx="77760" cy="7884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21" name="Ink 20">
                  <a:extLst>
                    <a:ext uri="{FF2B5EF4-FFF2-40B4-BE49-F238E27FC236}">
                      <a16:creationId xmlns:a16="http://schemas.microsoft.com/office/drawing/2014/main" id="{246FFE07-094E-1F47-9533-AFA3DAF0EF98}"/>
                    </a:ext>
                  </a:extLst>
                </p14:cNvPr>
                <p14:cNvContentPartPr/>
                <p14:nvPr/>
              </p14:nvContentPartPr>
              <p14:xfrm>
                <a:off x="3600430" y="5031823"/>
                <a:ext cx="232560" cy="248040"/>
              </p14:xfrm>
            </p:contentPart>
          </mc:Choice>
          <mc:Fallback>
            <p:pic>
              <p:nvPicPr>
                <p:cNvPr id="21" name="Ink 20">
                  <a:extLst>
                    <a:ext uri="{FF2B5EF4-FFF2-40B4-BE49-F238E27FC236}">
                      <a16:creationId xmlns:a16="http://schemas.microsoft.com/office/drawing/2014/main" id="{246FFE07-094E-1F47-9533-AFA3DAF0EF98}"/>
                    </a:ext>
                  </a:extLst>
                </p:cNvPr>
                <p:cNvPicPr/>
                <p:nvPr/>
              </p:nvPicPr>
              <p:blipFill>
                <a:blip r:embed="rId13"/>
                <a:stretch>
                  <a:fillRect/>
                </a:stretch>
              </p:blipFill>
              <p:spPr>
                <a:xfrm>
                  <a:off x="3569830" y="5001223"/>
                  <a:ext cx="294120" cy="30924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22" name="Ink 21">
                  <a:extLst>
                    <a:ext uri="{FF2B5EF4-FFF2-40B4-BE49-F238E27FC236}">
                      <a16:creationId xmlns:a16="http://schemas.microsoft.com/office/drawing/2014/main" id="{265E4357-8634-5244-B5EC-842DF7F76B2A}"/>
                    </a:ext>
                  </a:extLst>
                </p14:cNvPr>
                <p14:cNvContentPartPr/>
                <p14:nvPr/>
              </p14:nvContentPartPr>
              <p14:xfrm>
                <a:off x="4152670" y="5109583"/>
                <a:ext cx="395640" cy="193680"/>
              </p14:xfrm>
            </p:contentPart>
          </mc:Choice>
          <mc:Fallback>
            <p:pic>
              <p:nvPicPr>
                <p:cNvPr id="22" name="Ink 21">
                  <a:extLst>
                    <a:ext uri="{FF2B5EF4-FFF2-40B4-BE49-F238E27FC236}">
                      <a16:creationId xmlns:a16="http://schemas.microsoft.com/office/drawing/2014/main" id="{265E4357-8634-5244-B5EC-842DF7F76B2A}"/>
                    </a:ext>
                  </a:extLst>
                </p:cNvPr>
                <p:cNvPicPr/>
                <p:nvPr/>
              </p:nvPicPr>
              <p:blipFill>
                <a:blip r:embed="rId15"/>
                <a:stretch>
                  <a:fillRect/>
                </a:stretch>
              </p:blipFill>
              <p:spPr>
                <a:xfrm>
                  <a:off x="4121710" y="5078623"/>
                  <a:ext cx="456840" cy="25524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23" name="Ink 22">
                  <a:extLst>
                    <a:ext uri="{FF2B5EF4-FFF2-40B4-BE49-F238E27FC236}">
                      <a16:creationId xmlns:a16="http://schemas.microsoft.com/office/drawing/2014/main" id="{55670C5E-6BE7-5145-9E7E-9AD1294AEC2B}"/>
                    </a:ext>
                  </a:extLst>
                </p14:cNvPr>
                <p14:cNvContentPartPr/>
                <p14:nvPr/>
              </p14:nvContentPartPr>
              <p14:xfrm>
                <a:off x="4520590" y="4967743"/>
                <a:ext cx="34200" cy="25560"/>
              </p14:xfrm>
            </p:contentPart>
          </mc:Choice>
          <mc:Fallback>
            <p:pic>
              <p:nvPicPr>
                <p:cNvPr id="23" name="Ink 22">
                  <a:extLst>
                    <a:ext uri="{FF2B5EF4-FFF2-40B4-BE49-F238E27FC236}">
                      <a16:creationId xmlns:a16="http://schemas.microsoft.com/office/drawing/2014/main" id="{55670C5E-6BE7-5145-9E7E-9AD1294AEC2B}"/>
                    </a:ext>
                  </a:extLst>
                </p:cNvPr>
                <p:cNvPicPr/>
                <p:nvPr/>
              </p:nvPicPr>
              <p:blipFill>
                <a:blip r:embed="rId17"/>
                <a:stretch>
                  <a:fillRect/>
                </a:stretch>
              </p:blipFill>
              <p:spPr>
                <a:xfrm>
                  <a:off x="4489630" y="4936783"/>
                  <a:ext cx="95760" cy="8676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24" name="Ink 23">
                  <a:extLst>
                    <a:ext uri="{FF2B5EF4-FFF2-40B4-BE49-F238E27FC236}">
                      <a16:creationId xmlns:a16="http://schemas.microsoft.com/office/drawing/2014/main" id="{2EF0ACDB-B96D-1449-A4B9-9B3440EEAA25}"/>
                    </a:ext>
                  </a:extLst>
                </p14:cNvPr>
                <p14:cNvContentPartPr/>
                <p14:nvPr/>
              </p14:nvContentPartPr>
              <p14:xfrm>
                <a:off x="4642990" y="5025703"/>
                <a:ext cx="290520" cy="326880"/>
              </p14:xfrm>
            </p:contentPart>
          </mc:Choice>
          <mc:Fallback>
            <p:pic>
              <p:nvPicPr>
                <p:cNvPr id="24" name="Ink 23">
                  <a:extLst>
                    <a:ext uri="{FF2B5EF4-FFF2-40B4-BE49-F238E27FC236}">
                      <a16:creationId xmlns:a16="http://schemas.microsoft.com/office/drawing/2014/main" id="{2EF0ACDB-B96D-1449-A4B9-9B3440EEAA25}"/>
                    </a:ext>
                  </a:extLst>
                </p:cNvPr>
                <p:cNvPicPr/>
                <p:nvPr/>
              </p:nvPicPr>
              <p:blipFill>
                <a:blip r:embed="rId19"/>
                <a:stretch>
                  <a:fillRect/>
                </a:stretch>
              </p:blipFill>
              <p:spPr>
                <a:xfrm>
                  <a:off x="4612390" y="4995103"/>
                  <a:ext cx="352080" cy="38844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25" name="Ink 24">
                  <a:extLst>
                    <a:ext uri="{FF2B5EF4-FFF2-40B4-BE49-F238E27FC236}">
                      <a16:creationId xmlns:a16="http://schemas.microsoft.com/office/drawing/2014/main" id="{BC019F11-0F78-0C4D-87D6-B5E15EF39BE6}"/>
                    </a:ext>
                  </a:extLst>
                </p14:cNvPr>
                <p14:cNvContentPartPr/>
                <p14:nvPr/>
              </p14:nvContentPartPr>
              <p14:xfrm>
                <a:off x="4536790" y="5080063"/>
                <a:ext cx="147600" cy="17640"/>
              </p14:xfrm>
            </p:contentPart>
          </mc:Choice>
          <mc:Fallback>
            <p:pic>
              <p:nvPicPr>
                <p:cNvPr id="25" name="Ink 24">
                  <a:extLst>
                    <a:ext uri="{FF2B5EF4-FFF2-40B4-BE49-F238E27FC236}">
                      <a16:creationId xmlns:a16="http://schemas.microsoft.com/office/drawing/2014/main" id="{BC019F11-0F78-0C4D-87D6-B5E15EF39BE6}"/>
                    </a:ext>
                  </a:extLst>
                </p:cNvPr>
                <p:cNvPicPr/>
                <p:nvPr/>
              </p:nvPicPr>
              <p:blipFill>
                <a:blip r:embed="rId21"/>
                <a:stretch>
                  <a:fillRect/>
                </a:stretch>
              </p:blipFill>
              <p:spPr>
                <a:xfrm>
                  <a:off x="4505830" y="5049463"/>
                  <a:ext cx="208800" cy="7884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26" name="Ink 25">
                  <a:extLst>
                    <a:ext uri="{FF2B5EF4-FFF2-40B4-BE49-F238E27FC236}">
                      <a16:creationId xmlns:a16="http://schemas.microsoft.com/office/drawing/2014/main" id="{BE5E6175-2298-2847-AC7A-8CB1F92451BB}"/>
                    </a:ext>
                  </a:extLst>
                </p14:cNvPr>
                <p14:cNvContentPartPr/>
                <p14:nvPr/>
              </p14:nvContentPartPr>
              <p14:xfrm>
                <a:off x="5432470" y="4986103"/>
                <a:ext cx="514440" cy="200520"/>
              </p14:xfrm>
            </p:contentPart>
          </mc:Choice>
          <mc:Fallback>
            <p:pic>
              <p:nvPicPr>
                <p:cNvPr id="26" name="Ink 25">
                  <a:extLst>
                    <a:ext uri="{FF2B5EF4-FFF2-40B4-BE49-F238E27FC236}">
                      <a16:creationId xmlns:a16="http://schemas.microsoft.com/office/drawing/2014/main" id="{BE5E6175-2298-2847-AC7A-8CB1F92451BB}"/>
                    </a:ext>
                  </a:extLst>
                </p:cNvPr>
                <p:cNvPicPr/>
                <p:nvPr/>
              </p:nvPicPr>
              <p:blipFill>
                <a:blip r:embed="rId23"/>
                <a:stretch>
                  <a:fillRect/>
                </a:stretch>
              </p:blipFill>
              <p:spPr>
                <a:xfrm>
                  <a:off x="5401510" y="4955503"/>
                  <a:ext cx="575640" cy="26208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27" name="Ink 26">
                  <a:extLst>
                    <a:ext uri="{FF2B5EF4-FFF2-40B4-BE49-F238E27FC236}">
                      <a16:creationId xmlns:a16="http://schemas.microsoft.com/office/drawing/2014/main" id="{7C94D9F0-6CAC-2F47-B4D1-DD52EFA40C9E}"/>
                    </a:ext>
                  </a:extLst>
                </p14:cNvPr>
                <p14:cNvContentPartPr/>
                <p14:nvPr/>
              </p14:nvContentPartPr>
              <p14:xfrm>
                <a:off x="6048070" y="4975303"/>
                <a:ext cx="399960" cy="428760"/>
              </p14:xfrm>
            </p:contentPart>
          </mc:Choice>
          <mc:Fallback>
            <p:pic>
              <p:nvPicPr>
                <p:cNvPr id="27" name="Ink 26">
                  <a:extLst>
                    <a:ext uri="{FF2B5EF4-FFF2-40B4-BE49-F238E27FC236}">
                      <a16:creationId xmlns:a16="http://schemas.microsoft.com/office/drawing/2014/main" id="{7C94D9F0-6CAC-2F47-B4D1-DD52EFA40C9E}"/>
                    </a:ext>
                  </a:extLst>
                </p:cNvPr>
                <p:cNvPicPr/>
                <p:nvPr/>
              </p:nvPicPr>
              <p:blipFill>
                <a:blip r:embed="rId25"/>
                <a:stretch>
                  <a:fillRect/>
                </a:stretch>
              </p:blipFill>
              <p:spPr>
                <a:xfrm>
                  <a:off x="6017470" y="4944343"/>
                  <a:ext cx="461520" cy="48996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28" name="Ink 27">
                  <a:extLst>
                    <a:ext uri="{FF2B5EF4-FFF2-40B4-BE49-F238E27FC236}">
                      <a16:creationId xmlns:a16="http://schemas.microsoft.com/office/drawing/2014/main" id="{26DA7A76-433A-E747-86F0-8841767CEA68}"/>
                    </a:ext>
                  </a:extLst>
                </p14:cNvPr>
                <p14:cNvContentPartPr/>
                <p14:nvPr/>
              </p14:nvContentPartPr>
              <p14:xfrm>
                <a:off x="6817030" y="4794583"/>
                <a:ext cx="42120" cy="435960"/>
              </p14:xfrm>
            </p:contentPart>
          </mc:Choice>
          <mc:Fallback>
            <p:pic>
              <p:nvPicPr>
                <p:cNvPr id="28" name="Ink 27">
                  <a:extLst>
                    <a:ext uri="{FF2B5EF4-FFF2-40B4-BE49-F238E27FC236}">
                      <a16:creationId xmlns:a16="http://schemas.microsoft.com/office/drawing/2014/main" id="{26DA7A76-433A-E747-86F0-8841767CEA68}"/>
                    </a:ext>
                  </a:extLst>
                </p:cNvPr>
                <p:cNvPicPr/>
                <p:nvPr/>
              </p:nvPicPr>
              <p:blipFill>
                <a:blip r:embed="rId27"/>
                <a:stretch>
                  <a:fillRect/>
                </a:stretch>
              </p:blipFill>
              <p:spPr>
                <a:xfrm>
                  <a:off x="6786430" y="4763983"/>
                  <a:ext cx="103320" cy="49716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29" name="Ink 28">
                  <a:extLst>
                    <a:ext uri="{FF2B5EF4-FFF2-40B4-BE49-F238E27FC236}">
                      <a16:creationId xmlns:a16="http://schemas.microsoft.com/office/drawing/2014/main" id="{BE8D0078-358F-F64D-B188-3252FCD25FF4}"/>
                    </a:ext>
                  </a:extLst>
                </p14:cNvPr>
                <p14:cNvContentPartPr/>
                <p14:nvPr/>
              </p14:nvContentPartPr>
              <p14:xfrm>
                <a:off x="6819910" y="4943983"/>
                <a:ext cx="735120" cy="190440"/>
              </p14:xfrm>
            </p:contentPart>
          </mc:Choice>
          <mc:Fallback>
            <p:pic>
              <p:nvPicPr>
                <p:cNvPr id="29" name="Ink 28">
                  <a:extLst>
                    <a:ext uri="{FF2B5EF4-FFF2-40B4-BE49-F238E27FC236}">
                      <a16:creationId xmlns:a16="http://schemas.microsoft.com/office/drawing/2014/main" id="{BE8D0078-358F-F64D-B188-3252FCD25FF4}"/>
                    </a:ext>
                  </a:extLst>
                </p:cNvPr>
                <p:cNvPicPr/>
                <p:nvPr/>
              </p:nvPicPr>
              <p:blipFill>
                <a:blip r:embed="rId29"/>
                <a:stretch>
                  <a:fillRect/>
                </a:stretch>
              </p:blipFill>
              <p:spPr>
                <a:xfrm>
                  <a:off x="6789310" y="4913023"/>
                  <a:ext cx="796320" cy="25164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30" name="Ink 29">
                  <a:extLst>
                    <a:ext uri="{FF2B5EF4-FFF2-40B4-BE49-F238E27FC236}">
                      <a16:creationId xmlns:a16="http://schemas.microsoft.com/office/drawing/2014/main" id="{3C25CD94-B719-2840-AB38-7A87D73E3BFF}"/>
                    </a:ext>
                  </a:extLst>
                </p14:cNvPr>
                <p14:cNvContentPartPr/>
                <p14:nvPr/>
              </p14:nvContentPartPr>
              <p14:xfrm>
                <a:off x="7966150" y="4791343"/>
                <a:ext cx="15840" cy="259200"/>
              </p14:xfrm>
            </p:contentPart>
          </mc:Choice>
          <mc:Fallback>
            <p:pic>
              <p:nvPicPr>
                <p:cNvPr id="30" name="Ink 29">
                  <a:extLst>
                    <a:ext uri="{FF2B5EF4-FFF2-40B4-BE49-F238E27FC236}">
                      <a16:creationId xmlns:a16="http://schemas.microsoft.com/office/drawing/2014/main" id="{3C25CD94-B719-2840-AB38-7A87D73E3BFF}"/>
                    </a:ext>
                  </a:extLst>
                </p:cNvPr>
                <p:cNvPicPr/>
                <p:nvPr/>
              </p:nvPicPr>
              <p:blipFill>
                <a:blip r:embed="rId31"/>
                <a:stretch>
                  <a:fillRect/>
                </a:stretch>
              </p:blipFill>
              <p:spPr>
                <a:xfrm>
                  <a:off x="7935550" y="4760743"/>
                  <a:ext cx="77040" cy="32076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31" name="Ink 30">
                  <a:extLst>
                    <a:ext uri="{FF2B5EF4-FFF2-40B4-BE49-F238E27FC236}">
                      <a16:creationId xmlns:a16="http://schemas.microsoft.com/office/drawing/2014/main" id="{7A958172-8F07-E640-AD3E-DE7ABE17908B}"/>
                    </a:ext>
                  </a:extLst>
                </p14:cNvPr>
                <p14:cNvContentPartPr/>
                <p14:nvPr/>
              </p14:nvContentPartPr>
              <p14:xfrm>
                <a:off x="7907470" y="4734103"/>
                <a:ext cx="618840" cy="271080"/>
              </p14:xfrm>
            </p:contentPart>
          </mc:Choice>
          <mc:Fallback>
            <p:pic>
              <p:nvPicPr>
                <p:cNvPr id="31" name="Ink 30">
                  <a:extLst>
                    <a:ext uri="{FF2B5EF4-FFF2-40B4-BE49-F238E27FC236}">
                      <a16:creationId xmlns:a16="http://schemas.microsoft.com/office/drawing/2014/main" id="{7A958172-8F07-E640-AD3E-DE7ABE17908B}"/>
                    </a:ext>
                  </a:extLst>
                </p:cNvPr>
                <p:cNvPicPr/>
                <p:nvPr/>
              </p:nvPicPr>
              <p:blipFill>
                <a:blip r:embed="rId33"/>
                <a:stretch>
                  <a:fillRect/>
                </a:stretch>
              </p:blipFill>
              <p:spPr>
                <a:xfrm>
                  <a:off x="7876870" y="4703143"/>
                  <a:ext cx="680040" cy="33228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41" name="Ink 40">
                  <a:extLst>
                    <a:ext uri="{FF2B5EF4-FFF2-40B4-BE49-F238E27FC236}">
                      <a16:creationId xmlns:a16="http://schemas.microsoft.com/office/drawing/2014/main" id="{83C3C298-87A5-0947-9415-BA7A6C1C344E}"/>
                    </a:ext>
                  </a:extLst>
                </p14:cNvPr>
                <p14:cNvContentPartPr/>
                <p14:nvPr/>
              </p14:nvContentPartPr>
              <p14:xfrm>
                <a:off x="3390910" y="4562023"/>
                <a:ext cx="1795680" cy="1244160"/>
              </p14:xfrm>
            </p:contentPart>
          </mc:Choice>
          <mc:Fallback>
            <p:pic>
              <p:nvPicPr>
                <p:cNvPr id="41" name="Ink 40">
                  <a:extLst>
                    <a:ext uri="{FF2B5EF4-FFF2-40B4-BE49-F238E27FC236}">
                      <a16:creationId xmlns:a16="http://schemas.microsoft.com/office/drawing/2014/main" id="{83C3C298-87A5-0947-9415-BA7A6C1C344E}"/>
                    </a:ext>
                  </a:extLst>
                </p:cNvPr>
                <p:cNvPicPr/>
                <p:nvPr/>
              </p:nvPicPr>
              <p:blipFill>
                <a:blip r:embed="rId35"/>
                <a:stretch>
                  <a:fillRect/>
                </a:stretch>
              </p:blipFill>
              <p:spPr>
                <a:xfrm>
                  <a:off x="3360310" y="4531063"/>
                  <a:ext cx="1857240" cy="130536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43" name="Ink 42">
                  <a:extLst>
                    <a:ext uri="{FF2B5EF4-FFF2-40B4-BE49-F238E27FC236}">
                      <a16:creationId xmlns:a16="http://schemas.microsoft.com/office/drawing/2014/main" id="{97257BAF-6A32-014F-BD2A-D7DC8656FD0A}"/>
                    </a:ext>
                  </a:extLst>
                </p14:cNvPr>
                <p14:cNvContentPartPr/>
                <p14:nvPr/>
              </p14:nvContentPartPr>
              <p14:xfrm>
                <a:off x="4139350" y="5656423"/>
                <a:ext cx="376560" cy="577440"/>
              </p14:xfrm>
            </p:contentPart>
          </mc:Choice>
          <mc:Fallback>
            <p:pic>
              <p:nvPicPr>
                <p:cNvPr id="43" name="Ink 42">
                  <a:extLst>
                    <a:ext uri="{FF2B5EF4-FFF2-40B4-BE49-F238E27FC236}">
                      <a16:creationId xmlns:a16="http://schemas.microsoft.com/office/drawing/2014/main" id="{97257BAF-6A32-014F-BD2A-D7DC8656FD0A}"/>
                    </a:ext>
                  </a:extLst>
                </p:cNvPr>
                <p:cNvPicPr/>
                <p:nvPr/>
              </p:nvPicPr>
              <p:blipFill>
                <a:blip r:embed="rId37"/>
                <a:stretch>
                  <a:fillRect/>
                </a:stretch>
              </p:blipFill>
              <p:spPr>
                <a:xfrm>
                  <a:off x="4108750" y="5625823"/>
                  <a:ext cx="438120" cy="63864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45" name="Ink 44">
                  <a:extLst>
                    <a:ext uri="{FF2B5EF4-FFF2-40B4-BE49-F238E27FC236}">
                      <a16:creationId xmlns:a16="http://schemas.microsoft.com/office/drawing/2014/main" id="{CF08BD3B-628C-064F-84B3-487D50D56F99}"/>
                    </a:ext>
                  </a:extLst>
                </p14:cNvPr>
                <p14:cNvContentPartPr/>
                <p14:nvPr/>
              </p14:nvContentPartPr>
              <p14:xfrm>
                <a:off x="3388390" y="5384263"/>
                <a:ext cx="1911600" cy="195120"/>
              </p14:xfrm>
            </p:contentPart>
          </mc:Choice>
          <mc:Fallback>
            <p:pic>
              <p:nvPicPr>
                <p:cNvPr id="45" name="Ink 44">
                  <a:extLst>
                    <a:ext uri="{FF2B5EF4-FFF2-40B4-BE49-F238E27FC236}">
                      <a16:creationId xmlns:a16="http://schemas.microsoft.com/office/drawing/2014/main" id="{CF08BD3B-628C-064F-84B3-487D50D56F99}"/>
                    </a:ext>
                  </a:extLst>
                </p:cNvPr>
                <p:cNvPicPr/>
                <p:nvPr/>
              </p:nvPicPr>
              <p:blipFill>
                <a:blip r:embed="rId39"/>
                <a:stretch>
                  <a:fillRect/>
                </a:stretch>
              </p:blipFill>
              <p:spPr>
                <a:xfrm>
                  <a:off x="3357790" y="5353303"/>
                  <a:ext cx="1972800" cy="25632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46" name="Ink 45">
                  <a:extLst>
                    <a:ext uri="{FF2B5EF4-FFF2-40B4-BE49-F238E27FC236}">
                      <a16:creationId xmlns:a16="http://schemas.microsoft.com/office/drawing/2014/main" id="{E6B68B02-9527-9243-8AFE-BCAD2725331C}"/>
                    </a:ext>
                  </a:extLst>
                </p14:cNvPr>
                <p14:cNvContentPartPr/>
                <p14:nvPr/>
              </p14:nvContentPartPr>
              <p14:xfrm>
                <a:off x="3276430" y="5424943"/>
                <a:ext cx="2044080" cy="205920"/>
              </p14:xfrm>
            </p:contentPart>
          </mc:Choice>
          <mc:Fallback>
            <p:pic>
              <p:nvPicPr>
                <p:cNvPr id="46" name="Ink 45">
                  <a:extLst>
                    <a:ext uri="{FF2B5EF4-FFF2-40B4-BE49-F238E27FC236}">
                      <a16:creationId xmlns:a16="http://schemas.microsoft.com/office/drawing/2014/main" id="{E6B68B02-9527-9243-8AFE-BCAD2725331C}"/>
                    </a:ext>
                  </a:extLst>
                </p:cNvPr>
                <p:cNvPicPr/>
                <p:nvPr/>
              </p:nvPicPr>
              <p:blipFill>
                <a:blip r:embed="rId41"/>
                <a:stretch>
                  <a:fillRect/>
                </a:stretch>
              </p:blipFill>
              <p:spPr>
                <a:xfrm>
                  <a:off x="3245830" y="5394343"/>
                  <a:ext cx="2105640" cy="26748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47" name="Ink 46">
                  <a:extLst>
                    <a:ext uri="{FF2B5EF4-FFF2-40B4-BE49-F238E27FC236}">
                      <a16:creationId xmlns:a16="http://schemas.microsoft.com/office/drawing/2014/main" id="{6F506C40-854C-ED4B-9414-E1C479563287}"/>
                    </a:ext>
                  </a:extLst>
                </p14:cNvPr>
                <p14:cNvContentPartPr/>
                <p14:nvPr/>
              </p14:nvContentPartPr>
              <p14:xfrm>
                <a:off x="3417190" y="5414503"/>
                <a:ext cx="1802160" cy="187200"/>
              </p14:xfrm>
            </p:contentPart>
          </mc:Choice>
          <mc:Fallback>
            <p:pic>
              <p:nvPicPr>
                <p:cNvPr id="47" name="Ink 46">
                  <a:extLst>
                    <a:ext uri="{FF2B5EF4-FFF2-40B4-BE49-F238E27FC236}">
                      <a16:creationId xmlns:a16="http://schemas.microsoft.com/office/drawing/2014/main" id="{6F506C40-854C-ED4B-9414-E1C479563287}"/>
                    </a:ext>
                  </a:extLst>
                </p:cNvPr>
                <p:cNvPicPr/>
                <p:nvPr/>
              </p:nvPicPr>
              <p:blipFill>
                <a:blip r:embed="rId43"/>
                <a:stretch>
                  <a:fillRect/>
                </a:stretch>
              </p:blipFill>
              <p:spPr>
                <a:xfrm>
                  <a:off x="3386590" y="5383543"/>
                  <a:ext cx="1863360" cy="248400"/>
                </a:xfrm>
                <a:prstGeom prst="rect">
                  <a:avLst/>
                </a:prstGeom>
              </p:spPr>
            </p:pic>
          </mc:Fallback>
        </mc:AlternateContent>
      </p:grpSp>
      <p:grpSp>
        <p:nvGrpSpPr>
          <p:cNvPr id="60" name="Group 59">
            <a:extLst>
              <a:ext uri="{FF2B5EF4-FFF2-40B4-BE49-F238E27FC236}">
                <a16:creationId xmlns:a16="http://schemas.microsoft.com/office/drawing/2014/main" id="{3246248D-75FF-2B4A-84EF-AA556C6AF773}"/>
              </a:ext>
            </a:extLst>
          </p:cNvPr>
          <p:cNvGrpSpPr/>
          <p:nvPr/>
        </p:nvGrpSpPr>
        <p:grpSpPr>
          <a:xfrm>
            <a:off x="3610870" y="5995903"/>
            <a:ext cx="3585600" cy="688680"/>
            <a:chOff x="3610870" y="5995903"/>
            <a:chExt cx="3585600" cy="688680"/>
          </a:xfrm>
        </p:grpSpPr>
        <mc:AlternateContent xmlns:mc="http://schemas.openxmlformats.org/markup-compatibility/2006">
          <mc:Choice xmlns:p14="http://schemas.microsoft.com/office/powerpoint/2010/main" Requires="p14">
            <p:contentPart p14:bwMode="auto" r:id="rId44">
              <p14:nvContentPartPr>
                <p14:cNvPr id="49" name="Ink 48">
                  <a:extLst>
                    <a:ext uri="{FF2B5EF4-FFF2-40B4-BE49-F238E27FC236}">
                      <a16:creationId xmlns:a16="http://schemas.microsoft.com/office/drawing/2014/main" id="{822533F5-468A-7E41-83F5-4B317F0BE3A0}"/>
                    </a:ext>
                  </a:extLst>
                </p14:cNvPr>
                <p14:cNvContentPartPr/>
                <p14:nvPr/>
              </p14:nvContentPartPr>
              <p14:xfrm>
                <a:off x="3654070" y="6413863"/>
                <a:ext cx="12960" cy="230400"/>
              </p14:xfrm>
            </p:contentPart>
          </mc:Choice>
          <mc:Fallback>
            <p:pic>
              <p:nvPicPr>
                <p:cNvPr id="49" name="Ink 48">
                  <a:extLst>
                    <a:ext uri="{FF2B5EF4-FFF2-40B4-BE49-F238E27FC236}">
                      <a16:creationId xmlns:a16="http://schemas.microsoft.com/office/drawing/2014/main" id="{822533F5-468A-7E41-83F5-4B317F0BE3A0}"/>
                    </a:ext>
                  </a:extLst>
                </p:cNvPr>
                <p:cNvPicPr/>
                <p:nvPr/>
              </p:nvPicPr>
              <p:blipFill>
                <a:blip r:embed="rId45"/>
                <a:stretch>
                  <a:fillRect/>
                </a:stretch>
              </p:blipFill>
              <p:spPr>
                <a:xfrm>
                  <a:off x="3623110" y="6383263"/>
                  <a:ext cx="74160" cy="29196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50" name="Ink 49">
                  <a:extLst>
                    <a:ext uri="{FF2B5EF4-FFF2-40B4-BE49-F238E27FC236}">
                      <a16:creationId xmlns:a16="http://schemas.microsoft.com/office/drawing/2014/main" id="{5176F2EF-BFF3-3B4B-B498-44155CBE80F9}"/>
                    </a:ext>
                  </a:extLst>
                </p14:cNvPr>
                <p14:cNvContentPartPr/>
                <p14:nvPr/>
              </p14:nvContentPartPr>
              <p14:xfrm>
                <a:off x="3740830" y="6411703"/>
                <a:ext cx="33120" cy="241920"/>
              </p14:xfrm>
            </p:contentPart>
          </mc:Choice>
          <mc:Fallback>
            <p:pic>
              <p:nvPicPr>
                <p:cNvPr id="50" name="Ink 49">
                  <a:extLst>
                    <a:ext uri="{FF2B5EF4-FFF2-40B4-BE49-F238E27FC236}">
                      <a16:creationId xmlns:a16="http://schemas.microsoft.com/office/drawing/2014/main" id="{5176F2EF-BFF3-3B4B-B498-44155CBE80F9}"/>
                    </a:ext>
                  </a:extLst>
                </p:cNvPr>
                <p:cNvPicPr/>
                <p:nvPr/>
              </p:nvPicPr>
              <p:blipFill>
                <a:blip r:embed="rId47"/>
                <a:stretch>
                  <a:fillRect/>
                </a:stretch>
              </p:blipFill>
              <p:spPr>
                <a:xfrm>
                  <a:off x="3710230" y="6381103"/>
                  <a:ext cx="94680" cy="30348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51" name="Ink 50">
                  <a:extLst>
                    <a:ext uri="{FF2B5EF4-FFF2-40B4-BE49-F238E27FC236}">
                      <a16:creationId xmlns:a16="http://schemas.microsoft.com/office/drawing/2014/main" id="{360F3978-2740-834A-AA78-74A500AC5595}"/>
                    </a:ext>
                  </a:extLst>
                </p14:cNvPr>
                <p14:cNvContentPartPr/>
                <p14:nvPr/>
              </p14:nvContentPartPr>
              <p14:xfrm>
                <a:off x="3610870" y="6432943"/>
                <a:ext cx="576720" cy="219240"/>
              </p14:xfrm>
            </p:contentPart>
          </mc:Choice>
          <mc:Fallback>
            <p:pic>
              <p:nvPicPr>
                <p:cNvPr id="51" name="Ink 50">
                  <a:extLst>
                    <a:ext uri="{FF2B5EF4-FFF2-40B4-BE49-F238E27FC236}">
                      <a16:creationId xmlns:a16="http://schemas.microsoft.com/office/drawing/2014/main" id="{360F3978-2740-834A-AA78-74A500AC5595}"/>
                    </a:ext>
                  </a:extLst>
                </p:cNvPr>
                <p:cNvPicPr/>
                <p:nvPr/>
              </p:nvPicPr>
              <p:blipFill>
                <a:blip r:embed="rId49"/>
                <a:stretch>
                  <a:fillRect/>
                </a:stretch>
              </p:blipFill>
              <p:spPr>
                <a:xfrm>
                  <a:off x="3580270" y="6402343"/>
                  <a:ext cx="637920" cy="28044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52" name="Ink 51">
                  <a:extLst>
                    <a:ext uri="{FF2B5EF4-FFF2-40B4-BE49-F238E27FC236}">
                      <a16:creationId xmlns:a16="http://schemas.microsoft.com/office/drawing/2014/main" id="{C189D217-6378-BD41-AE02-F7261576FCBF}"/>
                    </a:ext>
                  </a:extLst>
                </p14:cNvPr>
                <p14:cNvContentPartPr/>
                <p14:nvPr/>
              </p14:nvContentPartPr>
              <p14:xfrm>
                <a:off x="4361470" y="6320623"/>
                <a:ext cx="650160" cy="363960"/>
              </p14:xfrm>
            </p:contentPart>
          </mc:Choice>
          <mc:Fallback>
            <p:pic>
              <p:nvPicPr>
                <p:cNvPr id="52" name="Ink 51">
                  <a:extLst>
                    <a:ext uri="{FF2B5EF4-FFF2-40B4-BE49-F238E27FC236}">
                      <a16:creationId xmlns:a16="http://schemas.microsoft.com/office/drawing/2014/main" id="{C189D217-6378-BD41-AE02-F7261576FCBF}"/>
                    </a:ext>
                  </a:extLst>
                </p:cNvPr>
                <p:cNvPicPr/>
                <p:nvPr/>
              </p:nvPicPr>
              <p:blipFill>
                <a:blip r:embed="rId51"/>
                <a:stretch>
                  <a:fillRect/>
                </a:stretch>
              </p:blipFill>
              <p:spPr>
                <a:xfrm>
                  <a:off x="4330870" y="6290023"/>
                  <a:ext cx="711360" cy="42516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53" name="Ink 52">
                  <a:extLst>
                    <a:ext uri="{FF2B5EF4-FFF2-40B4-BE49-F238E27FC236}">
                      <a16:creationId xmlns:a16="http://schemas.microsoft.com/office/drawing/2014/main" id="{10033458-4B4B-634D-BE99-66DA85A83D47}"/>
                    </a:ext>
                  </a:extLst>
                </p14:cNvPr>
                <p14:cNvContentPartPr/>
                <p14:nvPr/>
              </p14:nvContentPartPr>
              <p14:xfrm>
                <a:off x="5167870" y="6297223"/>
                <a:ext cx="384480" cy="166680"/>
              </p14:xfrm>
            </p:contentPart>
          </mc:Choice>
          <mc:Fallback>
            <p:pic>
              <p:nvPicPr>
                <p:cNvPr id="53" name="Ink 52">
                  <a:extLst>
                    <a:ext uri="{FF2B5EF4-FFF2-40B4-BE49-F238E27FC236}">
                      <a16:creationId xmlns:a16="http://schemas.microsoft.com/office/drawing/2014/main" id="{10033458-4B4B-634D-BE99-66DA85A83D47}"/>
                    </a:ext>
                  </a:extLst>
                </p:cNvPr>
                <p:cNvPicPr/>
                <p:nvPr/>
              </p:nvPicPr>
              <p:blipFill>
                <a:blip r:embed="rId53"/>
                <a:stretch>
                  <a:fillRect/>
                </a:stretch>
              </p:blipFill>
              <p:spPr>
                <a:xfrm>
                  <a:off x="5137270" y="6266263"/>
                  <a:ext cx="446040" cy="22788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54" name="Ink 53">
                  <a:extLst>
                    <a:ext uri="{FF2B5EF4-FFF2-40B4-BE49-F238E27FC236}">
                      <a16:creationId xmlns:a16="http://schemas.microsoft.com/office/drawing/2014/main" id="{3BBF2979-C7A3-9B48-8922-19DACE20BBAF}"/>
                    </a:ext>
                  </a:extLst>
                </p14:cNvPr>
                <p14:cNvContentPartPr/>
                <p14:nvPr/>
              </p14:nvContentPartPr>
              <p14:xfrm>
                <a:off x="5685910" y="6319543"/>
                <a:ext cx="8280" cy="45000"/>
              </p14:xfrm>
            </p:contentPart>
          </mc:Choice>
          <mc:Fallback>
            <p:pic>
              <p:nvPicPr>
                <p:cNvPr id="54" name="Ink 53">
                  <a:extLst>
                    <a:ext uri="{FF2B5EF4-FFF2-40B4-BE49-F238E27FC236}">
                      <a16:creationId xmlns:a16="http://schemas.microsoft.com/office/drawing/2014/main" id="{3BBF2979-C7A3-9B48-8922-19DACE20BBAF}"/>
                    </a:ext>
                  </a:extLst>
                </p:cNvPr>
                <p:cNvPicPr/>
                <p:nvPr/>
              </p:nvPicPr>
              <p:blipFill>
                <a:blip r:embed="rId55"/>
                <a:stretch>
                  <a:fillRect/>
                </a:stretch>
              </p:blipFill>
              <p:spPr>
                <a:xfrm>
                  <a:off x="5655310" y="6288943"/>
                  <a:ext cx="69480" cy="10620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55" name="Ink 54">
                  <a:extLst>
                    <a:ext uri="{FF2B5EF4-FFF2-40B4-BE49-F238E27FC236}">
                      <a16:creationId xmlns:a16="http://schemas.microsoft.com/office/drawing/2014/main" id="{1E6566F1-FCF2-884E-9BE3-B5192E9406A4}"/>
                    </a:ext>
                  </a:extLst>
                </p14:cNvPr>
                <p14:cNvContentPartPr/>
                <p14:nvPr/>
              </p14:nvContentPartPr>
              <p14:xfrm>
                <a:off x="5787790" y="6057103"/>
                <a:ext cx="436320" cy="374760"/>
              </p14:xfrm>
            </p:contentPart>
          </mc:Choice>
          <mc:Fallback>
            <p:pic>
              <p:nvPicPr>
                <p:cNvPr id="55" name="Ink 54">
                  <a:extLst>
                    <a:ext uri="{FF2B5EF4-FFF2-40B4-BE49-F238E27FC236}">
                      <a16:creationId xmlns:a16="http://schemas.microsoft.com/office/drawing/2014/main" id="{1E6566F1-FCF2-884E-9BE3-B5192E9406A4}"/>
                    </a:ext>
                  </a:extLst>
                </p:cNvPr>
                <p:cNvPicPr/>
                <p:nvPr/>
              </p:nvPicPr>
              <p:blipFill>
                <a:blip r:embed="rId57"/>
                <a:stretch>
                  <a:fillRect/>
                </a:stretch>
              </p:blipFill>
              <p:spPr>
                <a:xfrm>
                  <a:off x="5757190" y="6026503"/>
                  <a:ext cx="497520" cy="43596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56" name="Ink 55">
                  <a:extLst>
                    <a:ext uri="{FF2B5EF4-FFF2-40B4-BE49-F238E27FC236}">
                      <a16:creationId xmlns:a16="http://schemas.microsoft.com/office/drawing/2014/main" id="{9BC6D347-06AF-3C47-B212-15658A6C902A}"/>
                    </a:ext>
                  </a:extLst>
                </p14:cNvPr>
                <p14:cNvContentPartPr/>
                <p14:nvPr/>
              </p14:nvContentPartPr>
              <p14:xfrm>
                <a:off x="6414910" y="6082303"/>
                <a:ext cx="288720" cy="271800"/>
              </p14:xfrm>
            </p:contentPart>
          </mc:Choice>
          <mc:Fallback>
            <p:pic>
              <p:nvPicPr>
                <p:cNvPr id="56" name="Ink 55">
                  <a:extLst>
                    <a:ext uri="{FF2B5EF4-FFF2-40B4-BE49-F238E27FC236}">
                      <a16:creationId xmlns:a16="http://schemas.microsoft.com/office/drawing/2014/main" id="{9BC6D347-06AF-3C47-B212-15658A6C902A}"/>
                    </a:ext>
                  </a:extLst>
                </p:cNvPr>
                <p:cNvPicPr/>
                <p:nvPr/>
              </p:nvPicPr>
              <p:blipFill>
                <a:blip r:embed="rId59"/>
                <a:stretch>
                  <a:fillRect/>
                </a:stretch>
              </p:blipFill>
              <p:spPr>
                <a:xfrm>
                  <a:off x="6384310" y="6051343"/>
                  <a:ext cx="349920" cy="33300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57" name="Ink 56">
                  <a:extLst>
                    <a:ext uri="{FF2B5EF4-FFF2-40B4-BE49-F238E27FC236}">
                      <a16:creationId xmlns:a16="http://schemas.microsoft.com/office/drawing/2014/main" id="{56CA744C-08CD-FE45-92C5-80C05CB63BF2}"/>
                    </a:ext>
                  </a:extLst>
                </p14:cNvPr>
                <p14:cNvContentPartPr/>
                <p14:nvPr/>
              </p14:nvContentPartPr>
              <p14:xfrm>
                <a:off x="6632710" y="6209383"/>
                <a:ext cx="132840" cy="2160"/>
              </p14:xfrm>
            </p:contentPart>
          </mc:Choice>
          <mc:Fallback>
            <p:pic>
              <p:nvPicPr>
                <p:cNvPr id="57" name="Ink 56">
                  <a:extLst>
                    <a:ext uri="{FF2B5EF4-FFF2-40B4-BE49-F238E27FC236}">
                      <a16:creationId xmlns:a16="http://schemas.microsoft.com/office/drawing/2014/main" id="{56CA744C-08CD-FE45-92C5-80C05CB63BF2}"/>
                    </a:ext>
                  </a:extLst>
                </p:cNvPr>
                <p:cNvPicPr/>
                <p:nvPr/>
              </p:nvPicPr>
              <p:blipFill>
                <a:blip r:embed="rId61"/>
                <a:stretch>
                  <a:fillRect/>
                </a:stretch>
              </p:blipFill>
              <p:spPr>
                <a:xfrm>
                  <a:off x="6602110" y="6178783"/>
                  <a:ext cx="194400" cy="6336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58" name="Ink 57">
                  <a:extLst>
                    <a:ext uri="{FF2B5EF4-FFF2-40B4-BE49-F238E27FC236}">
                      <a16:creationId xmlns:a16="http://schemas.microsoft.com/office/drawing/2014/main" id="{A22A6014-ABA5-4847-82A1-A9E307C82E9E}"/>
                    </a:ext>
                  </a:extLst>
                </p14:cNvPr>
                <p14:cNvContentPartPr/>
                <p14:nvPr/>
              </p14:nvContentPartPr>
              <p14:xfrm>
                <a:off x="6867430" y="5995903"/>
                <a:ext cx="182520" cy="340920"/>
              </p14:xfrm>
            </p:contentPart>
          </mc:Choice>
          <mc:Fallback>
            <p:pic>
              <p:nvPicPr>
                <p:cNvPr id="58" name="Ink 57">
                  <a:extLst>
                    <a:ext uri="{FF2B5EF4-FFF2-40B4-BE49-F238E27FC236}">
                      <a16:creationId xmlns:a16="http://schemas.microsoft.com/office/drawing/2014/main" id="{A22A6014-ABA5-4847-82A1-A9E307C82E9E}"/>
                    </a:ext>
                  </a:extLst>
                </p:cNvPr>
                <p:cNvPicPr/>
                <p:nvPr/>
              </p:nvPicPr>
              <p:blipFill>
                <a:blip r:embed="rId63"/>
                <a:stretch>
                  <a:fillRect/>
                </a:stretch>
              </p:blipFill>
              <p:spPr>
                <a:xfrm>
                  <a:off x="6836830" y="5965303"/>
                  <a:ext cx="244080" cy="40248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59" name="Ink 58">
                  <a:extLst>
                    <a:ext uri="{FF2B5EF4-FFF2-40B4-BE49-F238E27FC236}">
                      <a16:creationId xmlns:a16="http://schemas.microsoft.com/office/drawing/2014/main" id="{20EBD8EB-482F-A14E-BD12-D61ECB45EEA3}"/>
                    </a:ext>
                  </a:extLst>
                </p14:cNvPr>
                <p14:cNvContentPartPr/>
                <p14:nvPr/>
              </p14:nvContentPartPr>
              <p14:xfrm>
                <a:off x="7153990" y="6243223"/>
                <a:ext cx="42480" cy="41760"/>
              </p14:xfrm>
            </p:contentPart>
          </mc:Choice>
          <mc:Fallback>
            <p:pic>
              <p:nvPicPr>
                <p:cNvPr id="59" name="Ink 58">
                  <a:extLst>
                    <a:ext uri="{FF2B5EF4-FFF2-40B4-BE49-F238E27FC236}">
                      <a16:creationId xmlns:a16="http://schemas.microsoft.com/office/drawing/2014/main" id="{20EBD8EB-482F-A14E-BD12-D61ECB45EEA3}"/>
                    </a:ext>
                  </a:extLst>
                </p:cNvPr>
                <p:cNvPicPr/>
                <p:nvPr/>
              </p:nvPicPr>
              <p:blipFill>
                <a:blip r:embed="rId65"/>
                <a:stretch>
                  <a:fillRect/>
                </a:stretch>
              </p:blipFill>
              <p:spPr>
                <a:xfrm>
                  <a:off x="7123390" y="6212623"/>
                  <a:ext cx="104040" cy="102960"/>
                </a:xfrm>
                <a:prstGeom prst="rect">
                  <a:avLst/>
                </a:prstGeom>
              </p:spPr>
            </p:pic>
          </mc:Fallback>
        </mc:AlternateContent>
      </p:grpSp>
      <p:grpSp>
        <p:nvGrpSpPr>
          <p:cNvPr id="64" name="Group 63">
            <a:extLst>
              <a:ext uri="{FF2B5EF4-FFF2-40B4-BE49-F238E27FC236}">
                <a16:creationId xmlns:a16="http://schemas.microsoft.com/office/drawing/2014/main" id="{F746A691-83EB-A241-86AC-656807B77399}"/>
              </a:ext>
            </a:extLst>
          </p:cNvPr>
          <p:cNvGrpSpPr/>
          <p:nvPr/>
        </p:nvGrpSpPr>
        <p:grpSpPr>
          <a:xfrm>
            <a:off x="7701550" y="6126583"/>
            <a:ext cx="1113840" cy="322200"/>
            <a:chOff x="7701550" y="6126583"/>
            <a:chExt cx="1113840" cy="322200"/>
          </a:xfrm>
        </p:grpSpPr>
        <mc:AlternateContent xmlns:mc="http://schemas.openxmlformats.org/markup-compatibility/2006">
          <mc:Choice xmlns:p14="http://schemas.microsoft.com/office/powerpoint/2010/main" Requires="p14">
            <p:contentPart p14:bwMode="auto" r:id="rId66">
              <p14:nvContentPartPr>
                <p14:cNvPr id="61" name="Ink 60">
                  <a:extLst>
                    <a:ext uri="{FF2B5EF4-FFF2-40B4-BE49-F238E27FC236}">
                      <a16:creationId xmlns:a16="http://schemas.microsoft.com/office/drawing/2014/main" id="{A658AF29-80F5-F244-AFB7-6C1690F7E8B2}"/>
                    </a:ext>
                  </a:extLst>
                </p14:cNvPr>
                <p14:cNvContentPartPr/>
                <p14:nvPr/>
              </p14:nvContentPartPr>
              <p14:xfrm>
                <a:off x="7701550" y="6126583"/>
                <a:ext cx="351000" cy="173160"/>
              </p14:xfrm>
            </p:contentPart>
          </mc:Choice>
          <mc:Fallback>
            <p:pic>
              <p:nvPicPr>
                <p:cNvPr id="61" name="Ink 60">
                  <a:extLst>
                    <a:ext uri="{FF2B5EF4-FFF2-40B4-BE49-F238E27FC236}">
                      <a16:creationId xmlns:a16="http://schemas.microsoft.com/office/drawing/2014/main" id="{A658AF29-80F5-F244-AFB7-6C1690F7E8B2}"/>
                    </a:ext>
                  </a:extLst>
                </p:cNvPr>
                <p:cNvPicPr/>
                <p:nvPr/>
              </p:nvPicPr>
              <p:blipFill>
                <a:blip r:embed="rId67"/>
                <a:stretch>
                  <a:fillRect/>
                </a:stretch>
              </p:blipFill>
              <p:spPr>
                <a:xfrm>
                  <a:off x="7670950" y="6095983"/>
                  <a:ext cx="412560" cy="234360"/>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62" name="Ink 61">
                  <a:extLst>
                    <a:ext uri="{FF2B5EF4-FFF2-40B4-BE49-F238E27FC236}">
                      <a16:creationId xmlns:a16="http://schemas.microsoft.com/office/drawing/2014/main" id="{F2A2F5D3-A084-8F46-92C7-3954C3E2F544}"/>
                    </a:ext>
                  </a:extLst>
                </p14:cNvPr>
                <p14:cNvContentPartPr/>
                <p14:nvPr/>
              </p14:nvContentPartPr>
              <p14:xfrm>
                <a:off x="8157310" y="6133063"/>
                <a:ext cx="333000" cy="315720"/>
              </p14:xfrm>
            </p:contentPart>
          </mc:Choice>
          <mc:Fallback>
            <p:pic>
              <p:nvPicPr>
                <p:cNvPr id="62" name="Ink 61">
                  <a:extLst>
                    <a:ext uri="{FF2B5EF4-FFF2-40B4-BE49-F238E27FC236}">
                      <a16:creationId xmlns:a16="http://schemas.microsoft.com/office/drawing/2014/main" id="{F2A2F5D3-A084-8F46-92C7-3954C3E2F544}"/>
                    </a:ext>
                  </a:extLst>
                </p:cNvPr>
                <p:cNvPicPr/>
                <p:nvPr/>
              </p:nvPicPr>
              <p:blipFill>
                <a:blip r:embed="rId69"/>
                <a:stretch>
                  <a:fillRect/>
                </a:stretch>
              </p:blipFill>
              <p:spPr>
                <a:xfrm>
                  <a:off x="8126710" y="6102103"/>
                  <a:ext cx="394560" cy="377280"/>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63" name="Ink 62">
                  <a:extLst>
                    <a:ext uri="{FF2B5EF4-FFF2-40B4-BE49-F238E27FC236}">
                      <a16:creationId xmlns:a16="http://schemas.microsoft.com/office/drawing/2014/main" id="{D8B37178-BA53-DF40-828A-FBA369215942}"/>
                    </a:ext>
                  </a:extLst>
                </p14:cNvPr>
                <p14:cNvContentPartPr/>
                <p14:nvPr/>
              </p14:nvContentPartPr>
              <p14:xfrm>
                <a:off x="8780110" y="6250063"/>
                <a:ext cx="35280" cy="77040"/>
              </p14:xfrm>
            </p:contentPart>
          </mc:Choice>
          <mc:Fallback>
            <p:pic>
              <p:nvPicPr>
                <p:cNvPr id="63" name="Ink 62">
                  <a:extLst>
                    <a:ext uri="{FF2B5EF4-FFF2-40B4-BE49-F238E27FC236}">
                      <a16:creationId xmlns:a16="http://schemas.microsoft.com/office/drawing/2014/main" id="{D8B37178-BA53-DF40-828A-FBA369215942}"/>
                    </a:ext>
                  </a:extLst>
                </p:cNvPr>
                <p:cNvPicPr/>
                <p:nvPr/>
              </p:nvPicPr>
              <p:blipFill>
                <a:blip r:embed="rId71"/>
                <a:stretch>
                  <a:fillRect/>
                </a:stretch>
              </p:blipFill>
              <p:spPr>
                <a:xfrm>
                  <a:off x="8749510" y="6219463"/>
                  <a:ext cx="96840" cy="13824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72">
            <p14:nvContentPartPr>
              <p14:cNvPr id="105" name="Ink 104">
                <a:extLst>
                  <a:ext uri="{FF2B5EF4-FFF2-40B4-BE49-F238E27FC236}">
                    <a16:creationId xmlns:a16="http://schemas.microsoft.com/office/drawing/2014/main" id="{F5BD5225-230F-5A43-A568-46EB76CD4AE9}"/>
                  </a:ext>
                </a:extLst>
              </p14:cNvPr>
              <p14:cNvContentPartPr/>
              <p14:nvPr/>
            </p14:nvContentPartPr>
            <p14:xfrm>
              <a:off x="4126030" y="3519463"/>
              <a:ext cx="19800" cy="48960"/>
            </p14:xfrm>
          </p:contentPart>
        </mc:Choice>
        <mc:Fallback>
          <p:pic>
            <p:nvPicPr>
              <p:cNvPr id="105" name="Ink 104">
                <a:extLst>
                  <a:ext uri="{FF2B5EF4-FFF2-40B4-BE49-F238E27FC236}">
                    <a16:creationId xmlns:a16="http://schemas.microsoft.com/office/drawing/2014/main" id="{F5BD5225-230F-5A43-A568-46EB76CD4AE9}"/>
                  </a:ext>
                </a:extLst>
              </p:cNvPr>
              <p:cNvPicPr/>
              <p:nvPr/>
            </p:nvPicPr>
            <p:blipFill>
              <a:blip r:embed="rId73"/>
              <a:stretch>
                <a:fillRect/>
              </a:stretch>
            </p:blipFill>
            <p:spPr>
              <a:xfrm>
                <a:off x="4095430" y="3488863"/>
                <a:ext cx="81360" cy="110160"/>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195" name="Ink 194">
                <a:extLst>
                  <a:ext uri="{FF2B5EF4-FFF2-40B4-BE49-F238E27FC236}">
                    <a16:creationId xmlns:a16="http://schemas.microsoft.com/office/drawing/2014/main" id="{11E8BDCD-4D13-0F4D-884F-F9A21CD544B4}"/>
                  </a:ext>
                </a:extLst>
              </p14:cNvPr>
              <p14:cNvContentPartPr/>
              <p14:nvPr/>
            </p14:nvContentPartPr>
            <p14:xfrm>
              <a:off x="10594870" y="3749503"/>
              <a:ext cx="294840" cy="501120"/>
            </p14:xfrm>
          </p:contentPart>
        </mc:Choice>
        <mc:Fallback>
          <p:pic>
            <p:nvPicPr>
              <p:cNvPr id="195" name="Ink 194">
                <a:extLst>
                  <a:ext uri="{FF2B5EF4-FFF2-40B4-BE49-F238E27FC236}">
                    <a16:creationId xmlns:a16="http://schemas.microsoft.com/office/drawing/2014/main" id="{11E8BDCD-4D13-0F4D-884F-F9A21CD544B4}"/>
                  </a:ext>
                </a:extLst>
              </p:cNvPr>
              <p:cNvPicPr/>
              <p:nvPr/>
            </p:nvPicPr>
            <p:blipFill>
              <a:blip r:embed="rId75"/>
              <a:stretch>
                <a:fillRect/>
              </a:stretch>
            </p:blipFill>
            <p:spPr>
              <a:xfrm>
                <a:off x="10564270" y="3718543"/>
                <a:ext cx="356400" cy="562320"/>
              </a:xfrm>
              <a:prstGeom prst="rect">
                <a:avLst/>
              </a:prstGeom>
            </p:spPr>
          </p:pic>
        </mc:Fallback>
      </mc:AlternateContent>
      <p:grpSp>
        <p:nvGrpSpPr>
          <p:cNvPr id="199" name="Group 198">
            <a:extLst>
              <a:ext uri="{FF2B5EF4-FFF2-40B4-BE49-F238E27FC236}">
                <a16:creationId xmlns:a16="http://schemas.microsoft.com/office/drawing/2014/main" id="{A5304F3D-7A86-FB49-B429-11891FEE9A7C}"/>
              </a:ext>
            </a:extLst>
          </p:cNvPr>
          <p:cNvGrpSpPr/>
          <p:nvPr/>
        </p:nvGrpSpPr>
        <p:grpSpPr>
          <a:xfrm>
            <a:off x="999070" y="65983"/>
            <a:ext cx="11131560" cy="4370760"/>
            <a:chOff x="999070" y="65983"/>
            <a:chExt cx="11131560" cy="4370760"/>
          </a:xfrm>
        </p:grpSpPr>
        <mc:AlternateContent xmlns:mc="http://schemas.openxmlformats.org/markup-compatibility/2006">
          <mc:Choice xmlns:p14="http://schemas.microsoft.com/office/powerpoint/2010/main" Requires="p14">
            <p:contentPart p14:bwMode="auto" r:id="rId76">
              <p14:nvContentPartPr>
                <p14:cNvPr id="2" name="Ink 1">
                  <a:extLst>
                    <a:ext uri="{FF2B5EF4-FFF2-40B4-BE49-F238E27FC236}">
                      <a16:creationId xmlns:a16="http://schemas.microsoft.com/office/drawing/2014/main" id="{F9591DB7-2EA8-544A-A95A-EC8322DF155E}"/>
                    </a:ext>
                  </a:extLst>
                </p14:cNvPr>
                <p14:cNvContentPartPr/>
                <p14:nvPr/>
              </p14:nvContentPartPr>
              <p14:xfrm>
                <a:off x="4214590" y="683383"/>
                <a:ext cx="4485960" cy="2307240"/>
              </p14:xfrm>
            </p:contentPart>
          </mc:Choice>
          <mc:Fallback>
            <p:pic>
              <p:nvPicPr>
                <p:cNvPr id="2" name="Ink 1">
                  <a:extLst>
                    <a:ext uri="{FF2B5EF4-FFF2-40B4-BE49-F238E27FC236}">
                      <a16:creationId xmlns:a16="http://schemas.microsoft.com/office/drawing/2014/main" id="{F9591DB7-2EA8-544A-A95A-EC8322DF155E}"/>
                    </a:ext>
                  </a:extLst>
                </p:cNvPr>
                <p:cNvPicPr/>
                <p:nvPr/>
              </p:nvPicPr>
              <p:blipFill>
                <a:blip r:embed="rId77"/>
                <a:stretch>
                  <a:fillRect/>
                </a:stretch>
              </p:blipFill>
              <p:spPr>
                <a:xfrm>
                  <a:off x="4183990" y="652783"/>
                  <a:ext cx="4547520" cy="2368800"/>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3" name="Ink 2">
                  <a:extLst>
                    <a:ext uri="{FF2B5EF4-FFF2-40B4-BE49-F238E27FC236}">
                      <a16:creationId xmlns:a16="http://schemas.microsoft.com/office/drawing/2014/main" id="{1F22FAEC-E9FD-B545-9369-D353679B2508}"/>
                    </a:ext>
                  </a:extLst>
                </p14:cNvPr>
                <p14:cNvContentPartPr/>
                <p14:nvPr/>
              </p14:nvContentPartPr>
              <p14:xfrm>
                <a:off x="2829670" y="3444223"/>
                <a:ext cx="7137360" cy="195480"/>
              </p14:xfrm>
            </p:contentPart>
          </mc:Choice>
          <mc:Fallback>
            <p:pic>
              <p:nvPicPr>
                <p:cNvPr id="3" name="Ink 2">
                  <a:extLst>
                    <a:ext uri="{FF2B5EF4-FFF2-40B4-BE49-F238E27FC236}">
                      <a16:creationId xmlns:a16="http://schemas.microsoft.com/office/drawing/2014/main" id="{1F22FAEC-E9FD-B545-9369-D353679B2508}"/>
                    </a:ext>
                  </a:extLst>
                </p:cNvPr>
                <p:cNvPicPr/>
                <p:nvPr/>
              </p:nvPicPr>
              <p:blipFill>
                <a:blip r:embed="rId79"/>
                <a:stretch>
                  <a:fillRect/>
                </a:stretch>
              </p:blipFill>
              <p:spPr>
                <a:xfrm>
                  <a:off x="2799070" y="3413623"/>
                  <a:ext cx="7198920" cy="257040"/>
                </a:xfrm>
                <a:prstGeom prst="rect">
                  <a:avLst/>
                </a:prstGeom>
              </p:spPr>
            </p:pic>
          </mc:Fallback>
        </mc:AlternateContent>
        <mc:AlternateContent xmlns:mc="http://schemas.openxmlformats.org/markup-compatibility/2006">
          <mc:Choice xmlns:p14="http://schemas.microsoft.com/office/powerpoint/2010/main" Requires="p14">
            <p:contentPart p14:bwMode="auto" r:id="rId80">
              <p14:nvContentPartPr>
                <p14:cNvPr id="5" name="Ink 4">
                  <a:extLst>
                    <a:ext uri="{FF2B5EF4-FFF2-40B4-BE49-F238E27FC236}">
                      <a16:creationId xmlns:a16="http://schemas.microsoft.com/office/drawing/2014/main" id="{4C2EAC4F-AA27-9047-89AB-70A2577661D8}"/>
                    </a:ext>
                  </a:extLst>
                </p14:cNvPr>
                <p14:cNvContentPartPr/>
                <p14:nvPr/>
              </p14:nvContentPartPr>
              <p14:xfrm>
                <a:off x="3580990" y="2907463"/>
                <a:ext cx="950760" cy="94320"/>
              </p14:xfrm>
            </p:contentPart>
          </mc:Choice>
          <mc:Fallback>
            <p:pic>
              <p:nvPicPr>
                <p:cNvPr id="5" name="Ink 4">
                  <a:extLst>
                    <a:ext uri="{FF2B5EF4-FFF2-40B4-BE49-F238E27FC236}">
                      <a16:creationId xmlns:a16="http://schemas.microsoft.com/office/drawing/2014/main" id="{4C2EAC4F-AA27-9047-89AB-70A2577661D8}"/>
                    </a:ext>
                  </a:extLst>
                </p:cNvPr>
                <p:cNvPicPr/>
                <p:nvPr/>
              </p:nvPicPr>
              <p:blipFill>
                <a:blip r:embed="rId81"/>
                <a:stretch>
                  <a:fillRect/>
                </a:stretch>
              </p:blipFill>
              <p:spPr>
                <a:xfrm>
                  <a:off x="3550390" y="2876503"/>
                  <a:ext cx="1011960" cy="155520"/>
                </a:xfrm>
                <a:prstGeom prst="rect">
                  <a:avLst/>
                </a:prstGeom>
              </p:spPr>
            </p:pic>
          </mc:Fallback>
        </mc:AlternateContent>
        <mc:AlternateContent xmlns:mc="http://schemas.openxmlformats.org/markup-compatibility/2006">
          <mc:Choice xmlns:p14="http://schemas.microsoft.com/office/powerpoint/2010/main" Requires="p14">
            <p:contentPart p14:bwMode="auto" r:id="rId82">
              <p14:nvContentPartPr>
                <p14:cNvPr id="6" name="Ink 5">
                  <a:extLst>
                    <a:ext uri="{FF2B5EF4-FFF2-40B4-BE49-F238E27FC236}">
                      <a16:creationId xmlns:a16="http://schemas.microsoft.com/office/drawing/2014/main" id="{11EBE304-9597-7A49-A389-3A01F4BC3927}"/>
                    </a:ext>
                  </a:extLst>
                </p14:cNvPr>
                <p14:cNvContentPartPr/>
                <p14:nvPr/>
              </p14:nvContentPartPr>
              <p14:xfrm>
                <a:off x="4290190" y="2634223"/>
                <a:ext cx="621000" cy="329400"/>
              </p14:xfrm>
            </p:contentPart>
          </mc:Choice>
          <mc:Fallback>
            <p:pic>
              <p:nvPicPr>
                <p:cNvPr id="6" name="Ink 5">
                  <a:extLst>
                    <a:ext uri="{FF2B5EF4-FFF2-40B4-BE49-F238E27FC236}">
                      <a16:creationId xmlns:a16="http://schemas.microsoft.com/office/drawing/2014/main" id="{11EBE304-9597-7A49-A389-3A01F4BC3927}"/>
                    </a:ext>
                  </a:extLst>
                </p:cNvPr>
                <p:cNvPicPr/>
                <p:nvPr/>
              </p:nvPicPr>
              <p:blipFill>
                <a:blip r:embed="rId83"/>
                <a:stretch>
                  <a:fillRect/>
                </a:stretch>
              </p:blipFill>
              <p:spPr>
                <a:xfrm>
                  <a:off x="4259590" y="2603623"/>
                  <a:ext cx="682560" cy="390960"/>
                </a:xfrm>
                <a:prstGeom prst="rect">
                  <a:avLst/>
                </a:prstGeom>
              </p:spPr>
            </p:pic>
          </mc:Fallback>
        </mc:AlternateContent>
        <mc:AlternateContent xmlns:mc="http://schemas.openxmlformats.org/markup-compatibility/2006">
          <mc:Choice xmlns:p14="http://schemas.microsoft.com/office/powerpoint/2010/main" Requires="p14">
            <p:contentPart p14:bwMode="auto" r:id="rId84">
              <p14:nvContentPartPr>
                <p14:cNvPr id="8" name="Ink 7">
                  <a:extLst>
                    <a:ext uri="{FF2B5EF4-FFF2-40B4-BE49-F238E27FC236}">
                      <a16:creationId xmlns:a16="http://schemas.microsoft.com/office/drawing/2014/main" id="{05196238-EF70-FB4A-A222-078F2955A238}"/>
                    </a:ext>
                  </a:extLst>
                </p14:cNvPr>
                <p14:cNvContentPartPr/>
                <p14:nvPr/>
              </p14:nvContentPartPr>
              <p14:xfrm>
                <a:off x="4111630" y="3503983"/>
                <a:ext cx="49680" cy="28800"/>
              </p14:xfrm>
            </p:contentPart>
          </mc:Choice>
          <mc:Fallback>
            <p:pic>
              <p:nvPicPr>
                <p:cNvPr id="8" name="Ink 7">
                  <a:extLst>
                    <a:ext uri="{FF2B5EF4-FFF2-40B4-BE49-F238E27FC236}">
                      <a16:creationId xmlns:a16="http://schemas.microsoft.com/office/drawing/2014/main" id="{05196238-EF70-FB4A-A222-078F2955A238}"/>
                    </a:ext>
                  </a:extLst>
                </p:cNvPr>
                <p:cNvPicPr/>
                <p:nvPr/>
              </p:nvPicPr>
              <p:blipFill>
                <a:blip r:embed="rId85"/>
                <a:stretch>
                  <a:fillRect/>
                </a:stretch>
              </p:blipFill>
              <p:spPr>
                <a:xfrm>
                  <a:off x="4081030" y="3473383"/>
                  <a:ext cx="111240" cy="90360"/>
                </a:xfrm>
                <a:prstGeom prst="rect">
                  <a:avLst/>
                </a:prstGeom>
              </p:spPr>
            </p:pic>
          </mc:Fallback>
        </mc:AlternateContent>
        <mc:AlternateContent xmlns:mc="http://schemas.openxmlformats.org/markup-compatibility/2006">
          <mc:Choice xmlns:p14="http://schemas.microsoft.com/office/powerpoint/2010/main" Requires="p14">
            <p:contentPart p14:bwMode="auto" r:id="rId86">
              <p14:nvContentPartPr>
                <p14:cNvPr id="9" name="Ink 8">
                  <a:extLst>
                    <a:ext uri="{FF2B5EF4-FFF2-40B4-BE49-F238E27FC236}">
                      <a16:creationId xmlns:a16="http://schemas.microsoft.com/office/drawing/2014/main" id="{31AF9109-E1FB-CA48-86DD-CBC15528241F}"/>
                    </a:ext>
                  </a:extLst>
                </p14:cNvPr>
                <p14:cNvContentPartPr/>
                <p14:nvPr/>
              </p14:nvContentPartPr>
              <p14:xfrm>
                <a:off x="6197470" y="3341263"/>
                <a:ext cx="41760" cy="281160"/>
              </p14:xfrm>
            </p:contentPart>
          </mc:Choice>
          <mc:Fallback>
            <p:pic>
              <p:nvPicPr>
                <p:cNvPr id="9" name="Ink 8">
                  <a:extLst>
                    <a:ext uri="{FF2B5EF4-FFF2-40B4-BE49-F238E27FC236}">
                      <a16:creationId xmlns:a16="http://schemas.microsoft.com/office/drawing/2014/main" id="{31AF9109-E1FB-CA48-86DD-CBC15528241F}"/>
                    </a:ext>
                  </a:extLst>
                </p:cNvPr>
                <p:cNvPicPr/>
                <p:nvPr/>
              </p:nvPicPr>
              <p:blipFill>
                <a:blip r:embed="rId87"/>
                <a:stretch>
                  <a:fillRect/>
                </a:stretch>
              </p:blipFill>
              <p:spPr>
                <a:xfrm>
                  <a:off x="6166870" y="3310663"/>
                  <a:ext cx="102960" cy="342360"/>
                </a:xfrm>
                <a:prstGeom prst="rect">
                  <a:avLst/>
                </a:prstGeom>
              </p:spPr>
            </p:pic>
          </mc:Fallback>
        </mc:AlternateContent>
        <mc:AlternateContent xmlns:mc="http://schemas.openxmlformats.org/markup-compatibility/2006">
          <mc:Choice xmlns:p14="http://schemas.microsoft.com/office/powerpoint/2010/main" Requires="p14">
            <p:contentPart p14:bwMode="auto" r:id="rId88">
              <p14:nvContentPartPr>
                <p14:cNvPr id="10" name="Ink 9">
                  <a:extLst>
                    <a:ext uri="{FF2B5EF4-FFF2-40B4-BE49-F238E27FC236}">
                      <a16:creationId xmlns:a16="http://schemas.microsoft.com/office/drawing/2014/main" id="{88618CA8-6B23-FE40-9090-0FBB30D06CFF}"/>
                    </a:ext>
                  </a:extLst>
                </p14:cNvPr>
                <p14:cNvContentPartPr/>
                <p14:nvPr/>
              </p14:nvContentPartPr>
              <p14:xfrm>
                <a:off x="6144190" y="3770023"/>
                <a:ext cx="738720" cy="271800"/>
              </p14:xfrm>
            </p:contentPart>
          </mc:Choice>
          <mc:Fallback>
            <p:pic>
              <p:nvPicPr>
                <p:cNvPr id="10" name="Ink 9">
                  <a:extLst>
                    <a:ext uri="{FF2B5EF4-FFF2-40B4-BE49-F238E27FC236}">
                      <a16:creationId xmlns:a16="http://schemas.microsoft.com/office/drawing/2014/main" id="{88618CA8-6B23-FE40-9090-0FBB30D06CFF}"/>
                    </a:ext>
                  </a:extLst>
                </p:cNvPr>
                <p:cNvPicPr/>
                <p:nvPr/>
              </p:nvPicPr>
              <p:blipFill>
                <a:blip r:embed="rId89"/>
                <a:stretch>
                  <a:fillRect/>
                </a:stretch>
              </p:blipFill>
              <p:spPr>
                <a:xfrm>
                  <a:off x="6113590" y="3739423"/>
                  <a:ext cx="800280" cy="333000"/>
                </a:xfrm>
                <a:prstGeom prst="rect">
                  <a:avLst/>
                </a:prstGeom>
              </p:spPr>
            </p:pic>
          </mc:Fallback>
        </mc:AlternateContent>
        <mc:AlternateContent xmlns:mc="http://schemas.openxmlformats.org/markup-compatibility/2006">
          <mc:Choice xmlns:p14="http://schemas.microsoft.com/office/powerpoint/2010/main" Requires="p14">
            <p:contentPart p14:bwMode="auto" r:id="rId90">
              <p14:nvContentPartPr>
                <p14:cNvPr id="11" name="Ink 10">
                  <a:extLst>
                    <a:ext uri="{FF2B5EF4-FFF2-40B4-BE49-F238E27FC236}">
                      <a16:creationId xmlns:a16="http://schemas.microsoft.com/office/drawing/2014/main" id="{3CEB9031-0550-7040-8878-97912D7B8456}"/>
                    </a:ext>
                  </a:extLst>
                </p14:cNvPr>
                <p14:cNvContentPartPr/>
                <p14:nvPr/>
              </p14:nvContentPartPr>
              <p14:xfrm>
                <a:off x="5858710" y="4164583"/>
                <a:ext cx="848160" cy="79200"/>
              </p14:xfrm>
            </p:contentPart>
          </mc:Choice>
          <mc:Fallback>
            <p:pic>
              <p:nvPicPr>
                <p:cNvPr id="11" name="Ink 10">
                  <a:extLst>
                    <a:ext uri="{FF2B5EF4-FFF2-40B4-BE49-F238E27FC236}">
                      <a16:creationId xmlns:a16="http://schemas.microsoft.com/office/drawing/2014/main" id="{3CEB9031-0550-7040-8878-97912D7B8456}"/>
                    </a:ext>
                  </a:extLst>
                </p:cNvPr>
                <p:cNvPicPr/>
                <p:nvPr/>
              </p:nvPicPr>
              <p:blipFill>
                <a:blip r:embed="rId91"/>
                <a:stretch>
                  <a:fillRect/>
                </a:stretch>
              </p:blipFill>
              <p:spPr>
                <a:xfrm>
                  <a:off x="5827750" y="4133983"/>
                  <a:ext cx="909360" cy="140400"/>
                </a:xfrm>
                <a:prstGeom prst="rect">
                  <a:avLst/>
                </a:prstGeom>
              </p:spPr>
            </p:pic>
          </mc:Fallback>
        </mc:AlternateContent>
        <mc:AlternateContent xmlns:mc="http://schemas.openxmlformats.org/markup-compatibility/2006">
          <mc:Choice xmlns:p14="http://schemas.microsoft.com/office/powerpoint/2010/main" Requires="p14">
            <p:contentPart p14:bwMode="auto" r:id="rId92">
              <p14:nvContentPartPr>
                <p14:cNvPr id="12" name="Ink 11">
                  <a:extLst>
                    <a:ext uri="{FF2B5EF4-FFF2-40B4-BE49-F238E27FC236}">
                      <a16:creationId xmlns:a16="http://schemas.microsoft.com/office/drawing/2014/main" id="{9CAFB01E-B58B-8047-9B45-77D421FAB372}"/>
                    </a:ext>
                  </a:extLst>
                </p14:cNvPr>
                <p14:cNvContentPartPr/>
                <p14:nvPr/>
              </p14:nvContentPartPr>
              <p14:xfrm>
                <a:off x="5904430" y="4247023"/>
                <a:ext cx="722520" cy="39960"/>
              </p14:xfrm>
            </p:contentPart>
          </mc:Choice>
          <mc:Fallback>
            <p:pic>
              <p:nvPicPr>
                <p:cNvPr id="12" name="Ink 11">
                  <a:extLst>
                    <a:ext uri="{FF2B5EF4-FFF2-40B4-BE49-F238E27FC236}">
                      <a16:creationId xmlns:a16="http://schemas.microsoft.com/office/drawing/2014/main" id="{9CAFB01E-B58B-8047-9B45-77D421FAB372}"/>
                    </a:ext>
                  </a:extLst>
                </p:cNvPr>
                <p:cNvPicPr/>
                <p:nvPr/>
              </p:nvPicPr>
              <p:blipFill>
                <a:blip r:embed="rId93"/>
                <a:stretch>
                  <a:fillRect/>
                </a:stretch>
              </p:blipFill>
              <p:spPr>
                <a:xfrm>
                  <a:off x="5873470" y="4216423"/>
                  <a:ext cx="783720" cy="101160"/>
                </a:xfrm>
                <a:prstGeom prst="rect">
                  <a:avLst/>
                </a:prstGeom>
              </p:spPr>
            </p:pic>
          </mc:Fallback>
        </mc:AlternateContent>
        <mc:AlternateContent xmlns:mc="http://schemas.openxmlformats.org/markup-compatibility/2006">
          <mc:Choice xmlns:p14="http://schemas.microsoft.com/office/powerpoint/2010/main" Requires="p14">
            <p:contentPart p14:bwMode="auto" r:id="rId94">
              <p14:nvContentPartPr>
                <p14:cNvPr id="14" name="Ink 13">
                  <a:extLst>
                    <a:ext uri="{FF2B5EF4-FFF2-40B4-BE49-F238E27FC236}">
                      <a16:creationId xmlns:a16="http://schemas.microsoft.com/office/drawing/2014/main" id="{C2C1102C-0DA9-9A46-A918-D2A7E6399903}"/>
                    </a:ext>
                  </a:extLst>
                </p14:cNvPr>
                <p14:cNvContentPartPr/>
                <p14:nvPr/>
              </p14:nvContentPartPr>
              <p14:xfrm>
                <a:off x="4119910" y="3717823"/>
                <a:ext cx="29520" cy="71640"/>
              </p14:xfrm>
            </p:contentPart>
          </mc:Choice>
          <mc:Fallback>
            <p:pic>
              <p:nvPicPr>
                <p:cNvPr id="14" name="Ink 13">
                  <a:extLst>
                    <a:ext uri="{FF2B5EF4-FFF2-40B4-BE49-F238E27FC236}">
                      <a16:creationId xmlns:a16="http://schemas.microsoft.com/office/drawing/2014/main" id="{C2C1102C-0DA9-9A46-A918-D2A7E6399903}"/>
                    </a:ext>
                  </a:extLst>
                </p:cNvPr>
                <p:cNvPicPr/>
                <p:nvPr/>
              </p:nvPicPr>
              <p:blipFill>
                <a:blip r:embed="rId95"/>
                <a:stretch>
                  <a:fillRect/>
                </a:stretch>
              </p:blipFill>
              <p:spPr>
                <a:xfrm>
                  <a:off x="4089310" y="3686863"/>
                  <a:ext cx="90720" cy="133200"/>
                </a:xfrm>
                <a:prstGeom prst="rect">
                  <a:avLst/>
                </a:prstGeom>
              </p:spPr>
            </p:pic>
          </mc:Fallback>
        </mc:AlternateContent>
        <mc:AlternateContent xmlns:mc="http://schemas.openxmlformats.org/markup-compatibility/2006">
          <mc:Choice xmlns:p14="http://schemas.microsoft.com/office/powerpoint/2010/main" Requires="p14">
            <p:contentPart p14:bwMode="auto" r:id="rId96">
              <p14:nvContentPartPr>
                <p14:cNvPr id="15" name="Ink 14">
                  <a:extLst>
                    <a:ext uri="{FF2B5EF4-FFF2-40B4-BE49-F238E27FC236}">
                      <a16:creationId xmlns:a16="http://schemas.microsoft.com/office/drawing/2014/main" id="{B3BD883A-D6B7-7041-ABD3-FD0ED62B0CB6}"/>
                    </a:ext>
                  </a:extLst>
                </p14:cNvPr>
                <p14:cNvContentPartPr/>
                <p14:nvPr/>
              </p14:nvContentPartPr>
              <p14:xfrm>
                <a:off x="4082830" y="3682903"/>
                <a:ext cx="165240" cy="241200"/>
              </p14:xfrm>
            </p:contentPart>
          </mc:Choice>
          <mc:Fallback>
            <p:pic>
              <p:nvPicPr>
                <p:cNvPr id="15" name="Ink 14">
                  <a:extLst>
                    <a:ext uri="{FF2B5EF4-FFF2-40B4-BE49-F238E27FC236}">
                      <a16:creationId xmlns:a16="http://schemas.microsoft.com/office/drawing/2014/main" id="{B3BD883A-D6B7-7041-ABD3-FD0ED62B0CB6}"/>
                    </a:ext>
                  </a:extLst>
                </p:cNvPr>
                <p:cNvPicPr/>
                <p:nvPr/>
              </p:nvPicPr>
              <p:blipFill>
                <a:blip r:embed="rId97"/>
                <a:stretch>
                  <a:fillRect/>
                </a:stretch>
              </p:blipFill>
              <p:spPr>
                <a:xfrm>
                  <a:off x="4052230" y="3652303"/>
                  <a:ext cx="226440" cy="302400"/>
                </a:xfrm>
                <a:prstGeom prst="rect">
                  <a:avLst/>
                </a:prstGeom>
              </p:spPr>
            </p:pic>
          </mc:Fallback>
        </mc:AlternateContent>
        <mc:AlternateContent xmlns:mc="http://schemas.openxmlformats.org/markup-compatibility/2006">
          <mc:Choice xmlns:p14="http://schemas.microsoft.com/office/powerpoint/2010/main" Requires="p14">
            <p:contentPart p14:bwMode="auto" r:id="rId98">
              <p14:nvContentPartPr>
                <p14:cNvPr id="16" name="Ink 15">
                  <a:extLst>
                    <a:ext uri="{FF2B5EF4-FFF2-40B4-BE49-F238E27FC236}">
                      <a16:creationId xmlns:a16="http://schemas.microsoft.com/office/drawing/2014/main" id="{AA39B1CC-C425-C04C-B45E-0BC49BEBB23E}"/>
                    </a:ext>
                  </a:extLst>
                </p14:cNvPr>
                <p14:cNvContentPartPr/>
                <p14:nvPr/>
              </p14:nvContentPartPr>
              <p14:xfrm>
                <a:off x="4111270" y="3831583"/>
                <a:ext cx="118440" cy="16560"/>
              </p14:xfrm>
            </p:contentPart>
          </mc:Choice>
          <mc:Fallback>
            <p:pic>
              <p:nvPicPr>
                <p:cNvPr id="16" name="Ink 15">
                  <a:extLst>
                    <a:ext uri="{FF2B5EF4-FFF2-40B4-BE49-F238E27FC236}">
                      <a16:creationId xmlns:a16="http://schemas.microsoft.com/office/drawing/2014/main" id="{AA39B1CC-C425-C04C-B45E-0BC49BEBB23E}"/>
                    </a:ext>
                  </a:extLst>
                </p:cNvPr>
                <p:cNvPicPr/>
                <p:nvPr/>
              </p:nvPicPr>
              <p:blipFill>
                <a:blip r:embed="rId99"/>
                <a:stretch>
                  <a:fillRect/>
                </a:stretch>
              </p:blipFill>
              <p:spPr>
                <a:xfrm>
                  <a:off x="4080670" y="3800983"/>
                  <a:ext cx="179640" cy="77760"/>
                </a:xfrm>
                <a:prstGeom prst="rect">
                  <a:avLst/>
                </a:prstGeom>
              </p:spPr>
            </p:pic>
          </mc:Fallback>
        </mc:AlternateContent>
        <mc:AlternateContent xmlns:mc="http://schemas.openxmlformats.org/markup-compatibility/2006">
          <mc:Choice xmlns:p14="http://schemas.microsoft.com/office/powerpoint/2010/main" Requires="p14">
            <p:contentPart p14:bwMode="auto" r:id="rId100">
              <p14:nvContentPartPr>
                <p14:cNvPr id="36" name="Ink 35">
                  <a:extLst>
                    <a:ext uri="{FF2B5EF4-FFF2-40B4-BE49-F238E27FC236}">
                      <a16:creationId xmlns:a16="http://schemas.microsoft.com/office/drawing/2014/main" id="{B0F657F7-1DC9-9247-8650-4CEED8719AAF}"/>
                    </a:ext>
                  </a:extLst>
                </p14:cNvPr>
                <p14:cNvContentPartPr/>
                <p14:nvPr/>
              </p14:nvContentPartPr>
              <p14:xfrm>
                <a:off x="4253110" y="3180343"/>
                <a:ext cx="174600" cy="205920"/>
              </p14:xfrm>
            </p:contentPart>
          </mc:Choice>
          <mc:Fallback>
            <p:pic>
              <p:nvPicPr>
                <p:cNvPr id="36" name="Ink 35">
                  <a:extLst>
                    <a:ext uri="{FF2B5EF4-FFF2-40B4-BE49-F238E27FC236}">
                      <a16:creationId xmlns:a16="http://schemas.microsoft.com/office/drawing/2014/main" id="{B0F657F7-1DC9-9247-8650-4CEED8719AAF}"/>
                    </a:ext>
                  </a:extLst>
                </p:cNvPr>
                <p:cNvPicPr/>
                <p:nvPr/>
              </p:nvPicPr>
              <p:blipFill>
                <a:blip r:embed="rId101"/>
                <a:stretch>
                  <a:fillRect/>
                </a:stretch>
              </p:blipFill>
              <p:spPr>
                <a:xfrm>
                  <a:off x="4222510" y="3149743"/>
                  <a:ext cx="236160" cy="267480"/>
                </a:xfrm>
                <a:prstGeom prst="rect">
                  <a:avLst/>
                </a:prstGeom>
              </p:spPr>
            </p:pic>
          </mc:Fallback>
        </mc:AlternateContent>
        <mc:AlternateContent xmlns:mc="http://schemas.openxmlformats.org/markup-compatibility/2006">
          <mc:Choice xmlns:p14="http://schemas.microsoft.com/office/powerpoint/2010/main" Requires="p14">
            <p:contentPart p14:bwMode="auto" r:id="rId102">
              <p14:nvContentPartPr>
                <p14:cNvPr id="37" name="Ink 36">
                  <a:extLst>
                    <a:ext uri="{FF2B5EF4-FFF2-40B4-BE49-F238E27FC236}">
                      <a16:creationId xmlns:a16="http://schemas.microsoft.com/office/drawing/2014/main" id="{FA2A6606-F006-EC4B-9088-BAF49CFEBC9C}"/>
                    </a:ext>
                  </a:extLst>
                </p14:cNvPr>
                <p14:cNvContentPartPr/>
                <p14:nvPr/>
              </p14:nvContentPartPr>
              <p14:xfrm>
                <a:off x="4231150" y="3272143"/>
                <a:ext cx="1001880" cy="28080"/>
              </p14:xfrm>
            </p:contentPart>
          </mc:Choice>
          <mc:Fallback>
            <p:pic>
              <p:nvPicPr>
                <p:cNvPr id="37" name="Ink 36">
                  <a:extLst>
                    <a:ext uri="{FF2B5EF4-FFF2-40B4-BE49-F238E27FC236}">
                      <a16:creationId xmlns:a16="http://schemas.microsoft.com/office/drawing/2014/main" id="{FA2A6606-F006-EC4B-9088-BAF49CFEBC9C}"/>
                    </a:ext>
                  </a:extLst>
                </p:cNvPr>
                <p:cNvPicPr/>
                <p:nvPr/>
              </p:nvPicPr>
              <p:blipFill>
                <a:blip r:embed="rId103"/>
                <a:stretch>
                  <a:fillRect/>
                </a:stretch>
              </p:blipFill>
              <p:spPr>
                <a:xfrm>
                  <a:off x="4200550" y="3241183"/>
                  <a:ext cx="1063440" cy="89640"/>
                </a:xfrm>
                <a:prstGeom prst="rect">
                  <a:avLst/>
                </a:prstGeom>
              </p:spPr>
            </p:pic>
          </mc:Fallback>
        </mc:AlternateContent>
        <mc:AlternateContent xmlns:mc="http://schemas.openxmlformats.org/markup-compatibility/2006">
          <mc:Choice xmlns:p14="http://schemas.microsoft.com/office/powerpoint/2010/main" Requires="p14">
            <p:contentPart p14:bwMode="auto" r:id="rId104">
              <p14:nvContentPartPr>
                <p14:cNvPr id="38" name="Ink 37">
                  <a:extLst>
                    <a:ext uri="{FF2B5EF4-FFF2-40B4-BE49-F238E27FC236}">
                      <a16:creationId xmlns:a16="http://schemas.microsoft.com/office/drawing/2014/main" id="{05623CDD-199F-A241-9C07-35571E79ABF0}"/>
                    </a:ext>
                  </a:extLst>
                </p14:cNvPr>
                <p14:cNvContentPartPr/>
                <p14:nvPr/>
              </p14:nvContentPartPr>
              <p14:xfrm>
                <a:off x="5150230" y="3191143"/>
                <a:ext cx="248760" cy="143280"/>
              </p14:xfrm>
            </p:contentPart>
          </mc:Choice>
          <mc:Fallback>
            <p:pic>
              <p:nvPicPr>
                <p:cNvPr id="38" name="Ink 37">
                  <a:extLst>
                    <a:ext uri="{FF2B5EF4-FFF2-40B4-BE49-F238E27FC236}">
                      <a16:creationId xmlns:a16="http://schemas.microsoft.com/office/drawing/2014/main" id="{05623CDD-199F-A241-9C07-35571E79ABF0}"/>
                    </a:ext>
                  </a:extLst>
                </p:cNvPr>
                <p:cNvPicPr/>
                <p:nvPr/>
              </p:nvPicPr>
              <p:blipFill>
                <a:blip r:embed="rId105"/>
                <a:stretch>
                  <a:fillRect/>
                </a:stretch>
              </p:blipFill>
              <p:spPr>
                <a:xfrm>
                  <a:off x="5119270" y="3160183"/>
                  <a:ext cx="309960" cy="204840"/>
                </a:xfrm>
                <a:prstGeom prst="rect">
                  <a:avLst/>
                </a:prstGeom>
              </p:spPr>
            </p:pic>
          </mc:Fallback>
        </mc:AlternateContent>
        <mc:AlternateContent xmlns:mc="http://schemas.openxmlformats.org/markup-compatibility/2006">
          <mc:Choice xmlns:p14="http://schemas.microsoft.com/office/powerpoint/2010/main" Requires="p14">
            <p:contentPart p14:bwMode="auto" r:id="rId106">
              <p14:nvContentPartPr>
                <p14:cNvPr id="39" name="Ink 38">
                  <a:extLst>
                    <a:ext uri="{FF2B5EF4-FFF2-40B4-BE49-F238E27FC236}">
                      <a16:creationId xmlns:a16="http://schemas.microsoft.com/office/drawing/2014/main" id="{2660CD2E-3EB2-804A-9823-29BE2429AA84}"/>
                    </a:ext>
                  </a:extLst>
                </p14:cNvPr>
                <p14:cNvContentPartPr/>
                <p14:nvPr/>
              </p14:nvContentPartPr>
              <p14:xfrm>
                <a:off x="5480710" y="3136783"/>
                <a:ext cx="672120" cy="202320"/>
              </p14:xfrm>
            </p:contentPart>
          </mc:Choice>
          <mc:Fallback>
            <p:pic>
              <p:nvPicPr>
                <p:cNvPr id="39" name="Ink 38">
                  <a:extLst>
                    <a:ext uri="{FF2B5EF4-FFF2-40B4-BE49-F238E27FC236}">
                      <a16:creationId xmlns:a16="http://schemas.microsoft.com/office/drawing/2014/main" id="{2660CD2E-3EB2-804A-9823-29BE2429AA84}"/>
                    </a:ext>
                  </a:extLst>
                </p:cNvPr>
                <p:cNvPicPr/>
                <p:nvPr/>
              </p:nvPicPr>
              <p:blipFill>
                <a:blip r:embed="rId107"/>
                <a:stretch>
                  <a:fillRect/>
                </a:stretch>
              </p:blipFill>
              <p:spPr>
                <a:xfrm>
                  <a:off x="5450110" y="3105823"/>
                  <a:ext cx="733680" cy="263520"/>
                </a:xfrm>
                <a:prstGeom prst="rect">
                  <a:avLst/>
                </a:prstGeom>
              </p:spPr>
            </p:pic>
          </mc:Fallback>
        </mc:AlternateContent>
        <mc:AlternateContent xmlns:mc="http://schemas.openxmlformats.org/markup-compatibility/2006">
          <mc:Choice xmlns:p14="http://schemas.microsoft.com/office/powerpoint/2010/main" Requires="p14">
            <p:contentPart p14:bwMode="auto" r:id="rId108">
              <p14:nvContentPartPr>
                <p14:cNvPr id="82" name="Ink 81">
                  <a:extLst>
                    <a:ext uri="{FF2B5EF4-FFF2-40B4-BE49-F238E27FC236}">
                      <a16:creationId xmlns:a16="http://schemas.microsoft.com/office/drawing/2014/main" id="{5EAE3EC7-625E-EE4B-AA8E-4C6C91A72CB7}"/>
                    </a:ext>
                  </a:extLst>
                </p14:cNvPr>
                <p14:cNvContentPartPr/>
                <p14:nvPr/>
              </p14:nvContentPartPr>
              <p14:xfrm>
                <a:off x="3600430" y="4104463"/>
                <a:ext cx="291960" cy="25560"/>
              </p14:xfrm>
            </p:contentPart>
          </mc:Choice>
          <mc:Fallback>
            <p:pic>
              <p:nvPicPr>
                <p:cNvPr id="82" name="Ink 81">
                  <a:extLst>
                    <a:ext uri="{FF2B5EF4-FFF2-40B4-BE49-F238E27FC236}">
                      <a16:creationId xmlns:a16="http://schemas.microsoft.com/office/drawing/2014/main" id="{5EAE3EC7-625E-EE4B-AA8E-4C6C91A72CB7}"/>
                    </a:ext>
                  </a:extLst>
                </p:cNvPr>
                <p:cNvPicPr/>
                <p:nvPr/>
              </p:nvPicPr>
              <p:blipFill>
                <a:blip r:embed="rId109"/>
                <a:stretch>
                  <a:fillRect/>
                </a:stretch>
              </p:blipFill>
              <p:spPr>
                <a:xfrm>
                  <a:off x="3569830" y="4073863"/>
                  <a:ext cx="353160" cy="86760"/>
                </a:xfrm>
                <a:prstGeom prst="rect">
                  <a:avLst/>
                </a:prstGeom>
              </p:spPr>
            </p:pic>
          </mc:Fallback>
        </mc:AlternateContent>
        <mc:AlternateContent xmlns:mc="http://schemas.openxmlformats.org/markup-compatibility/2006">
          <mc:Choice xmlns:p14="http://schemas.microsoft.com/office/powerpoint/2010/main" Requires="p14">
            <p:contentPart p14:bwMode="auto" r:id="rId110">
              <p14:nvContentPartPr>
                <p14:cNvPr id="83" name="Ink 82">
                  <a:extLst>
                    <a:ext uri="{FF2B5EF4-FFF2-40B4-BE49-F238E27FC236}">
                      <a16:creationId xmlns:a16="http://schemas.microsoft.com/office/drawing/2014/main" id="{252C9D9B-F0CA-F54B-AAF5-2B6A8E19FA14}"/>
                    </a:ext>
                  </a:extLst>
                </p14:cNvPr>
                <p14:cNvContentPartPr/>
                <p14:nvPr/>
              </p14:nvContentPartPr>
              <p14:xfrm>
                <a:off x="4092190" y="4025263"/>
                <a:ext cx="194400" cy="411480"/>
              </p14:xfrm>
            </p:contentPart>
          </mc:Choice>
          <mc:Fallback>
            <p:pic>
              <p:nvPicPr>
                <p:cNvPr id="83" name="Ink 82">
                  <a:extLst>
                    <a:ext uri="{FF2B5EF4-FFF2-40B4-BE49-F238E27FC236}">
                      <a16:creationId xmlns:a16="http://schemas.microsoft.com/office/drawing/2014/main" id="{252C9D9B-F0CA-F54B-AAF5-2B6A8E19FA14}"/>
                    </a:ext>
                  </a:extLst>
                </p:cNvPr>
                <p:cNvPicPr/>
                <p:nvPr/>
              </p:nvPicPr>
              <p:blipFill>
                <a:blip r:embed="rId111"/>
                <a:stretch>
                  <a:fillRect/>
                </a:stretch>
              </p:blipFill>
              <p:spPr>
                <a:xfrm>
                  <a:off x="4061590" y="3994663"/>
                  <a:ext cx="255600" cy="472680"/>
                </a:xfrm>
                <a:prstGeom prst="rect">
                  <a:avLst/>
                </a:prstGeom>
              </p:spPr>
            </p:pic>
          </mc:Fallback>
        </mc:AlternateContent>
        <mc:AlternateContent xmlns:mc="http://schemas.openxmlformats.org/markup-compatibility/2006">
          <mc:Choice xmlns:p14="http://schemas.microsoft.com/office/powerpoint/2010/main" Requires="p14">
            <p:contentPart p14:bwMode="auto" r:id="rId112">
              <p14:nvContentPartPr>
                <p14:cNvPr id="84" name="Ink 83">
                  <a:extLst>
                    <a:ext uri="{FF2B5EF4-FFF2-40B4-BE49-F238E27FC236}">
                      <a16:creationId xmlns:a16="http://schemas.microsoft.com/office/drawing/2014/main" id="{EB0228F8-DE0B-DD48-A212-4D3556D56AF6}"/>
                    </a:ext>
                  </a:extLst>
                </p14:cNvPr>
                <p14:cNvContentPartPr/>
                <p14:nvPr/>
              </p14:nvContentPartPr>
              <p14:xfrm>
                <a:off x="4127110" y="3512623"/>
                <a:ext cx="38880" cy="48240"/>
              </p14:xfrm>
            </p:contentPart>
          </mc:Choice>
          <mc:Fallback>
            <p:pic>
              <p:nvPicPr>
                <p:cNvPr id="84" name="Ink 83">
                  <a:extLst>
                    <a:ext uri="{FF2B5EF4-FFF2-40B4-BE49-F238E27FC236}">
                      <a16:creationId xmlns:a16="http://schemas.microsoft.com/office/drawing/2014/main" id="{EB0228F8-DE0B-DD48-A212-4D3556D56AF6}"/>
                    </a:ext>
                  </a:extLst>
                </p:cNvPr>
                <p:cNvPicPr/>
                <p:nvPr/>
              </p:nvPicPr>
              <p:blipFill>
                <a:blip r:embed="rId113"/>
                <a:stretch>
                  <a:fillRect/>
                </a:stretch>
              </p:blipFill>
              <p:spPr>
                <a:xfrm>
                  <a:off x="4096150" y="3481663"/>
                  <a:ext cx="100440" cy="109800"/>
                </a:xfrm>
                <a:prstGeom prst="rect">
                  <a:avLst/>
                </a:prstGeom>
              </p:spPr>
            </p:pic>
          </mc:Fallback>
        </mc:AlternateContent>
        <mc:AlternateContent xmlns:mc="http://schemas.openxmlformats.org/markup-compatibility/2006">
          <mc:Choice xmlns:p14="http://schemas.microsoft.com/office/powerpoint/2010/main" Requires="p14">
            <p:contentPart p14:bwMode="auto" r:id="rId114">
              <p14:nvContentPartPr>
                <p14:cNvPr id="96" name="Ink 95">
                  <a:extLst>
                    <a:ext uri="{FF2B5EF4-FFF2-40B4-BE49-F238E27FC236}">
                      <a16:creationId xmlns:a16="http://schemas.microsoft.com/office/drawing/2014/main" id="{9C3EF2DB-7996-FF4F-A284-2EA53287B0E6}"/>
                    </a:ext>
                  </a:extLst>
                </p14:cNvPr>
                <p14:cNvContentPartPr/>
                <p14:nvPr/>
              </p14:nvContentPartPr>
              <p14:xfrm>
                <a:off x="5373430" y="3449983"/>
                <a:ext cx="32760" cy="42840"/>
              </p14:xfrm>
            </p:contentPart>
          </mc:Choice>
          <mc:Fallback>
            <p:pic>
              <p:nvPicPr>
                <p:cNvPr id="96" name="Ink 95">
                  <a:extLst>
                    <a:ext uri="{FF2B5EF4-FFF2-40B4-BE49-F238E27FC236}">
                      <a16:creationId xmlns:a16="http://schemas.microsoft.com/office/drawing/2014/main" id="{9C3EF2DB-7996-FF4F-A284-2EA53287B0E6}"/>
                    </a:ext>
                  </a:extLst>
                </p:cNvPr>
                <p:cNvPicPr/>
                <p:nvPr/>
              </p:nvPicPr>
              <p:blipFill>
                <a:blip r:embed="rId115"/>
                <a:stretch>
                  <a:fillRect/>
                </a:stretch>
              </p:blipFill>
              <p:spPr>
                <a:xfrm>
                  <a:off x="5342830" y="3419023"/>
                  <a:ext cx="93960" cy="104400"/>
                </a:xfrm>
                <a:prstGeom prst="rect">
                  <a:avLst/>
                </a:prstGeom>
              </p:spPr>
            </p:pic>
          </mc:Fallback>
        </mc:AlternateContent>
        <mc:AlternateContent xmlns:mc="http://schemas.openxmlformats.org/markup-compatibility/2006">
          <mc:Choice xmlns:p14="http://schemas.microsoft.com/office/powerpoint/2010/main" Requires="p14">
            <p:contentPart p14:bwMode="auto" r:id="rId116">
              <p14:nvContentPartPr>
                <p14:cNvPr id="98" name="Ink 97">
                  <a:extLst>
                    <a:ext uri="{FF2B5EF4-FFF2-40B4-BE49-F238E27FC236}">
                      <a16:creationId xmlns:a16="http://schemas.microsoft.com/office/drawing/2014/main" id="{3348BF04-D45C-7944-89DB-8638F0768738}"/>
                    </a:ext>
                  </a:extLst>
                </p14:cNvPr>
                <p14:cNvContentPartPr/>
                <p14:nvPr/>
              </p14:nvContentPartPr>
              <p14:xfrm>
                <a:off x="5324830" y="3599743"/>
                <a:ext cx="156600" cy="205560"/>
              </p14:xfrm>
            </p:contentPart>
          </mc:Choice>
          <mc:Fallback>
            <p:pic>
              <p:nvPicPr>
                <p:cNvPr id="98" name="Ink 97">
                  <a:extLst>
                    <a:ext uri="{FF2B5EF4-FFF2-40B4-BE49-F238E27FC236}">
                      <a16:creationId xmlns:a16="http://schemas.microsoft.com/office/drawing/2014/main" id="{3348BF04-D45C-7944-89DB-8638F0768738}"/>
                    </a:ext>
                  </a:extLst>
                </p:cNvPr>
                <p:cNvPicPr/>
                <p:nvPr/>
              </p:nvPicPr>
              <p:blipFill>
                <a:blip r:embed="rId117"/>
                <a:stretch>
                  <a:fillRect/>
                </a:stretch>
              </p:blipFill>
              <p:spPr>
                <a:xfrm>
                  <a:off x="5294230" y="3568783"/>
                  <a:ext cx="218160" cy="266760"/>
                </a:xfrm>
                <a:prstGeom prst="rect">
                  <a:avLst/>
                </a:prstGeom>
              </p:spPr>
            </p:pic>
          </mc:Fallback>
        </mc:AlternateContent>
        <mc:AlternateContent xmlns:mc="http://schemas.openxmlformats.org/markup-compatibility/2006">
          <mc:Choice xmlns:p14="http://schemas.microsoft.com/office/powerpoint/2010/main" Requires="p14">
            <p:contentPart p14:bwMode="auto" r:id="rId118">
              <p14:nvContentPartPr>
                <p14:cNvPr id="100" name="Ink 99">
                  <a:extLst>
                    <a:ext uri="{FF2B5EF4-FFF2-40B4-BE49-F238E27FC236}">
                      <a16:creationId xmlns:a16="http://schemas.microsoft.com/office/drawing/2014/main" id="{85BDB698-2813-2C4F-B267-EFAA897C1C3B}"/>
                    </a:ext>
                  </a:extLst>
                </p14:cNvPr>
                <p14:cNvContentPartPr/>
                <p14:nvPr/>
              </p14:nvContentPartPr>
              <p14:xfrm>
                <a:off x="4278310" y="3599743"/>
                <a:ext cx="181080" cy="196560"/>
              </p14:xfrm>
            </p:contentPart>
          </mc:Choice>
          <mc:Fallback>
            <p:pic>
              <p:nvPicPr>
                <p:cNvPr id="100" name="Ink 99">
                  <a:extLst>
                    <a:ext uri="{FF2B5EF4-FFF2-40B4-BE49-F238E27FC236}">
                      <a16:creationId xmlns:a16="http://schemas.microsoft.com/office/drawing/2014/main" id="{85BDB698-2813-2C4F-B267-EFAA897C1C3B}"/>
                    </a:ext>
                  </a:extLst>
                </p:cNvPr>
                <p:cNvPicPr/>
                <p:nvPr/>
              </p:nvPicPr>
              <p:blipFill>
                <a:blip r:embed="rId119"/>
                <a:stretch>
                  <a:fillRect/>
                </a:stretch>
              </p:blipFill>
              <p:spPr>
                <a:xfrm>
                  <a:off x="4247710" y="3569143"/>
                  <a:ext cx="242280" cy="257760"/>
                </a:xfrm>
                <a:prstGeom prst="rect">
                  <a:avLst/>
                </a:prstGeom>
              </p:spPr>
            </p:pic>
          </mc:Fallback>
        </mc:AlternateContent>
        <mc:AlternateContent xmlns:mc="http://schemas.openxmlformats.org/markup-compatibility/2006">
          <mc:Choice xmlns:p14="http://schemas.microsoft.com/office/powerpoint/2010/main" Requires="p14">
            <p:contentPart p14:bwMode="auto" r:id="rId120">
              <p14:nvContentPartPr>
                <p14:cNvPr id="101" name="Ink 100">
                  <a:extLst>
                    <a:ext uri="{FF2B5EF4-FFF2-40B4-BE49-F238E27FC236}">
                      <a16:creationId xmlns:a16="http://schemas.microsoft.com/office/drawing/2014/main" id="{5BBCCE1A-F15F-4A4B-BBF9-83B8E7B77389}"/>
                    </a:ext>
                  </a:extLst>
                </p14:cNvPr>
                <p14:cNvContentPartPr/>
                <p14:nvPr/>
              </p14:nvContentPartPr>
              <p14:xfrm>
                <a:off x="4321150" y="3588223"/>
                <a:ext cx="1005120" cy="177120"/>
              </p14:xfrm>
            </p:contentPart>
          </mc:Choice>
          <mc:Fallback>
            <p:pic>
              <p:nvPicPr>
                <p:cNvPr id="101" name="Ink 100">
                  <a:extLst>
                    <a:ext uri="{FF2B5EF4-FFF2-40B4-BE49-F238E27FC236}">
                      <a16:creationId xmlns:a16="http://schemas.microsoft.com/office/drawing/2014/main" id="{5BBCCE1A-F15F-4A4B-BBF9-83B8E7B77389}"/>
                    </a:ext>
                  </a:extLst>
                </p:cNvPr>
                <p:cNvPicPr/>
                <p:nvPr/>
              </p:nvPicPr>
              <p:blipFill>
                <a:blip r:embed="rId121"/>
                <a:stretch>
                  <a:fillRect/>
                </a:stretch>
              </p:blipFill>
              <p:spPr>
                <a:xfrm>
                  <a:off x="4290550" y="3557623"/>
                  <a:ext cx="1066320" cy="238320"/>
                </a:xfrm>
                <a:prstGeom prst="rect">
                  <a:avLst/>
                </a:prstGeom>
              </p:spPr>
            </p:pic>
          </mc:Fallback>
        </mc:AlternateContent>
        <mc:AlternateContent xmlns:mc="http://schemas.openxmlformats.org/markup-compatibility/2006">
          <mc:Choice xmlns:p14="http://schemas.microsoft.com/office/powerpoint/2010/main" Requires="p14">
            <p:contentPart p14:bwMode="auto" r:id="rId122">
              <p14:nvContentPartPr>
                <p14:cNvPr id="102" name="Ink 101">
                  <a:extLst>
                    <a:ext uri="{FF2B5EF4-FFF2-40B4-BE49-F238E27FC236}">
                      <a16:creationId xmlns:a16="http://schemas.microsoft.com/office/drawing/2014/main" id="{37293841-F7BD-B14E-B4C8-A3A137377424}"/>
                    </a:ext>
                  </a:extLst>
                </p14:cNvPr>
                <p14:cNvContentPartPr/>
                <p14:nvPr/>
              </p14:nvContentPartPr>
              <p14:xfrm>
                <a:off x="5598790" y="3523783"/>
                <a:ext cx="146160" cy="174960"/>
              </p14:xfrm>
            </p:contentPart>
          </mc:Choice>
          <mc:Fallback>
            <p:pic>
              <p:nvPicPr>
                <p:cNvPr id="102" name="Ink 101">
                  <a:extLst>
                    <a:ext uri="{FF2B5EF4-FFF2-40B4-BE49-F238E27FC236}">
                      <a16:creationId xmlns:a16="http://schemas.microsoft.com/office/drawing/2014/main" id="{37293841-F7BD-B14E-B4C8-A3A137377424}"/>
                    </a:ext>
                  </a:extLst>
                </p:cNvPr>
                <p:cNvPicPr/>
                <p:nvPr/>
              </p:nvPicPr>
              <p:blipFill>
                <a:blip r:embed="rId123"/>
                <a:stretch>
                  <a:fillRect/>
                </a:stretch>
              </p:blipFill>
              <p:spPr>
                <a:xfrm>
                  <a:off x="5568190" y="3492823"/>
                  <a:ext cx="207360" cy="236520"/>
                </a:xfrm>
                <a:prstGeom prst="rect">
                  <a:avLst/>
                </a:prstGeom>
              </p:spPr>
            </p:pic>
          </mc:Fallback>
        </mc:AlternateContent>
        <mc:AlternateContent xmlns:mc="http://schemas.openxmlformats.org/markup-compatibility/2006">
          <mc:Choice xmlns:p14="http://schemas.microsoft.com/office/powerpoint/2010/main" Requires="p14">
            <p:contentPart p14:bwMode="auto" r:id="rId124">
              <p14:nvContentPartPr>
                <p14:cNvPr id="103" name="Ink 102">
                  <a:extLst>
                    <a:ext uri="{FF2B5EF4-FFF2-40B4-BE49-F238E27FC236}">
                      <a16:creationId xmlns:a16="http://schemas.microsoft.com/office/drawing/2014/main" id="{41118C99-222E-8B4E-A857-CFD68ED6F979}"/>
                    </a:ext>
                  </a:extLst>
                </p14:cNvPr>
                <p14:cNvContentPartPr/>
                <p14:nvPr/>
              </p14:nvContentPartPr>
              <p14:xfrm>
                <a:off x="5626150" y="3607303"/>
                <a:ext cx="428760" cy="116280"/>
              </p14:xfrm>
            </p:contentPart>
          </mc:Choice>
          <mc:Fallback>
            <p:pic>
              <p:nvPicPr>
                <p:cNvPr id="103" name="Ink 102">
                  <a:extLst>
                    <a:ext uri="{FF2B5EF4-FFF2-40B4-BE49-F238E27FC236}">
                      <a16:creationId xmlns:a16="http://schemas.microsoft.com/office/drawing/2014/main" id="{41118C99-222E-8B4E-A857-CFD68ED6F979}"/>
                    </a:ext>
                  </a:extLst>
                </p:cNvPr>
                <p:cNvPicPr/>
                <p:nvPr/>
              </p:nvPicPr>
              <p:blipFill>
                <a:blip r:embed="rId125"/>
                <a:stretch>
                  <a:fillRect/>
                </a:stretch>
              </p:blipFill>
              <p:spPr>
                <a:xfrm>
                  <a:off x="5595190" y="3576703"/>
                  <a:ext cx="489960" cy="177480"/>
                </a:xfrm>
                <a:prstGeom prst="rect">
                  <a:avLst/>
                </a:prstGeom>
              </p:spPr>
            </p:pic>
          </mc:Fallback>
        </mc:AlternateContent>
        <mc:AlternateContent xmlns:mc="http://schemas.openxmlformats.org/markup-compatibility/2006">
          <mc:Choice xmlns:p14="http://schemas.microsoft.com/office/powerpoint/2010/main" Requires="p14">
            <p:contentPart p14:bwMode="auto" r:id="rId126">
              <p14:nvContentPartPr>
                <p14:cNvPr id="86" name="Ink 85">
                  <a:extLst>
                    <a:ext uri="{FF2B5EF4-FFF2-40B4-BE49-F238E27FC236}">
                      <a16:creationId xmlns:a16="http://schemas.microsoft.com/office/drawing/2014/main" id="{59B70E08-FCA7-D548-8447-5EF4611BF474}"/>
                    </a:ext>
                  </a:extLst>
                </p14:cNvPr>
                <p14:cNvContentPartPr/>
                <p14:nvPr/>
              </p14:nvContentPartPr>
              <p14:xfrm>
                <a:off x="9262870" y="2229223"/>
                <a:ext cx="365760" cy="268560"/>
              </p14:xfrm>
            </p:contentPart>
          </mc:Choice>
          <mc:Fallback>
            <p:pic>
              <p:nvPicPr>
                <p:cNvPr id="86" name="Ink 85">
                  <a:extLst>
                    <a:ext uri="{FF2B5EF4-FFF2-40B4-BE49-F238E27FC236}">
                      <a16:creationId xmlns:a16="http://schemas.microsoft.com/office/drawing/2014/main" id="{59B70E08-FCA7-D548-8447-5EF4611BF474}"/>
                    </a:ext>
                  </a:extLst>
                </p:cNvPr>
                <p:cNvPicPr/>
                <p:nvPr/>
              </p:nvPicPr>
              <p:blipFill>
                <a:blip r:embed="rId127"/>
                <a:stretch>
                  <a:fillRect/>
                </a:stretch>
              </p:blipFill>
              <p:spPr>
                <a:xfrm>
                  <a:off x="9232270" y="2198263"/>
                  <a:ext cx="426960" cy="329760"/>
                </a:xfrm>
                <a:prstGeom prst="rect">
                  <a:avLst/>
                </a:prstGeom>
              </p:spPr>
            </p:pic>
          </mc:Fallback>
        </mc:AlternateContent>
        <mc:AlternateContent xmlns:mc="http://schemas.openxmlformats.org/markup-compatibility/2006">
          <mc:Choice xmlns:p14="http://schemas.microsoft.com/office/powerpoint/2010/main" Requires="p14">
            <p:contentPart p14:bwMode="auto" r:id="rId128">
              <p14:nvContentPartPr>
                <p14:cNvPr id="87" name="Ink 86">
                  <a:extLst>
                    <a:ext uri="{FF2B5EF4-FFF2-40B4-BE49-F238E27FC236}">
                      <a16:creationId xmlns:a16="http://schemas.microsoft.com/office/drawing/2014/main" id="{F9A7D0DC-C1E9-7347-B212-5CB1F4A8671F}"/>
                    </a:ext>
                  </a:extLst>
                </p14:cNvPr>
                <p14:cNvContentPartPr/>
                <p14:nvPr/>
              </p14:nvContentPartPr>
              <p14:xfrm>
                <a:off x="9855070" y="2249023"/>
                <a:ext cx="158400" cy="36720"/>
              </p14:xfrm>
            </p:contentPart>
          </mc:Choice>
          <mc:Fallback>
            <p:pic>
              <p:nvPicPr>
                <p:cNvPr id="87" name="Ink 86">
                  <a:extLst>
                    <a:ext uri="{FF2B5EF4-FFF2-40B4-BE49-F238E27FC236}">
                      <a16:creationId xmlns:a16="http://schemas.microsoft.com/office/drawing/2014/main" id="{F9A7D0DC-C1E9-7347-B212-5CB1F4A8671F}"/>
                    </a:ext>
                  </a:extLst>
                </p:cNvPr>
                <p:cNvPicPr/>
                <p:nvPr/>
              </p:nvPicPr>
              <p:blipFill>
                <a:blip r:embed="rId129"/>
                <a:stretch>
                  <a:fillRect/>
                </a:stretch>
              </p:blipFill>
              <p:spPr>
                <a:xfrm>
                  <a:off x="9824470" y="2218423"/>
                  <a:ext cx="219960" cy="97920"/>
                </a:xfrm>
                <a:prstGeom prst="rect">
                  <a:avLst/>
                </a:prstGeom>
              </p:spPr>
            </p:pic>
          </mc:Fallback>
        </mc:AlternateContent>
        <mc:AlternateContent xmlns:mc="http://schemas.openxmlformats.org/markup-compatibility/2006">
          <mc:Choice xmlns:p14="http://schemas.microsoft.com/office/powerpoint/2010/main" Requires="p14">
            <p:contentPart p14:bwMode="auto" r:id="rId130">
              <p14:nvContentPartPr>
                <p14:cNvPr id="88" name="Ink 87">
                  <a:extLst>
                    <a:ext uri="{FF2B5EF4-FFF2-40B4-BE49-F238E27FC236}">
                      <a16:creationId xmlns:a16="http://schemas.microsoft.com/office/drawing/2014/main" id="{77F3AE07-FBB6-F64C-B92C-121DC24658FE}"/>
                    </a:ext>
                  </a:extLst>
                </p14:cNvPr>
                <p14:cNvContentPartPr/>
                <p14:nvPr/>
              </p14:nvContentPartPr>
              <p14:xfrm>
                <a:off x="9784870" y="2463223"/>
                <a:ext cx="164520" cy="41040"/>
              </p14:xfrm>
            </p:contentPart>
          </mc:Choice>
          <mc:Fallback>
            <p:pic>
              <p:nvPicPr>
                <p:cNvPr id="88" name="Ink 87">
                  <a:extLst>
                    <a:ext uri="{FF2B5EF4-FFF2-40B4-BE49-F238E27FC236}">
                      <a16:creationId xmlns:a16="http://schemas.microsoft.com/office/drawing/2014/main" id="{77F3AE07-FBB6-F64C-B92C-121DC24658FE}"/>
                    </a:ext>
                  </a:extLst>
                </p:cNvPr>
                <p:cNvPicPr/>
                <p:nvPr/>
              </p:nvPicPr>
              <p:blipFill>
                <a:blip r:embed="rId131"/>
                <a:stretch>
                  <a:fillRect/>
                </a:stretch>
              </p:blipFill>
              <p:spPr>
                <a:xfrm>
                  <a:off x="9754270" y="2432623"/>
                  <a:ext cx="225720" cy="102240"/>
                </a:xfrm>
                <a:prstGeom prst="rect">
                  <a:avLst/>
                </a:prstGeom>
              </p:spPr>
            </p:pic>
          </mc:Fallback>
        </mc:AlternateContent>
        <mc:AlternateContent xmlns:mc="http://schemas.openxmlformats.org/markup-compatibility/2006">
          <mc:Choice xmlns:p14="http://schemas.microsoft.com/office/powerpoint/2010/main" Requires="p14">
            <p:contentPart p14:bwMode="auto" r:id="rId132">
              <p14:nvContentPartPr>
                <p14:cNvPr id="90" name="Ink 89">
                  <a:extLst>
                    <a:ext uri="{FF2B5EF4-FFF2-40B4-BE49-F238E27FC236}">
                      <a16:creationId xmlns:a16="http://schemas.microsoft.com/office/drawing/2014/main" id="{D20591EE-E557-0E43-B7B8-317E41BEBFAA}"/>
                    </a:ext>
                  </a:extLst>
                </p14:cNvPr>
                <p14:cNvContentPartPr/>
                <p14:nvPr/>
              </p14:nvContentPartPr>
              <p14:xfrm>
                <a:off x="10279870" y="2047423"/>
                <a:ext cx="418680" cy="452160"/>
              </p14:xfrm>
            </p:contentPart>
          </mc:Choice>
          <mc:Fallback>
            <p:pic>
              <p:nvPicPr>
                <p:cNvPr id="90" name="Ink 89">
                  <a:extLst>
                    <a:ext uri="{FF2B5EF4-FFF2-40B4-BE49-F238E27FC236}">
                      <a16:creationId xmlns:a16="http://schemas.microsoft.com/office/drawing/2014/main" id="{D20591EE-E557-0E43-B7B8-317E41BEBFAA}"/>
                    </a:ext>
                  </a:extLst>
                </p:cNvPr>
                <p:cNvPicPr/>
                <p:nvPr/>
              </p:nvPicPr>
              <p:blipFill>
                <a:blip r:embed="rId133"/>
                <a:stretch>
                  <a:fillRect/>
                </a:stretch>
              </p:blipFill>
              <p:spPr>
                <a:xfrm>
                  <a:off x="10249270" y="2016823"/>
                  <a:ext cx="479880" cy="513720"/>
                </a:xfrm>
                <a:prstGeom prst="rect">
                  <a:avLst/>
                </a:prstGeom>
              </p:spPr>
            </p:pic>
          </mc:Fallback>
        </mc:AlternateContent>
        <mc:AlternateContent xmlns:mc="http://schemas.openxmlformats.org/markup-compatibility/2006">
          <mc:Choice xmlns:p14="http://schemas.microsoft.com/office/powerpoint/2010/main" Requires="p14">
            <p:contentPart p14:bwMode="auto" r:id="rId134">
              <p14:nvContentPartPr>
                <p14:cNvPr id="91" name="Ink 90">
                  <a:extLst>
                    <a:ext uri="{FF2B5EF4-FFF2-40B4-BE49-F238E27FC236}">
                      <a16:creationId xmlns:a16="http://schemas.microsoft.com/office/drawing/2014/main" id="{1F4FB874-6C63-4342-9AE0-B108CAA8B4C5}"/>
                    </a:ext>
                  </a:extLst>
                </p14:cNvPr>
                <p14:cNvContentPartPr/>
                <p14:nvPr/>
              </p14:nvContentPartPr>
              <p14:xfrm>
                <a:off x="8932390" y="1884343"/>
                <a:ext cx="2290320" cy="849240"/>
              </p14:xfrm>
            </p:contentPart>
          </mc:Choice>
          <mc:Fallback>
            <p:pic>
              <p:nvPicPr>
                <p:cNvPr id="91" name="Ink 90">
                  <a:extLst>
                    <a:ext uri="{FF2B5EF4-FFF2-40B4-BE49-F238E27FC236}">
                      <a16:creationId xmlns:a16="http://schemas.microsoft.com/office/drawing/2014/main" id="{1F4FB874-6C63-4342-9AE0-B108CAA8B4C5}"/>
                    </a:ext>
                  </a:extLst>
                </p:cNvPr>
                <p:cNvPicPr/>
                <p:nvPr/>
              </p:nvPicPr>
              <p:blipFill>
                <a:blip r:embed="rId135"/>
                <a:stretch>
                  <a:fillRect/>
                </a:stretch>
              </p:blipFill>
              <p:spPr>
                <a:xfrm>
                  <a:off x="8901790" y="1853743"/>
                  <a:ext cx="2351520" cy="910440"/>
                </a:xfrm>
                <a:prstGeom prst="rect">
                  <a:avLst/>
                </a:prstGeom>
              </p:spPr>
            </p:pic>
          </mc:Fallback>
        </mc:AlternateContent>
        <mc:AlternateContent xmlns:mc="http://schemas.openxmlformats.org/markup-compatibility/2006">
          <mc:Choice xmlns:p14="http://schemas.microsoft.com/office/powerpoint/2010/main" Requires="p14">
            <p:contentPart p14:bwMode="auto" r:id="rId136">
              <p14:nvContentPartPr>
                <p14:cNvPr id="93" name="Ink 92">
                  <a:extLst>
                    <a:ext uri="{FF2B5EF4-FFF2-40B4-BE49-F238E27FC236}">
                      <a16:creationId xmlns:a16="http://schemas.microsoft.com/office/drawing/2014/main" id="{54123405-297A-8E44-8500-6163351956F9}"/>
                    </a:ext>
                  </a:extLst>
                </p14:cNvPr>
                <p14:cNvContentPartPr/>
                <p14:nvPr/>
              </p14:nvContentPartPr>
              <p14:xfrm>
                <a:off x="11245390" y="2159383"/>
                <a:ext cx="539640" cy="342360"/>
              </p14:xfrm>
            </p:contentPart>
          </mc:Choice>
          <mc:Fallback>
            <p:pic>
              <p:nvPicPr>
                <p:cNvPr id="93" name="Ink 92">
                  <a:extLst>
                    <a:ext uri="{FF2B5EF4-FFF2-40B4-BE49-F238E27FC236}">
                      <a16:creationId xmlns:a16="http://schemas.microsoft.com/office/drawing/2014/main" id="{54123405-297A-8E44-8500-6163351956F9}"/>
                    </a:ext>
                  </a:extLst>
                </p:cNvPr>
                <p:cNvPicPr/>
                <p:nvPr/>
              </p:nvPicPr>
              <p:blipFill>
                <a:blip r:embed="rId137"/>
                <a:stretch>
                  <a:fillRect/>
                </a:stretch>
              </p:blipFill>
              <p:spPr>
                <a:xfrm>
                  <a:off x="11214790" y="2128423"/>
                  <a:ext cx="600840" cy="403920"/>
                </a:xfrm>
                <a:prstGeom prst="rect">
                  <a:avLst/>
                </a:prstGeom>
              </p:spPr>
            </p:pic>
          </mc:Fallback>
        </mc:AlternateContent>
        <mc:AlternateContent xmlns:mc="http://schemas.openxmlformats.org/markup-compatibility/2006">
          <mc:Choice xmlns:p14="http://schemas.microsoft.com/office/powerpoint/2010/main" Requires="p14">
            <p:contentPart p14:bwMode="auto" r:id="rId138">
              <p14:nvContentPartPr>
                <p14:cNvPr id="94" name="Ink 93">
                  <a:extLst>
                    <a:ext uri="{FF2B5EF4-FFF2-40B4-BE49-F238E27FC236}">
                      <a16:creationId xmlns:a16="http://schemas.microsoft.com/office/drawing/2014/main" id="{1FE612FF-FB12-D74F-9B2D-9195B4D312AC}"/>
                    </a:ext>
                  </a:extLst>
                </p14:cNvPr>
                <p14:cNvContentPartPr/>
                <p14:nvPr/>
              </p14:nvContentPartPr>
              <p14:xfrm>
                <a:off x="11514310" y="2193223"/>
                <a:ext cx="565560" cy="277920"/>
              </p14:xfrm>
            </p:contentPart>
          </mc:Choice>
          <mc:Fallback>
            <p:pic>
              <p:nvPicPr>
                <p:cNvPr id="94" name="Ink 93">
                  <a:extLst>
                    <a:ext uri="{FF2B5EF4-FFF2-40B4-BE49-F238E27FC236}">
                      <a16:creationId xmlns:a16="http://schemas.microsoft.com/office/drawing/2014/main" id="{1FE612FF-FB12-D74F-9B2D-9195B4D312AC}"/>
                    </a:ext>
                  </a:extLst>
                </p:cNvPr>
                <p:cNvPicPr/>
                <p:nvPr/>
              </p:nvPicPr>
              <p:blipFill>
                <a:blip r:embed="rId139"/>
                <a:stretch>
                  <a:fillRect/>
                </a:stretch>
              </p:blipFill>
              <p:spPr>
                <a:xfrm>
                  <a:off x="11483710" y="2162623"/>
                  <a:ext cx="627120" cy="339480"/>
                </a:xfrm>
                <a:prstGeom prst="rect">
                  <a:avLst/>
                </a:prstGeom>
              </p:spPr>
            </p:pic>
          </mc:Fallback>
        </mc:AlternateContent>
        <mc:AlternateContent xmlns:mc="http://schemas.openxmlformats.org/markup-compatibility/2006">
          <mc:Choice xmlns:p14="http://schemas.microsoft.com/office/powerpoint/2010/main" Requires="p14">
            <p:contentPart p14:bwMode="auto" r:id="rId140">
              <p14:nvContentPartPr>
                <p14:cNvPr id="156" name="Ink 155">
                  <a:extLst>
                    <a:ext uri="{FF2B5EF4-FFF2-40B4-BE49-F238E27FC236}">
                      <a16:creationId xmlns:a16="http://schemas.microsoft.com/office/drawing/2014/main" id="{DFD8D69C-3FF6-6447-AB31-854BC16BFC24}"/>
                    </a:ext>
                  </a:extLst>
                </p14:cNvPr>
                <p14:cNvContentPartPr/>
                <p14:nvPr/>
              </p14:nvContentPartPr>
              <p14:xfrm>
                <a:off x="10516030" y="2687143"/>
                <a:ext cx="456840" cy="315360"/>
              </p14:xfrm>
            </p:contentPart>
          </mc:Choice>
          <mc:Fallback>
            <p:pic>
              <p:nvPicPr>
                <p:cNvPr id="156" name="Ink 155">
                  <a:extLst>
                    <a:ext uri="{FF2B5EF4-FFF2-40B4-BE49-F238E27FC236}">
                      <a16:creationId xmlns:a16="http://schemas.microsoft.com/office/drawing/2014/main" id="{DFD8D69C-3FF6-6447-AB31-854BC16BFC24}"/>
                    </a:ext>
                  </a:extLst>
                </p:cNvPr>
                <p:cNvPicPr/>
                <p:nvPr/>
              </p:nvPicPr>
              <p:blipFill>
                <a:blip r:embed="rId141"/>
                <a:stretch>
                  <a:fillRect/>
                </a:stretch>
              </p:blipFill>
              <p:spPr>
                <a:xfrm>
                  <a:off x="10485070" y="2656543"/>
                  <a:ext cx="518040" cy="376920"/>
                </a:xfrm>
                <a:prstGeom prst="rect">
                  <a:avLst/>
                </a:prstGeom>
              </p:spPr>
            </p:pic>
          </mc:Fallback>
        </mc:AlternateContent>
        <mc:AlternateContent xmlns:mc="http://schemas.openxmlformats.org/markup-compatibility/2006">
          <mc:Choice xmlns:p14="http://schemas.microsoft.com/office/powerpoint/2010/main" Requires="p14">
            <p:contentPart p14:bwMode="auto" r:id="rId142">
              <p14:nvContentPartPr>
                <p14:cNvPr id="157" name="Ink 156">
                  <a:extLst>
                    <a:ext uri="{FF2B5EF4-FFF2-40B4-BE49-F238E27FC236}">
                      <a16:creationId xmlns:a16="http://schemas.microsoft.com/office/drawing/2014/main" id="{4153972B-1435-2341-AE6D-7ACB18AB0E11}"/>
                    </a:ext>
                  </a:extLst>
                </p14:cNvPr>
                <p14:cNvContentPartPr/>
                <p14:nvPr/>
              </p14:nvContentPartPr>
              <p14:xfrm>
                <a:off x="10565350" y="2602543"/>
                <a:ext cx="480600" cy="360360"/>
              </p14:xfrm>
            </p:contentPart>
          </mc:Choice>
          <mc:Fallback>
            <p:pic>
              <p:nvPicPr>
                <p:cNvPr id="157" name="Ink 156">
                  <a:extLst>
                    <a:ext uri="{FF2B5EF4-FFF2-40B4-BE49-F238E27FC236}">
                      <a16:creationId xmlns:a16="http://schemas.microsoft.com/office/drawing/2014/main" id="{4153972B-1435-2341-AE6D-7ACB18AB0E11}"/>
                    </a:ext>
                  </a:extLst>
                </p:cNvPr>
                <p:cNvPicPr/>
                <p:nvPr/>
              </p:nvPicPr>
              <p:blipFill>
                <a:blip r:embed="rId143"/>
                <a:stretch>
                  <a:fillRect/>
                </a:stretch>
              </p:blipFill>
              <p:spPr>
                <a:xfrm>
                  <a:off x="10534750" y="2571583"/>
                  <a:ext cx="541800" cy="421560"/>
                </a:xfrm>
                <a:prstGeom prst="rect">
                  <a:avLst/>
                </a:prstGeom>
              </p:spPr>
            </p:pic>
          </mc:Fallback>
        </mc:AlternateContent>
        <mc:AlternateContent xmlns:mc="http://schemas.openxmlformats.org/markup-compatibility/2006">
          <mc:Choice xmlns:p14="http://schemas.microsoft.com/office/powerpoint/2010/main" Requires="p14">
            <p:contentPart p14:bwMode="auto" r:id="rId144">
              <p14:nvContentPartPr>
                <p14:cNvPr id="158" name="Ink 157">
                  <a:extLst>
                    <a:ext uri="{FF2B5EF4-FFF2-40B4-BE49-F238E27FC236}">
                      <a16:creationId xmlns:a16="http://schemas.microsoft.com/office/drawing/2014/main" id="{40DC934A-B873-7345-A96A-E27AA0FE6A03}"/>
                    </a:ext>
                  </a:extLst>
                </p14:cNvPr>
                <p14:cNvContentPartPr/>
                <p14:nvPr/>
              </p14:nvContentPartPr>
              <p14:xfrm>
                <a:off x="10429990" y="1064623"/>
                <a:ext cx="774720" cy="579240"/>
              </p14:xfrm>
            </p:contentPart>
          </mc:Choice>
          <mc:Fallback>
            <p:pic>
              <p:nvPicPr>
                <p:cNvPr id="158" name="Ink 157">
                  <a:extLst>
                    <a:ext uri="{FF2B5EF4-FFF2-40B4-BE49-F238E27FC236}">
                      <a16:creationId xmlns:a16="http://schemas.microsoft.com/office/drawing/2014/main" id="{40DC934A-B873-7345-A96A-E27AA0FE6A03}"/>
                    </a:ext>
                  </a:extLst>
                </p:cNvPr>
                <p:cNvPicPr/>
                <p:nvPr/>
              </p:nvPicPr>
              <p:blipFill>
                <a:blip r:embed="rId145"/>
                <a:stretch>
                  <a:fillRect/>
                </a:stretch>
              </p:blipFill>
              <p:spPr>
                <a:xfrm>
                  <a:off x="10399390" y="1033663"/>
                  <a:ext cx="835920" cy="640440"/>
                </a:xfrm>
                <a:prstGeom prst="rect">
                  <a:avLst/>
                </a:prstGeom>
              </p:spPr>
            </p:pic>
          </mc:Fallback>
        </mc:AlternateContent>
        <mc:AlternateContent xmlns:mc="http://schemas.openxmlformats.org/markup-compatibility/2006">
          <mc:Choice xmlns:p14="http://schemas.microsoft.com/office/powerpoint/2010/main" Requires="p14">
            <p:contentPart p14:bwMode="auto" r:id="rId146">
              <p14:nvContentPartPr>
                <p14:cNvPr id="161" name="Ink 160">
                  <a:extLst>
                    <a:ext uri="{FF2B5EF4-FFF2-40B4-BE49-F238E27FC236}">
                      <a16:creationId xmlns:a16="http://schemas.microsoft.com/office/drawing/2014/main" id="{E6CBA19E-5689-584F-AED5-95CC6647D24A}"/>
                    </a:ext>
                  </a:extLst>
                </p14:cNvPr>
                <p14:cNvContentPartPr/>
                <p14:nvPr/>
              </p14:nvContentPartPr>
              <p14:xfrm>
                <a:off x="10130470" y="1782463"/>
                <a:ext cx="1020240" cy="921960"/>
              </p14:xfrm>
            </p:contentPart>
          </mc:Choice>
          <mc:Fallback>
            <p:pic>
              <p:nvPicPr>
                <p:cNvPr id="161" name="Ink 160">
                  <a:extLst>
                    <a:ext uri="{FF2B5EF4-FFF2-40B4-BE49-F238E27FC236}">
                      <a16:creationId xmlns:a16="http://schemas.microsoft.com/office/drawing/2014/main" id="{E6CBA19E-5689-584F-AED5-95CC6647D24A}"/>
                    </a:ext>
                  </a:extLst>
                </p:cNvPr>
                <p:cNvPicPr/>
                <p:nvPr/>
              </p:nvPicPr>
              <p:blipFill>
                <a:blip r:embed="rId147"/>
                <a:stretch>
                  <a:fillRect/>
                </a:stretch>
              </p:blipFill>
              <p:spPr>
                <a:xfrm>
                  <a:off x="10099510" y="1751863"/>
                  <a:ext cx="1081800" cy="983520"/>
                </a:xfrm>
                <a:prstGeom prst="rect">
                  <a:avLst/>
                </a:prstGeom>
              </p:spPr>
            </p:pic>
          </mc:Fallback>
        </mc:AlternateContent>
        <mc:AlternateContent xmlns:mc="http://schemas.openxmlformats.org/markup-compatibility/2006">
          <mc:Choice xmlns:p14="http://schemas.microsoft.com/office/powerpoint/2010/main" Requires="p14">
            <p:contentPart p14:bwMode="auto" r:id="rId148">
              <p14:nvContentPartPr>
                <p14:cNvPr id="175" name="Ink 174">
                  <a:extLst>
                    <a:ext uri="{FF2B5EF4-FFF2-40B4-BE49-F238E27FC236}">
                      <a16:creationId xmlns:a16="http://schemas.microsoft.com/office/drawing/2014/main" id="{27564439-E935-0044-8F2A-0F900825484E}"/>
                    </a:ext>
                  </a:extLst>
                </p14:cNvPr>
                <p14:cNvContentPartPr/>
                <p14:nvPr/>
              </p14:nvContentPartPr>
              <p14:xfrm>
                <a:off x="999070" y="2629543"/>
                <a:ext cx="154440" cy="392400"/>
              </p14:xfrm>
            </p:contentPart>
          </mc:Choice>
          <mc:Fallback>
            <p:pic>
              <p:nvPicPr>
                <p:cNvPr id="175" name="Ink 174">
                  <a:extLst>
                    <a:ext uri="{FF2B5EF4-FFF2-40B4-BE49-F238E27FC236}">
                      <a16:creationId xmlns:a16="http://schemas.microsoft.com/office/drawing/2014/main" id="{27564439-E935-0044-8F2A-0F900825484E}"/>
                    </a:ext>
                  </a:extLst>
                </p:cNvPr>
                <p:cNvPicPr/>
                <p:nvPr/>
              </p:nvPicPr>
              <p:blipFill>
                <a:blip r:embed="rId149"/>
                <a:stretch>
                  <a:fillRect/>
                </a:stretch>
              </p:blipFill>
              <p:spPr>
                <a:xfrm>
                  <a:off x="968470" y="2598583"/>
                  <a:ext cx="215640" cy="453960"/>
                </a:xfrm>
                <a:prstGeom prst="rect">
                  <a:avLst/>
                </a:prstGeom>
              </p:spPr>
            </p:pic>
          </mc:Fallback>
        </mc:AlternateContent>
        <mc:AlternateContent xmlns:mc="http://schemas.openxmlformats.org/markup-compatibility/2006">
          <mc:Choice xmlns:p14="http://schemas.microsoft.com/office/powerpoint/2010/main" Requires="p14">
            <p:contentPart p14:bwMode="auto" r:id="rId150">
              <p14:nvContentPartPr>
                <p14:cNvPr id="176" name="Ink 175">
                  <a:extLst>
                    <a:ext uri="{FF2B5EF4-FFF2-40B4-BE49-F238E27FC236}">
                      <a16:creationId xmlns:a16="http://schemas.microsoft.com/office/drawing/2014/main" id="{89905E22-F19D-CB43-8AEB-FFB9B87826A6}"/>
                    </a:ext>
                  </a:extLst>
                </p14:cNvPr>
                <p14:cNvContentPartPr/>
                <p14:nvPr/>
              </p14:nvContentPartPr>
              <p14:xfrm>
                <a:off x="1451950" y="2378983"/>
                <a:ext cx="423360" cy="407520"/>
              </p14:xfrm>
            </p:contentPart>
          </mc:Choice>
          <mc:Fallback>
            <p:pic>
              <p:nvPicPr>
                <p:cNvPr id="176" name="Ink 175">
                  <a:extLst>
                    <a:ext uri="{FF2B5EF4-FFF2-40B4-BE49-F238E27FC236}">
                      <a16:creationId xmlns:a16="http://schemas.microsoft.com/office/drawing/2014/main" id="{89905E22-F19D-CB43-8AEB-FFB9B87826A6}"/>
                    </a:ext>
                  </a:extLst>
                </p:cNvPr>
                <p:cNvPicPr/>
                <p:nvPr/>
              </p:nvPicPr>
              <p:blipFill>
                <a:blip r:embed="rId151"/>
                <a:stretch>
                  <a:fillRect/>
                </a:stretch>
              </p:blipFill>
              <p:spPr>
                <a:xfrm>
                  <a:off x="1421350" y="2348023"/>
                  <a:ext cx="484560" cy="468720"/>
                </a:xfrm>
                <a:prstGeom prst="rect">
                  <a:avLst/>
                </a:prstGeom>
              </p:spPr>
            </p:pic>
          </mc:Fallback>
        </mc:AlternateContent>
        <mc:AlternateContent xmlns:mc="http://schemas.openxmlformats.org/markup-compatibility/2006">
          <mc:Choice xmlns:p14="http://schemas.microsoft.com/office/powerpoint/2010/main" Requires="p14">
            <p:contentPart p14:bwMode="auto" r:id="rId152">
              <p14:nvContentPartPr>
                <p14:cNvPr id="177" name="Ink 176">
                  <a:extLst>
                    <a:ext uri="{FF2B5EF4-FFF2-40B4-BE49-F238E27FC236}">
                      <a16:creationId xmlns:a16="http://schemas.microsoft.com/office/drawing/2014/main" id="{3EBFC14B-F207-C148-A76C-23E9922EA895}"/>
                    </a:ext>
                  </a:extLst>
                </p14:cNvPr>
                <p14:cNvContentPartPr/>
                <p14:nvPr/>
              </p14:nvContentPartPr>
              <p14:xfrm>
                <a:off x="1780630" y="2317423"/>
                <a:ext cx="516600" cy="268560"/>
              </p14:xfrm>
            </p:contentPart>
          </mc:Choice>
          <mc:Fallback>
            <p:pic>
              <p:nvPicPr>
                <p:cNvPr id="177" name="Ink 176">
                  <a:extLst>
                    <a:ext uri="{FF2B5EF4-FFF2-40B4-BE49-F238E27FC236}">
                      <a16:creationId xmlns:a16="http://schemas.microsoft.com/office/drawing/2014/main" id="{3EBFC14B-F207-C148-A76C-23E9922EA895}"/>
                    </a:ext>
                  </a:extLst>
                </p:cNvPr>
                <p:cNvPicPr/>
                <p:nvPr/>
              </p:nvPicPr>
              <p:blipFill>
                <a:blip r:embed="rId153"/>
                <a:stretch>
                  <a:fillRect/>
                </a:stretch>
              </p:blipFill>
              <p:spPr>
                <a:xfrm>
                  <a:off x="1750030" y="2286823"/>
                  <a:ext cx="577800" cy="329760"/>
                </a:xfrm>
                <a:prstGeom prst="rect">
                  <a:avLst/>
                </a:prstGeom>
              </p:spPr>
            </p:pic>
          </mc:Fallback>
        </mc:AlternateContent>
        <mc:AlternateContent xmlns:mc="http://schemas.openxmlformats.org/markup-compatibility/2006">
          <mc:Choice xmlns:p14="http://schemas.microsoft.com/office/powerpoint/2010/main" Requires="p14">
            <p:contentPart p14:bwMode="auto" r:id="rId154">
              <p14:nvContentPartPr>
                <p14:cNvPr id="178" name="Ink 177">
                  <a:extLst>
                    <a:ext uri="{FF2B5EF4-FFF2-40B4-BE49-F238E27FC236}">
                      <a16:creationId xmlns:a16="http://schemas.microsoft.com/office/drawing/2014/main" id="{3DD5E583-B811-2845-BF03-7E45EDA9C9CD}"/>
                    </a:ext>
                  </a:extLst>
                </p14:cNvPr>
                <p14:cNvContentPartPr/>
                <p14:nvPr/>
              </p14:nvContentPartPr>
              <p14:xfrm>
                <a:off x="2412790" y="2491663"/>
                <a:ext cx="720" cy="6840"/>
              </p14:xfrm>
            </p:contentPart>
          </mc:Choice>
          <mc:Fallback>
            <p:pic>
              <p:nvPicPr>
                <p:cNvPr id="178" name="Ink 177">
                  <a:extLst>
                    <a:ext uri="{FF2B5EF4-FFF2-40B4-BE49-F238E27FC236}">
                      <a16:creationId xmlns:a16="http://schemas.microsoft.com/office/drawing/2014/main" id="{3DD5E583-B811-2845-BF03-7E45EDA9C9CD}"/>
                    </a:ext>
                  </a:extLst>
                </p:cNvPr>
                <p:cNvPicPr/>
                <p:nvPr/>
              </p:nvPicPr>
              <p:blipFill>
                <a:blip r:embed="rId155"/>
                <a:stretch>
                  <a:fillRect/>
                </a:stretch>
              </p:blipFill>
              <p:spPr>
                <a:xfrm>
                  <a:off x="2381830" y="2461063"/>
                  <a:ext cx="62280" cy="68400"/>
                </a:xfrm>
                <a:prstGeom prst="rect">
                  <a:avLst/>
                </a:prstGeom>
              </p:spPr>
            </p:pic>
          </mc:Fallback>
        </mc:AlternateContent>
        <mc:AlternateContent xmlns:mc="http://schemas.openxmlformats.org/markup-compatibility/2006">
          <mc:Choice xmlns:p14="http://schemas.microsoft.com/office/powerpoint/2010/main" Requires="p14">
            <p:contentPart p14:bwMode="auto" r:id="rId156">
              <p14:nvContentPartPr>
                <p14:cNvPr id="179" name="Ink 178">
                  <a:extLst>
                    <a:ext uri="{FF2B5EF4-FFF2-40B4-BE49-F238E27FC236}">
                      <a16:creationId xmlns:a16="http://schemas.microsoft.com/office/drawing/2014/main" id="{FCBE3FA1-23C6-BA4A-A539-5532AF2C95D5}"/>
                    </a:ext>
                  </a:extLst>
                </p14:cNvPr>
                <p14:cNvContentPartPr/>
                <p14:nvPr/>
              </p14:nvContentPartPr>
              <p14:xfrm>
                <a:off x="1401910" y="2728543"/>
                <a:ext cx="1303920" cy="368280"/>
              </p14:xfrm>
            </p:contentPart>
          </mc:Choice>
          <mc:Fallback>
            <p:pic>
              <p:nvPicPr>
                <p:cNvPr id="179" name="Ink 178">
                  <a:extLst>
                    <a:ext uri="{FF2B5EF4-FFF2-40B4-BE49-F238E27FC236}">
                      <a16:creationId xmlns:a16="http://schemas.microsoft.com/office/drawing/2014/main" id="{FCBE3FA1-23C6-BA4A-A539-5532AF2C95D5}"/>
                    </a:ext>
                  </a:extLst>
                </p:cNvPr>
                <p:cNvPicPr/>
                <p:nvPr/>
              </p:nvPicPr>
              <p:blipFill>
                <a:blip r:embed="rId157"/>
                <a:stretch>
                  <a:fillRect/>
                </a:stretch>
              </p:blipFill>
              <p:spPr>
                <a:xfrm>
                  <a:off x="1370950" y="2697943"/>
                  <a:ext cx="1365480" cy="429840"/>
                </a:xfrm>
                <a:prstGeom prst="rect">
                  <a:avLst/>
                </a:prstGeom>
              </p:spPr>
            </p:pic>
          </mc:Fallback>
        </mc:AlternateContent>
        <mc:AlternateContent xmlns:mc="http://schemas.openxmlformats.org/markup-compatibility/2006">
          <mc:Choice xmlns:p14="http://schemas.microsoft.com/office/powerpoint/2010/main" Requires="p14">
            <p:contentPart p14:bwMode="auto" r:id="rId158">
              <p14:nvContentPartPr>
                <p14:cNvPr id="65" name="Ink 64">
                  <a:extLst>
                    <a:ext uri="{FF2B5EF4-FFF2-40B4-BE49-F238E27FC236}">
                      <a16:creationId xmlns:a16="http://schemas.microsoft.com/office/drawing/2014/main" id="{DF0EBAA4-65EC-424F-8E38-44F9F0073DDC}"/>
                    </a:ext>
                  </a:extLst>
                </p14:cNvPr>
                <p14:cNvContentPartPr/>
                <p14:nvPr/>
              </p14:nvContentPartPr>
              <p14:xfrm>
                <a:off x="9104470" y="547303"/>
                <a:ext cx="793440" cy="294480"/>
              </p14:xfrm>
            </p:contentPart>
          </mc:Choice>
          <mc:Fallback>
            <p:pic>
              <p:nvPicPr>
                <p:cNvPr id="65" name="Ink 64">
                  <a:extLst>
                    <a:ext uri="{FF2B5EF4-FFF2-40B4-BE49-F238E27FC236}">
                      <a16:creationId xmlns:a16="http://schemas.microsoft.com/office/drawing/2014/main" id="{DF0EBAA4-65EC-424F-8E38-44F9F0073DDC}"/>
                    </a:ext>
                  </a:extLst>
                </p:cNvPr>
                <p:cNvPicPr/>
                <p:nvPr/>
              </p:nvPicPr>
              <p:blipFill>
                <a:blip r:embed="rId159"/>
                <a:stretch>
                  <a:fillRect/>
                </a:stretch>
              </p:blipFill>
              <p:spPr>
                <a:xfrm>
                  <a:off x="9073870" y="516703"/>
                  <a:ext cx="854640" cy="356040"/>
                </a:xfrm>
                <a:prstGeom prst="rect">
                  <a:avLst/>
                </a:prstGeom>
              </p:spPr>
            </p:pic>
          </mc:Fallback>
        </mc:AlternateContent>
        <mc:AlternateContent xmlns:mc="http://schemas.openxmlformats.org/markup-compatibility/2006">
          <mc:Choice xmlns:p14="http://schemas.microsoft.com/office/powerpoint/2010/main" Requires="p14">
            <p:contentPart p14:bwMode="auto" r:id="rId160">
              <p14:nvContentPartPr>
                <p14:cNvPr id="66" name="Ink 65">
                  <a:extLst>
                    <a:ext uri="{FF2B5EF4-FFF2-40B4-BE49-F238E27FC236}">
                      <a16:creationId xmlns:a16="http://schemas.microsoft.com/office/drawing/2014/main" id="{88379248-D3E7-5946-9A3C-5309C97271BB}"/>
                    </a:ext>
                  </a:extLst>
                </p14:cNvPr>
                <p14:cNvContentPartPr/>
                <p14:nvPr/>
              </p14:nvContentPartPr>
              <p14:xfrm>
                <a:off x="10078990" y="582223"/>
                <a:ext cx="89640" cy="41400"/>
              </p14:xfrm>
            </p:contentPart>
          </mc:Choice>
          <mc:Fallback>
            <p:pic>
              <p:nvPicPr>
                <p:cNvPr id="66" name="Ink 65">
                  <a:extLst>
                    <a:ext uri="{FF2B5EF4-FFF2-40B4-BE49-F238E27FC236}">
                      <a16:creationId xmlns:a16="http://schemas.microsoft.com/office/drawing/2014/main" id="{88379248-D3E7-5946-9A3C-5309C97271BB}"/>
                    </a:ext>
                  </a:extLst>
                </p:cNvPr>
                <p:cNvPicPr/>
                <p:nvPr/>
              </p:nvPicPr>
              <p:blipFill>
                <a:blip r:embed="rId161"/>
                <a:stretch>
                  <a:fillRect/>
                </a:stretch>
              </p:blipFill>
              <p:spPr>
                <a:xfrm>
                  <a:off x="10048390" y="551623"/>
                  <a:ext cx="151200" cy="102960"/>
                </a:xfrm>
                <a:prstGeom prst="rect">
                  <a:avLst/>
                </a:prstGeom>
              </p:spPr>
            </p:pic>
          </mc:Fallback>
        </mc:AlternateContent>
        <mc:AlternateContent xmlns:mc="http://schemas.openxmlformats.org/markup-compatibility/2006">
          <mc:Choice xmlns:p14="http://schemas.microsoft.com/office/powerpoint/2010/main" Requires="p14">
            <p:contentPart p14:bwMode="auto" r:id="rId162">
              <p14:nvContentPartPr>
                <p14:cNvPr id="67" name="Ink 66">
                  <a:extLst>
                    <a:ext uri="{FF2B5EF4-FFF2-40B4-BE49-F238E27FC236}">
                      <a16:creationId xmlns:a16="http://schemas.microsoft.com/office/drawing/2014/main" id="{820D3E0D-E4E4-6045-8232-2693D4A6F318}"/>
                    </a:ext>
                  </a:extLst>
                </p14:cNvPr>
                <p14:cNvContentPartPr/>
                <p14:nvPr/>
              </p14:nvContentPartPr>
              <p14:xfrm>
                <a:off x="10058110" y="747823"/>
                <a:ext cx="122400" cy="19440"/>
              </p14:xfrm>
            </p:contentPart>
          </mc:Choice>
          <mc:Fallback>
            <p:pic>
              <p:nvPicPr>
                <p:cNvPr id="67" name="Ink 66">
                  <a:extLst>
                    <a:ext uri="{FF2B5EF4-FFF2-40B4-BE49-F238E27FC236}">
                      <a16:creationId xmlns:a16="http://schemas.microsoft.com/office/drawing/2014/main" id="{820D3E0D-E4E4-6045-8232-2693D4A6F318}"/>
                    </a:ext>
                  </a:extLst>
                </p:cNvPr>
                <p:cNvPicPr/>
                <p:nvPr/>
              </p:nvPicPr>
              <p:blipFill>
                <a:blip r:embed="rId163"/>
                <a:stretch>
                  <a:fillRect/>
                </a:stretch>
              </p:blipFill>
              <p:spPr>
                <a:xfrm>
                  <a:off x="10027510" y="717223"/>
                  <a:ext cx="183960" cy="80640"/>
                </a:xfrm>
                <a:prstGeom prst="rect">
                  <a:avLst/>
                </a:prstGeom>
              </p:spPr>
            </p:pic>
          </mc:Fallback>
        </mc:AlternateContent>
        <mc:AlternateContent xmlns:mc="http://schemas.openxmlformats.org/markup-compatibility/2006">
          <mc:Choice xmlns:p14="http://schemas.microsoft.com/office/powerpoint/2010/main" Requires="p14">
            <p:contentPart p14:bwMode="auto" r:id="rId164">
              <p14:nvContentPartPr>
                <p14:cNvPr id="69" name="Ink 68">
                  <a:extLst>
                    <a:ext uri="{FF2B5EF4-FFF2-40B4-BE49-F238E27FC236}">
                      <a16:creationId xmlns:a16="http://schemas.microsoft.com/office/drawing/2014/main" id="{0A5AED05-6842-6F41-AFD9-688388129B9A}"/>
                    </a:ext>
                  </a:extLst>
                </p14:cNvPr>
                <p14:cNvContentPartPr/>
                <p14:nvPr/>
              </p14:nvContentPartPr>
              <p14:xfrm>
                <a:off x="10547350" y="492223"/>
                <a:ext cx="424440" cy="293400"/>
              </p14:xfrm>
            </p:contentPart>
          </mc:Choice>
          <mc:Fallback>
            <p:pic>
              <p:nvPicPr>
                <p:cNvPr id="69" name="Ink 68">
                  <a:extLst>
                    <a:ext uri="{FF2B5EF4-FFF2-40B4-BE49-F238E27FC236}">
                      <a16:creationId xmlns:a16="http://schemas.microsoft.com/office/drawing/2014/main" id="{0A5AED05-6842-6F41-AFD9-688388129B9A}"/>
                    </a:ext>
                  </a:extLst>
                </p:cNvPr>
                <p:cNvPicPr/>
                <p:nvPr/>
              </p:nvPicPr>
              <p:blipFill>
                <a:blip r:embed="rId165"/>
                <a:stretch>
                  <a:fillRect/>
                </a:stretch>
              </p:blipFill>
              <p:spPr>
                <a:xfrm>
                  <a:off x="10516750" y="461623"/>
                  <a:ext cx="485640" cy="354960"/>
                </a:xfrm>
                <a:prstGeom prst="rect">
                  <a:avLst/>
                </a:prstGeom>
              </p:spPr>
            </p:pic>
          </mc:Fallback>
        </mc:AlternateContent>
        <mc:AlternateContent xmlns:mc="http://schemas.openxmlformats.org/markup-compatibility/2006">
          <mc:Choice xmlns:p14="http://schemas.microsoft.com/office/powerpoint/2010/main" Requires="p14">
            <p:contentPart p14:bwMode="auto" r:id="rId166">
              <p14:nvContentPartPr>
                <p14:cNvPr id="71" name="Ink 70">
                  <a:extLst>
                    <a:ext uri="{FF2B5EF4-FFF2-40B4-BE49-F238E27FC236}">
                      <a16:creationId xmlns:a16="http://schemas.microsoft.com/office/drawing/2014/main" id="{E569EE9A-85B9-814C-8D9C-367B60E35A6B}"/>
                    </a:ext>
                  </a:extLst>
                </p14:cNvPr>
                <p14:cNvContentPartPr/>
                <p14:nvPr/>
              </p14:nvContentPartPr>
              <p14:xfrm>
                <a:off x="10591990" y="442903"/>
                <a:ext cx="497880" cy="649440"/>
              </p14:xfrm>
            </p:contentPart>
          </mc:Choice>
          <mc:Fallback>
            <p:pic>
              <p:nvPicPr>
                <p:cNvPr id="71" name="Ink 70">
                  <a:extLst>
                    <a:ext uri="{FF2B5EF4-FFF2-40B4-BE49-F238E27FC236}">
                      <a16:creationId xmlns:a16="http://schemas.microsoft.com/office/drawing/2014/main" id="{E569EE9A-85B9-814C-8D9C-367B60E35A6B}"/>
                    </a:ext>
                  </a:extLst>
                </p:cNvPr>
                <p:cNvPicPr/>
                <p:nvPr/>
              </p:nvPicPr>
              <p:blipFill>
                <a:blip r:embed="rId167"/>
                <a:stretch>
                  <a:fillRect/>
                </a:stretch>
              </p:blipFill>
              <p:spPr>
                <a:xfrm>
                  <a:off x="10561390" y="412303"/>
                  <a:ext cx="559080" cy="711000"/>
                </a:xfrm>
                <a:prstGeom prst="rect">
                  <a:avLst/>
                </a:prstGeom>
              </p:spPr>
            </p:pic>
          </mc:Fallback>
        </mc:AlternateContent>
        <mc:AlternateContent xmlns:mc="http://schemas.openxmlformats.org/markup-compatibility/2006">
          <mc:Choice xmlns:p14="http://schemas.microsoft.com/office/powerpoint/2010/main" Requires="p14">
            <p:contentPart p14:bwMode="auto" r:id="rId168">
              <p14:nvContentPartPr>
                <p14:cNvPr id="73" name="Ink 72">
                  <a:extLst>
                    <a:ext uri="{FF2B5EF4-FFF2-40B4-BE49-F238E27FC236}">
                      <a16:creationId xmlns:a16="http://schemas.microsoft.com/office/drawing/2014/main" id="{1DC702F6-0647-9C42-87A1-FCE14FCF8048}"/>
                    </a:ext>
                  </a:extLst>
                </p14:cNvPr>
                <p14:cNvContentPartPr/>
                <p14:nvPr/>
              </p14:nvContentPartPr>
              <p14:xfrm>
                <a:off x="9122470" y="1112143"/>
                <a:ext cx="218880" cy="285120"/>
              </p14:xfrm>
            </p:contentPart>
          </mc:Choice>
          <mc:Fallback>
            <p:pic>
              <p:nvPicPr>
                <p:cNvPr id="73" name="Ink 72">
                  <a:extLst>
                    <a:ext uri="{FF2B5EF4-FFF2-40B4-BE49-F238E27FC236}">
                      <a16:creationId xmlns:a16="http://schemas.microsoft.com/office/drawing/2014/main" id="{1DC702F6-0647-9C42-87A1-FCE14FCF8048}"/>
                    </a:ext>
                  </a:extLst>
                </p:cNvPr>
                <p:cNvPicPr/>
                <p:nvPr/>
              </p:nvPicPr>
              <p:blipFill>
                <a:blip r:embed="rId169"/>
                <a:stretch>
                  <a:fillRect/>
                </a:stretch>
              </p:blipFill>
              <p:spPr>
                <a:xfrm>
                  <a:off x="9091870" y="1081543"/>
                  <a:ext cx="280440" cy="346320"/>
                </a:xfrm>
                <a:prstGeom prst="rect">
                  <a:avLst/>
                </a:prstGeom>
              </p:spPr>
            </p:pic>
          </mc:Fallback>
        </mc:AlternateContent>
        <mc:AlternateContent xmlns:mc="http://schemas.openxmlformats.org/markup-compatibility/2006">
          <mc:Choice xmlns:p14="http://schemas.microsoft.com/office/powerpoint/2010/main" Requires="p14">
            <p:contentPart p14:bwMode="auto" r:id="rId170">
              <p14:nvContentPartPr>
                <p14:cNvPr id="74" name="Ink 73">
                  <a:extLst>
                    <a:ext uri="{FF2B5EF4-FFF2-40B4-BE49-F238E27FC236}">
                      <a16:creationId xmlns:a16="http://schemas.microsoft.com/office/drawing/2014/main" id="{17010383-543C-9A40-A756-36980500911A}"/>
                    </a:ext>
                  </a:extLst>
                </p14:cNvPr>
                <p14:cNvContentPartPr/>
                <p14:nvPr/>
              </p14:nvContentPartPr>
              <p14:xfrm>
                <a:off x="9426670" y="1290343"/>
                <a:ext cx="25560" cy="21600"/>
              </p14:xfrm>
            </p:contentPart>
          </mc:Choice>
          <mc:Fallback>
            <p:pic>
              <p:nvPicPr>
                <p:cNvPr id="74" name="Ink 73">
                  <a:extLst>
                    <a:ext uri="{FF2B5EF4-FFF2-40B4-BE49-F238E27FC236}">
                      <a16:creationId xmlns:a16="http://schemas.microsoft.com/office/drawing/2014/main" id="{17010383-543C-9A40-A756-36980500911A}"/>
                    </a:ext>
                  </a:extLst>
                </p:cNvPr>
                <p:cNvPicPr/>
                <p:nvPr/>
              </p:nvPicPr>
              <p:blipFill>
                <a:blip r:embed="rId171"/>
                <a:stretch>
                  <a:fillRect/>
                </a:stretch>
              </p:blipFill>
              <p:spPr>
                <a:xfrm>
                  <a:off x="9396070" y="1259383"/>
                  <a:ext cx="86760" cy="82800"/>
                </a:xfrm>
                <a:prstGeom prst="rect">
                  <a:avLst/>
                </a:prstGeom>
              </p:spPr>
            </p:pic>
          </mc:Fallback>
        </mc:AlternateContent>
        <mc:AlternateContent xmlns:mc="http://schemas.openxmlformats.org/markup-compatibility/2006">
          <mc:Choice xmlns:p14="http://schemas.microsoft.com/office/powerpoint/2010/main" Requires="p14">
            <p:contentPart p14:bwMode="auto" r:id="rId172">
              <p14:nvContentPartPr>
                <p14:cNvPr id="75" name="Ink 74">
                  <a:extLst>
                    <a:ext uri="{FF2B5EF4-FFF2-40B4-BE49-F238E27FC236}">
                      <a16:creationId xmlns:a16="http://schemas.microsoft.com/office/drawing/2014/main" id="{C0B77B23-906D-8E40-8789-91C84E4629D6}"/>
                    </a:ext>
                  </a:extLst>
                </p14:cNvPr>
                <p14:cNvContentPartPr/>
                <p14:nvPr/>
              </p14:nvContentPartPr>
              <p14:xfrm>
                <a:off x="9648430" y="1106023"/>
                <a:ext cx="41760" cy="213480"/>
              </p14:xfrm>
            </p:contentPart>
          </mc:Choice>
          <mc:Fallback>
            <p:pic>
              <p:nvPicPr>
                <p:cNvPr id="75" name="Ink 74">
                  <a:extLst>
                    <a:ext uri="{FF2B5EF4-FFF2-40B4-BE49-F238E27FC236}">
                      <a16:creationId xmlns:a16="http://schemas.microsoft.com/office/drawing/2014/main" id="{C0B77B23-906D-8E40-8789-91C84E4629D6}"/>
                    </a:ext>
                  </a:extLst>
                </p:cNvPr>
                <p:cNvPicPr/>
                <p:nvPr/>
              </p:nvPicPr>
              <p:blipFill>
                <a:blip r:embed="rId173"/>
                <a:stretch>
                  <a:fillRect/>
                </a:stretch>
              </p:blipFill>
              <p:spPr>
                <a:xfrm>
                  <a:off x="9617830" y="1075423"/>
                  <a:ext cx="102960" cy="274680"/>
                </a:xfrm>
                <a:prstGeom prst="rect">
                  <a:avLst/>
                </a:prstGeom>
              </p:spPr>
            </p:pic>
          </mc:Fallback>
        </mc:AlternateContent>
        <mc:AlternateContent xmlns:mc="http://schemas.openxmlformats.org/markup-compatibility/2006">
          <mc:Choice xmlns:p14="http://schemas.microsoft.com/office/powerpoint/2010/main" Requires="p14">
            <p:contentPart p14:bwMode="auto" r:id="rId174">
              <p14:nvContentPartPr>
                <p14:cNvPr id="76" name="Ink 75">
                  <a:extLst>
                    <a:ext uri="{FF2B5EF4-FFF2-40B4-BE49-F238E27FC236}">
                      <a16:creationId xmlns:a16="http://schemas.microsoft.com/office/drawing/2014/main" id="{CC2CAD00-8F05-2144-8853-049E523D60ED}"/>
                    </a:ext>
                  </a:extLst>
                </p14:cNvPr>
                <p14:cNvContentPartPr/>
                <p14:nvPr/>
              </p14:nvContentPartPr>
              <p14:xfrm>
                <a:off x="9521710" y="1110703"/>
                <a:ext cx="274320" cy="294840"/>
              </p14:xfrm>
            </p:contentPart>
          </mc:Choice>
          <mc:Fallback>
            <p:pic>
              <p:nvPicPr>
                <p:cNvPr id="76" name="Ink 75">
                  <a:extLst>
                    <a:ext uri="{FF2B5EF4-FFF2-40B4-BE49-F238E27FC236}">
                      <a16:creationId xmlns:a16="http://schemas.microsoft.com/office/drawing/2014/main" id="{CC2CAD00-8F05-2144-8853-049E523D60ED}"/>
                    </a:ext>
                  </a:extLst>
                </p:cNvPr>
                <p:cNvPicPr/>
                <p:nvPr/>
              </p:nvPicPr>
              <p:blipFill>
                <a:blip r:embed="rId175"/>
                <a:stretch>
                  <a:fillRect/>
                </a:stretch>
              </p:blipFill>
              <p:spPr>
                <a:xfrm>
                  <a:off x="9491110" y="1080103"/>
                  <a:ext cx="335880" cy="356400"/>
                </a:xfrm>
                <a:prstGeom prst="rect">
                  <a:avLst/>
                </a:prstGeom>
              </p:spPr>
            </p:pic>
          </mc:Fallback>
        </mc:AlternateContent>
        <mc:AlternateContent xmlns:mc="http://schemas.openxmlformats.org/markup-compatibility/2006">
          <mc:Choice xmlns:p14="http://schemas.microsoft.com/office/powerpoint/2010/main" Requires="p14">
            <p:contentPart p14:bwMode="auto" r:id="rId176">
              <p14:nvContentPartPr>
                <p14:cNvPr id="77" name="Ink 76">
                  <a:extLst>
                    <a:ext uri="{FF2B5EF4-FFF2-40B4-BE49-F238E27FC236}">
                      <a16:creationId xmlns:a16="http://schemas.microsoft.com/office/drawing/2014/main" id="{4FBED4B5-DD35-FC43-A027-06133129B417}"/>
                    </a:ext>
                  </a:extLst>
                </p14:cNvPr>
                <p14:cNvContentPartPr/>
                <p14:nvPr/>
              </p14:nvContentPartPr>
              <p14:xfrm>
                <a:off x="9904390" y="1243183"/>
                <a:ext cx="7200" cy="19800"/>
              </p14:xfrm>
            </p:contentPart>
          </mc:Choice>
          <mc:Fallback>
            <p:pic>
              <p:nvPicPr>
                <p:cNvPr id="77" name="Ink 76">
                  <a:extLst>
                    <a:ext uri="{FF2B5EF4-FFF2-40B4-BE49-F238E27FC236}">
                      <a16:creationId xmlns:a16="http://schemas.microsoft.com/office/drawing/2014/main" id="{4FBED4B5-DD35-FC43-A027-06133129B417}"/>
                    </a:ext>
                  </a:extLst>
                </p:cNvPr>
                <p:cNvPicPr/>
                <p:nvPr/>
              </p:nvPicPr>
              <p:blipFill>
                <a:blip r:embed="rId177"/>
                <a:stretch>
                  <a:fillRect/>
                </a:stretch>
              </p:blipFill>
              <p:spPr>
                <a:xfrm>
                  <a:off x="9873430" y="1212583"/>
                  <a:ext cx="68400" cy="81360"/>
                </a:xfrm>
                <a:prstGeom prst="rect">
                  <a:avLst/>
                </a:prstGeom>
              </p:spPr>
            </p:pic>
          </mc:Fallback>
        </mc:AlternateContent>
        <mc:AlternateContent xmlns:mc="http://schemas.openxmlformats.org/markup-compatibility/2006">
          <mc:Choice xmlns:p14="http://schemas.microsoft.com/office/powerpoint/2010/main" Requires="p14">
            <p:contentPart p14:bwMode="auto" r:id="rId178">
              <p14:nvContentPartPr>
                <p14:cNvPr id="78" name="Ink 77">
                  <a:extLst>
                    <a:ext uri="{FF2B5EF4-FFF2-40B4-BE49-F238E27FC236}">
                      <a16:creationId xmlns:a16="http://schemas.microsoft.com/office/drawing/2014/main" id="{A669EA7E-E489-424F-B01B-81655CB0ED2B}"/>
                    </a:ext>
                  </a:extLst>
                </p14:cNvPr>
                <p14:cNvContentPartPr/>
                <p14:nvPr/>
              </p14:nvContentPartPr>
              <p14:xfrm>
                <a:off x="10135510" y="1160743"/>
                <a:ext cx="144360" cy="25920"/>
              </p14:xfrm>
            </p:contentPart>
          </mc:Choice>
          <mc:Fallback>
            <p:pic>
              <p:nvPicPr>
                <p:cNvPr id="78" name="Ink 77">
                  <a:extLst>
                    <a:ext uri="{FF2B5EF4-FFF2-40B4-BE49-F238E27FC236}">
                      <a16:creationId xmlns:a16="http://schemas.microsoft.com/office/drawing/2014/main" id="{A669EA7E-E489-424F-B01B-81655CB0ED2B}"/>
                    </a:ext>
                  </a:extLst>
                </p:cNvPr>
                <p:cNvPicPr/>
                <p:nvPr/>
              </p:nvPicPr>
              <p:blipFill>
                <a:blip r:embed="rId179"/>
                <a:stretch>
                  <a:fillRect/>
                </a:stretch>
              </p:blipFill>
              <p:spPr>
                <a:xfrm>
                  <a:off x="10104910" y="1130143"/>
                  <a:ext cx="205920" cy="87120"/>
                </a:xfrm>
                <a:prstGeom prst="rect">
                  <a:avLst/>
                </a:prstGeom>
              </p:spPr>
            </p:pic>
          </mc:Fallback>
        </mc:AlternateContent>
        <mc:AlternateContent xmlns:mc="http://schemas.openxmlformats.org/markup-compatibility/2006">
          <mc:Choice xmlns:p14="http://schemas.microsoft.com/office/powerpoint/2010/main" Requires="p14">
            <p:contentPart p14:bwMode="auto" r:id="rId180">
              <p14:nvContentPartPr>
                <p14:cNvPr id="79" name="Ink 78">
                  <a:extLst>
                    <a:ext uri="{FF2B5EF4-FFF2-40B4-BE49-F238E27FC236}">
                      <a16:creationId xmlns:a16="http://schemas.microsoft.com/office/drawing/2014/main" id="{DA01083C-ED19-8C48-83A5-EB6957194B2A}"/>
                    </a:ext>
                  </a:extLst>
                </p14:cNvPr>
                <p14:cNvContentPartPr/>
                <p14:nvPr/>
              </p14:nvContentPartPr>
              <p14:xfrm>
                <a:off x="10123990" y="1339303"/>
                <a:ext cx="186840" cy="27000"/>
              </p14:xfrm>
            </p:contentPart>
          </mc:Choice>
          <mc:Fallback>
            <p:pic>
              <p:nvPicPr>
                <p:cNvPr id="79" name="Ink 78">
                  <a:extLst>
                    <a:ext uri="{FF2B5EF4-FFF2-40B4-BE49-F238E27FC236}">
                      <a16:creationId xmlns:a16="http://schemas.microsoft.com/office/drawing/2014/main" id="{DA01083C-ED19-8C48-83A5-EB6957194B2A}"/>
                    </a:ext>
                  </a:extLst>
                </p:cNvPr>
                <p:cNvPicPr/>
                <p:nvPr/>
              </p:nvPicPr>
              <p:blipFill>
                <a:blip r:embed="rId181"/>
                <a:stretch>
                  <a:fillRect/>
                </a:stretch>
              </p:blipFill>
              <p:spPr>
                <a:xfrm>
                  <a:off x="10093390" y="1308343"/>
                  <a:ext cx="248040" cy="88560"/>
                </a:xfrm>
                <a:prstGeom prst="rect">
                  <a:avLst/>
                </a:prstGeom>
              </p:spPr>
            </p:pic>
          </mc:Fallback>
        </mc:AlternateContent>
        <mc:AlternateContent xmlns:mc="http://schemas.openxmlformats.org/markup-compatibility/2006">
          <mc:Choice xmlns:p14="http://schemas.microsoft.com/office/powerpoint/2010/main" Requires="p14">
            <p:contentPart p14:bwMode="auto" r:id="rId182">
              <p14:nvContentPartPr>
                <p14:cNvPr id="80" name="Ink 79">
                  <a:extLst>
                    <a:ext uri="{FF2B5EF4-FFF2-40B4-BE49-F238E27FC236}">
                      <a16:creationId xmlns:a16="http://schemas.microsoft.com/office/drawing/2014/main" id="{E9245D3E-5960-064D-9EBC-A6D2EA02C99F}"/>
                    </a:ext>
                  </a:extLst>
                </p14:cNvPr>
                <p14:cNvContentPartPr/>
                <p14:nvPr/>
              </p14:nvContentPartPr>
              <p14:xfrm>
                <a:off x="10553110" y="1225543"/>
                <a:ext cx="476280" cy="264960"/>
              </p14:xfrm>
            </p:contentPart>
          </mc:Choice>
          <mc:Fallback>
            <p:pic>
              <p:nvPicPr>
                <p:cNvPr id="80" name="Ink 79">
                  <a:extLst>
                    <a:ext uri="{FF2B5EF4-FFF2-40B4-BE49-F238E27FC236}">
                      <a16:creationId xmlns:a16="http://schemas.microsoft.com/office/drawing/2014/main" id="{E9245D3E-5960-064D-9EBC-A6D2EA02C99F}"/>
                    </a:ext>
                  </a:extLst>
                </p:cNvPr>
                <p:cNvPicPr/>
                <p:nvPr/>
              </p:nvPicPr>
              <p:blipFill>
                <a:blip r:embed="rId183"/>
                <a:stretch>
                  <a:fillRect/>
                </a:stretch>
              </p:blipFill>
              <p:spPr>
                <a:xfrm>
                  <a:off x="10522510" y="1194583"/>
                  <a:ext cx="537480" cy="326160"/>
                </a:xfrm>
                <a:prstGeom prst="rect">
                  <a:avLst/>
                </a:prstGeom>
              </p:spPr>
            </p:pic>
          </mc:Fallback>
        </mc:AlternateContent>
        <mc:AlternateContent xmlns:mc="http://schemas.openxmlformats.org/markup-compatibility/2006">
          <mc:Choice xmlns:p14="http://schemas.microsoft.com/office/powerpoint/2010/main" Requires="p14">
            <p:contentPart p14:bwMode="auto" r:id="rId184">
              <p14:nvContentPartPr>
                <p14:cNvPr id="181" name="Ink 180">
                  <a:extLst>
                    <a:ext uri="{FF2B5EF4-FFF2-40B4-BE49-F238E27FC236}">
                      <a16:creationId xmlns:a16="http://schemas.microsoft.com/office/drawing/2014/main" id="{C0E5A750-40D5-1244-AD74-A614999F8E4F}"/>
                    </a:ext>
                  </a:extLst>
                </p14:cNvPr>
                <p14:cNvContentPartPr/>
                <p14:nvPr/>
              </p14:nvContentPartPr>
              <p14:xfrm>
                <a:off x="11411350" y="1184503"/>
                <a:ext cx="485280" cy="188280"/>
              </p14:xfrm>
            </p:contentPart>
          </mc:Choice>
          <mc:Fallback>
            <p:pic>
              <p:nvPicPr>
                <p:cNvPr id="181" name="Ink 180">
                  <a:extLst>
                    <a:ext uri="{FF2B5EF4-FFF2-40B4-BE49-F238E27FC236}">
                      <a16:creationId xmlns:a16="http://schemas.microsoft.com/office/drawing/2014/main" id="{C0E5A750-40D5-1244-AD74-A614999F8E4F}"/>
                    </a:ext>
                  </a:extLst>
                </p:cNvPr>
                <p:cNvPicPr/>
                <p:nvPr/>
              </p:nvPicPr>
              <p:blipFill>
                <a:blip r:embed="rId185"/>
                <a:stretch>
                  <a:fillRect/>
                </a:stretch>
              </p:blipFill>
              <p:spPr>
                <a:xfrm>
                  <a:off x="11380750" y="1153543"/>
                  <a:ext cx="546480" cy="249480"/>
                </a:xfrm>
                <a:prstGeom prst="rect">
                  <a:avLst/>
                </a:prstGeom>
              </p:spPr>
            </p:pic>
          </mc:Fallback>
        </mc:AlternateContent>
        <mc:AlternateContent xmlns:mc="http://schemas.openxmlformats.org/markup-compatibility/2006">
          <mc:Choice xmlns:p14="http://schemas.microsoft.com/office/powerpoint/2010/main" Requires="p14">
            <p:contentPart p14:bwMode="auto" r:id="rId186">
              <p14:nvContentPartPr>
                <p14:cNvPr id="182" name="Ink 181">
                  <a:extLst>
                    <a:ext uri="{FF2B5EF4-FFF2-40B4-BE49-F238E27FC236}">
                      <a16:creationId xmlns:a16="http://schemas.microsoft.com/office/drawing/2014/main" id="{ED3EE264-80C1-FC4B-B951-AB1D3B21DEBA}"/>
                    </a:ext>
                  </a:extLst>
                </p14:cNvPr>
                <p14:cNvContentPartPr/>
                <p14:nvPr/>
              </p14:nvContentPartPr>
              <p14:xfrm>
                <a:off x="11880070" y="1228783"/>
                <a:ext cx="75600" cy="48960"/>
              </p14:xfrm>
            </p:contentPart>
          </mc:Choice>
          <mc:Fallback>
            <p:pic>
              <p:nvPicPr>
                <p:cNvPr id="182" name="Ink 181">
                  <a:extLst>
                    <a:ext uri="{FF2B5EF4-FFF2-40B4-BE49-F238E27FC236}">
                      <a16:creationId xmlns:a16="http://schemas.microsoft.com/office/drawing/2014/main" id="{ED3EE264-80C1-FC4B-B951-AB1D3B21DEBA}"/>
                    </a:ext>
                  </a:extLst>
                </p:cNvPr>
                <p:cNvPicPr/>
                <p:nvPr/>
              </p:nvPicPr>
              <p:blipFill>
                <a:blip r:embed="rId187"/>
                <a:stretch>
                  <a:fillRect/>
                </a:stretch>
              </p:blipFill>
              <p:spPr>
                <a:xfrm>
                  <a:off x="11849470" y="1198183"/>
                  <a:ext cx="136800" cy="110160"/>
                </a:xfrm>
                <a:prstGeom prst="rect">
                  <a:avLst/>
                </a:prstGeom>
              </p:spPr>
            </p:pic>
          </mc:Fallback>
        </mc:AlternateContent>
        <mc:AlternateContent xmlns:mc="http://schemas.openxmlformats.org/markup-compatibility/2006">
          <mc:Choice xmlns:p14="http://schemas.microsoft.com/office/powerpoint/2010/main" Requires="p14">
            <p:contentPart p14:bwMode="auto" r:id="rId188">
              <p14:nvContentPartPr>
                <p14:cNvPr id="183" name="Ink 182">
                  <a:extLst>
                    <a:ext uri="{FF2B5EF4-FFF2-40B4-BE49-F238E27FC236}">
                      <a16:creationId xmlns:a16="http://schemas.microsoft.com/office/drawing/2014/main" id="{37C85D6E-02E3-144C-85AB-BF3DB02C7EC3}"/>
                    </a:ext>
                  </a:extLst>
                </p14:cNvPr>
                <p14:cNvContentPartPr/>
                <p14:nvPr/>
              </p14:nvContentPartPr>
              <p14:xfrm>
                <a:off x="12006790" y="1176223"/>
                <a:ext cx="19080" cy="54000"/>
              </p14:xfrm>
            </p:contentPart>
          </mc:Choice>
          <mc:Fallback>
            <p:pic>
              <p:nvPicPr>
                <p:cNvPr id="183" name="Ink 182">
                  <a:extLst>
                    <a:ext uri="{FF2B5EF4-FFF2-40B4-BE49-F238E27FC236}">
                      <a16:creationId xmlns:a16="http://schemas.microsoft.com/office/drawing/2014/main" id="{37C85D6E-02E3-144C-85AB-BF3DB02C7EC3}"/>
                    </a:ext>
                  </a:extLst>
                </p:cNvPr>
                <p:cNvPicPr/>
                <p:nvPr/>
              </p:nvPicPr>
              <p:blipFill>
                <a:blip r:embed="rId189"/>
                <a:stretch>
                  <a:fillRect/>
                </a:stretch>
              </p:blipFill>
              <p:spPr>
                <a:xfrm>
                  <a:off x="11976190" y="1145623"/>
                  <a:ext cx="80640" cy="115560"/>
                </a:xfrm>
                <a:prstGeom prst="rect">
                  <a:avLst/>
                </a:prstGeom>
              </p:spPr>
            </p:pic>
          </mc:Fallback>
        </mc:AlternateContent>
        <mc:AlternateContent xmlns:mc="http://schemas.openxmlformats.org/markup-compatibility/2006">
          <mc:Choice xmlns:p14="http://schemas.microsoft.com/office/powerpoint/2010/main" Requires="p14">
            <p:contentPart p14:bwMode="auto" r:id="rId190">
              <p14:nvContentPartPr>
                <p14:cNvPr id="184" name="Ink 183">
                  <a:extLst>
                    <a:ext uri="{FF2B5EF4-FFF2-40B4-BE49-F238E27FC236}">
                      <a16:creationId xmlns:a16="http://schemas.microsoft.com/office/drawing/2014/main" id="{8F7D6FAD-7917-AC47-8623-6CAB7893FFE6}"/>
                    </a:ext>
                  </a:extLst>
                </p14:cNvPr>
                <p14:cNvContentPartPr/>
                <p14:nvPr/>
              </p14:nvContentPartPr>
              <p14:xfrm>
                <a:off x="11299030" y="558823"/>
                <a:ext cx="577440" cy="162720"/>
              </p14:xfrm>
            </p:contentPart>
          </mc:Choice>
          <mc:Fallback>
            <p:pic>
              <p:nvPicPr>
                <p:cNvPr id="184" name="Ink 183">
                  <a:extLst>
                    <a:ext uri="{FF2B5EF4-FFF2-40B4-BE49-F238E27FC236}">
                      <a16:creationId xmlns:a16="http://schemas.microsoft.com/office/drawing/2014/main" id="{8F7D6FAD-7917-AC47-8623-6CAB7893FFE6}"/>
                    </a:ext>
                  </a:extLst>
                </p:cNvPr>
                <p:cNvPicPr/>
                <p:nvPr/>
              </p:nvPicPr>
              <p:blipFill>
                <a:blip r:embed="rId191"/>
                <a:stretch>
                  <a:fillRect/>
                </a:stretch>
              </p:blipFill>
              <p:spPr>
                <a:xfrm>
                  <a:off x="11268430" y="528223"/>
                  <a:ext cx="638640" cy="223920"/>
                </a:xfrm>
                <a:prstGeom prst="rect">
                  <a:avLst/>
                </a:prstGeom>
              </p:spPr>
            </p:pic>
          </mc:Fallback>
        </mc:AlternateContent>
        <mc:AlternateContent xmlns:mc="http://schemas.openxmlformats.org/markup-compatibility/2006">
          <mc:Choice xmlns:p14="http://schemas.microsoft.com/office/powerpoint/2010/main" Requires="p14">
            <p:contentPart p14:bwMode="auto" r:id="rId192">
              <p14:nvContentPartPr>
                <p14:cNvPr id="185" name="Ink 184">
                  <a:extLst>
                    <a:ext uri="{FF2B5EF4-FFF2-40B4-BE49-F238E27FC236}">
                      <a16:creationId xmlns:a16="http://schemas.microsoft.com/office/drawing/2014/main" id="{C256182E-9B28-934A-85DA-DD9C86A1BF68}"/>
                    </a:ext>
                  </a:extLst>
                </p14:cNvPr>
                <p14:cNvContentPartPr/>
                <p14:nvPr/>
              </p14:nvContentPartPr>
              <p14:xfrm>
                <a:off x="11844430" y="484663"/>
                <a:ext cx="65160" cy="42480"/>
              </p14:xfrm>
            </p:contentPart>
          </mc:Choice>
          <mc:Fallback>
            <p:pic>
              <p:nvPicPr>
                <p:cNvPr id="185" name="Ink 184">
                  <a:extLst>
                    <a:ext uri="{FF2B5EF4-FFF2-40B4-BE49-F238E27FC236}">
                      <a16:creationId xmlns:a16="http://schemas.microsoft.com/office/drawing/2014/main" id="{C256182E-9B28-934A-85DA-DD9C86A1BF68}"/>
                    </a:ext>
                  </a:extLst>
                </p:cNvPr>
                <p:cNvPicPr/>
                <p:nvPr/>
              </p:nvPicPr>
              <p:blipFill>
                <a:blip r:embed="rId193"/>
                <a:stretch>
                  <a:fillRect/>
                </a:stretch>
              </p:blipFill>
              <p:spPr>
                <a:xfrm>
                  <a:off x="11813830" y="454063"/>
                  <a:ext cx="126360" cy="103680"/>
                </a:xfrm>
                <a:prstGeom prst="rect">
                  <a:avLst/>
                </a:prstGeom>
              </p:spPr>
            </p:pic>
          </mc:Fallback>
        </mc:AlternateContent>
        <mc:AlternateContent xmlns:mc="http://schemas.openxmlformats.org/markup-compatibility/2006">
          <mc:Choice xmlns:p14="http://schemas.microsoft.com/office/powerpoint/2010/main" Requires="p14">
            <p:contentPart p14:bwMode="auto" r:id="rId194">
              <p14:nvContentPartPr>
                <p14:cNvPr id="186" name="Ink 185">
                  <a:extLst>
                    <a:ext uri="{FF2B5EF4-FFF2-40B4-BE49-F238E27FC236}">
                      <a16:creationId xmlns:a16="http://schemas.microsoft.com/office/drawing/2014/main" id="{5B55D993-653A-E141-B57B-5F1F9D0BCA49}"/>
                    </a:ext>
                  </a:extLst>
                </p14:cNvPr>
                <p14:cNvContentPartPr/>
                <p14:nvPr/>
              </p14:nvContentPartPr>
              <p14:xfrm>
                <a:off x="12038830" y="600943"/>
                <a:ext cx="91800" cy="17280"/>
              </p14:xfrm>
            </p:contentPart>
          </mc:Choice>
          <mc:Fallback>
            <p:pic>
              <p:nvPicPr>
                <p:cNvPr id="186" name="Ink 185">
                  <a:extLst>
                    <a:ext uri="{FF2B5EF4-FFF2-40B4-BE49-F238E27FC236}">
                      <a16:creationId xmlns:a16="http://schemas.microsoft.com/office/drawing/2014/main" id="{5B55D993-653A-E141-B57B-5F1F9D0BCA49}"/>
                    </a:ext>
                  </a:extLst>
                </p:cNvPr>
                <p:cNvPicPr/>
                <p:nvPr/>
              </p:nvPicPr>
              <p:blipFill>
                <a:blip r:embed="rId195"/>
                <a:stretch>
                  <a:fillRect/>
                </a:stretch>
              </p:blipFill>
              <p:spPr>
                <a:xfrm>
                  <a:off x="12007870" y="570343"/>
                  <a:ext cx="153000" cy="78840"/>
                </a:xfrm>
                <a:prstGeom prst="rect">
                  <a:avLst/>
                </a:prstGeom>
              </p:spPr>
            </p:pic>
          </mc:Fallback>
        </mc:AlternateContent>
        <mc:AlternateContent xmlns:mc="http://schemas.openxmlformats.org/markup-compatibility/2006">
          <mc:Choice xmlns:p14="http://schemas.microsoft.com/office/powerpoint/2010/main" Requires="p14">
            <p:contentPart p14:bwMode="auto" r:id="rId196">
              <p14:nvContentPartPr>
                <p14:cNvPr id="107" name="Ink 106">
                  <a:extLst>
                    <a:ext uri="{FF2B5EF4-FFF2-40B4-BE49-F238E27FC236}">
                      <a16:creationId xmlns:a16="http://schemas.microsoft.com/office/drawing/2014/main" id="{4C5B58D1-F8F0-8F46-977D-FB2A678EEEAE}"/>
                    </a:ext>
                  </a:extLst>
                </p14:cNvPr>
                <p14:cNvContentPartPr/>
                <p14:nvPr/>
              </p14:nvContentPartPr>
              <p14:xfrm>
                <a:off x="1376710" y="423463"/>
                <a:ext cx="53640" cy="259920"/>
              </p14:xfrm>
            </p:contentPart>
          </mc:Choice>
          <mc:Fallback>
            <p:pic>
              <p:nvPicPr>
                <p:cNvPr id="107" name="Ink 106">
                  <a:extLst>
                    <a:ext uri="{FF2B5EF4-FFF2-40B4-BE49-F238E27FC236}">
                      <a16:creationId xmlns:a16="http://schemas.microsoft.com/office/drawing/2014/main" id="{4C5B58D1-F8F0-8F46-977D-FB2A678EEEAE}"/>
                    </a:ext>
                  </a:extLst>
                </p:cNvPr>
                <p:cNvPicPr/>
                <p:nvPr/>
              </p:nvPicPr>
              <p:blipFill>
                <a:blip r:embed="rId197"/>
                <a:stretch>
                  <a:fillRect/>
                </a:stretch>
              </p:blipFill>
              <p:spPr>
                <a:xfrm>
                  <a:off x="1346110" y="392863"/>
                  <a:ext cx="114840" cy="321480"/>
                </a:xfrm>
                <a:prstGeom prst="rect">
                  <a:avLst/>
                </a:prstGeom>
              </p:spPr>
            </p:pic>
          </mc:Fallback>
        </mc:AlternateContent>
        <mc:AlternateContent xmlns:mc="http://schemas.openxmlformats.org/markup-compatibility/2006">
          <mc:Choice xmlns:p14="http://schemas.microsoft.com/office/powerpoint/2010/main" Requires="p14">
            <p:contentPart p14:bwMode="auto" r:id="rId198">
              <p14:nvContentPartPr>
                <p14:cNvPr id="108" name="Ink 107">
                  <a:extLst>
                    <a:ext uri="{FF2B5EF4-FFF2-40B4-BE49-F238E27FC236}">
                      <a16:creationId xmlns:a16="http://schemas.microsoft.com/office/drawing/2014/main" id="{41BC3B54-D96C-1A41-87DE-52B959E529D9}"/>
                    </a:ext>
                  </a:extLst>
                </p14:cNvPr>
                <p14:cNvContentPartPr/>
                <p14:nvPr/>
              </p14:nvContentPartPr>
              <p14:xfrm>
                <a:off x="1541230" y="534703"/>
                <a:ext cx="31320" cy="110880"/>
              </p14:xfrm>
            </p:contentPart>
          </mc:Choice>
          <mc:Fallback>
            <p:pic>
              <p:nvPicPr>
                <p:cNvPr id="108" name="Ink 107">
                  <a:extLst>
                    <a:ext uri="{FF2B5EF4-FFF2-40B4-BE49-F238E27FC236}">
                      <a16:creationId xmlns:a16="http://schemas.microsoft.com/office/drawing/2014/main" id="{41BC3B54-D96C-1A41-87DE-52B959E529D9}"/>
                    </a:ext>
                  </a:extLst>
                </p:cNvPr>
                <p:cNvPicPr/>
                <p:nvPr/>
              </p:nvPicPr>
              <p:blipFill>
                <a:blip r:embed="rId199"/>
                <a:stretch>
                  <a:fillRect/>
                </a:stretch>
              </p:blipFill>
              <p:spPr>
                <a:xfrm>
                  <a:off x="1510630" y="504103"/>
                  <a:ext cx="92520" cy="172080"/>
                </a:xfrm>
                <a:prstGeom prst="rect">
                  <a:avLst/>
                </a:prstGeom>
              </p:spPr>
            </p:pic>
          </mc:Fallback>
        </mc:AlternateContent>
        <mc:AlternateContent xmlns:mc="http://schemas.openxmlformats.org/markup-compatibility/2006">
          <mc:Choice xmlns:p14="http://schemas.microsoft.com/office/powerpoint/2010/main" Requires="p14">
            <p:contentPart p14:bwMode="auto" r:id="rId200">
              <p14:nvContentPartPr>
                <p14:cNvPr id="109" name="Ink 108">
                  <a:extLst>
                    <a:ext uri="{FF2B5EF4-FFF2-40B4-BE49-F238E27FC236}">
                      <a16:creationId xmlns:a16="http://schemas.microsoft.com/office/drawing/2014/main" id="{67F7358C-FAD7-714D-8798-7BB9059C3CB0}"/>
                    </a:ext>
                  </a:extLst>
                </p14:cNvPr>
                <p14:cNvContentPartPr/>
                <p14:nvPr/>
              </p14:nvContentPartPr>
              <p14:xfrm>
                <a:off x="1252870" y="191623"/>
                <a:ext cx="382320" cy="630000"/>
              </p14:xfrm>
            </p:contentPart>
          </mc:Choice>
          <mc:Fallback>
            <p:pic>
              <p:nvPicPr>
                <p:cNvPr id="109" name="Ink 108">
                  <a:extLst>
                    <a:ext uri="{FF2B5EF4-FFF2-40B4-BE49-F238E27FC236}">
                      <a16:creationId xmlns:a16="http://schemas.microsoft.com/office/drawing/2014/main" id="{67F7358C-FAD7-714D-8798-7BB9059C3CB0}"/>
                    </a:ext>
                  </a:extLst>
                </p:cNvPr>
                <p:cNvPicPr/>
                <p:nvPr/>
              </p:nvPicPr>
              <p:blipFill>
                <a:blip r:embed="rId201"/>
                <a:stretch>
                  <a:fillRect/>
                </a:stretch>
              </p:blipFill>
              <p:spPr>
                <a:xfrm>
                  <a:off x="1222270" y="161023"/>
                  <a:ext cx="443880" cy="691560"/>
                </a:xfrm>
                <a:prstGeom prst="rect">
                  <a:avLst/>
                </a:prstGeom>
              </p:spPr>
            </p:pic>
          </mc:Fallback>
        </mc:AlternateContent>
        <mc:AlternateContent xmlns:mc="http://schemas.openxmlformats.org/markup-compatibility/2006">
          <mc:Choice xmlns:p14="http://schemas.microsoft.com/office/powerpoint/2010/main" Requires="p14">
            <p:contentPart p14:bwMode="auto" r:id="rId202">
              <p14:nvContentPartPr>
                <p14:cNvPr id="111" name="Ink 110">
                  <a:extLst>
                    <a:ext uri="{FF2B5EF4-FFF2-40B4-BE49-F238E27FC236}">
                      <a16:creationId xmlns:a16="http://schemas.microsoft.com/office/drawing/2014/main" id="{8DA24989-71C0-964F-AB96-555583D8BCEC}"/>
                    </a:ext>
                  </a:extLst>
                </p14:cNvPr>
                <p14:cNvContentPartPr/>
                <p14:nvPr/>
              </p14:nvContentPartPr>
              <p14:xfrm>
                <a:off x="1846150" y="342463"/>
                <a:ext cx="104760" cy="229320"/>
              </p14:xfrm>
            </p:contentPart>
          </mc:Choice>
          <mc:Fallback>
            <p:pic>
              <p:nvPicPr>
                <p:cNvPr id="111" name="Ink 110">
                  <a:extLst>
                    <a:ext uri="{FF2B5EF4-FFF2-40B4-BE49-F238E27FC236}">
                      <a16:creationId xmlns:a16="http://schemas.microsoft.com/office/drawing/2014/main" id="{8DA24989-71C0-964F-AB96-555583D8BCEC}"/>
                    </a:ext>
                  </a:extLst>
                </p:cNvPr>
                <p:cNvPicPr/>
                <p:nvPr/>
              </p:nvPicPr>
              <p:blipFill>
                <a:blip r:embed="rId203"/>
                <a:stretch>
                  <a:fillRect/>
                </a:stretch>
              </p:blipFill>
              <p:spPr>
                <a:xfrm>
                  <a:off x="1815550" y="311863"/>
                  <a:ext cx="165960" cy="290520"/>
                </a:xfrm>
                <a:prstGeom prst="rect">
                  <a:avLst/>
                </a:prstGeom>
              </p:spPr>
            </p:pic>
          </mc:Fallback>
        </mc:AlternateContent>
        <mc:AlternateContent xmlns:mc="http://schemas.openxmlformats.org/markup-compatibility/2006">
          <mc:Choice xmlns:p14="http://schemas.microsoft.com/office/powerpoint/2010/main" Requires="p14">
            <p:contentPart p14:bwMode="auto" r:id="rId204">
              <p14:nvContentPartPr>
                <p14:cNvPr id="112" name="Ink 111">
                  <a:extLst>
                    <a:ext uri="{FF2B5EF4-FFF2-40B4-BE49-F238E27FC236}">
                      <a16:creationId xmlns:a16="http://schemas.microsoft.com/office/drawing/2014/main" id="{6BC6E1E1-8928-074A-90C9-16F6A4B46720}"/>
                    </a:ext>
                  </a:extLst>
                </p14:cNvPr>
                <p14:cNvContentPartPr/>
                <p14:nvPr/>
              </p14:nvContentPartPr>
              <p14:xfrm>
                <a:off x="1864510" y="476383"/>
                <a:ext cx="152280" cy="27000"/>
              </p14:xfrm>
            </p:contentPart>
          </mc:Choice>
          <mc:Fallback>
            <p:pic>
              <p:nvPicPr>
                <p:cNvPr id="112" name="Ink 111">
                  <a:extLst>
                    <a:ext uri="{FF2B5EF4-FFF2-40B4-BE49-F238E27FC236}">
                      <a16:creationId xmlns:a16="http://schemas.microsoft.com/office/drawing/2014/main" id="{6BC6E1E1-8928-074A-90C9-16F6A4B46720}"/>
                    </a:ext>
                  </a:extLst>
                </p:cNvPr>
                <p:cNvPicPr/>
                <p:nvPr/>
              </p:nvPicPr>
              <p:blipFill>
                <a:blip r:embed="rId205"/>
                <a:stretch>
                  <a:fillRect/>
                </a:stretch>
              </p:blipFill>
              <p:spPr>
                <a:xfrm>
                  <a:off x="1833910" y="445783"/>
                  <a:ext cx="213480" cy="88560"/>
                </a:xfrm>
                <a:prstGeom prst="rect">
                  <a:avLst/>
                </a:prstGeom>
              </p:spPr>
            </p:pic>
          </mc:Fallback>
        </mc:AlternateContent>
        <mc:AlternateContent xmlns:mc="http://schemas.openxmlformats.org/markup-compatibility/2006">
          <mc:Choice xmlns:p14="http://schemas.microsoft.com/office/powerpoint/2010/main" Requires="p14">
            <p:contentPart p14:bwMode="auto" r:id="rId206">
              <p14:nvContentPartPr>
                <p14:cNvPr id="113" name="Ink 112">
                  <a:extLst>
                    <a:ext uri="{FF2B5EF4-FFF2-40B4-BE49-F238E27FC236}">
                      <a16:creationId xmlns:a16="http://schemas.microsoft.com/office/drawing/2014/main" id="{D7CA55CC-E6F0-5A47-B6C8-884402D311E1}"/>
                    </a:ext>
                  </a:extLst>
                </p14:cNvPr>
                <p14:cNvContentPartPr/>
                <p14:nvPr/>
              </p14:nvContentPartPr>
              <p14:xfrm>
                <a:off x="2209030" y="442183"/>
                <a:ext cx="153720" cy="199800"/>
              </p14:xfrm>
            </p:contentPart>
          </mc:Choice>
          <mc:Fallback>
            <p:pic>
              <p:nvPicPr>
                <p:cNvPr id="113" name="Ink 112">
                  <a:extLst>
                    <a:ext uri="{FF2B5EF4-FFF2-40B4-BE49-F238E27FC236}">
                      <a16:creationId xmlns:a16="http://schemas.microsoft.com/office/drawing/2014/main" id="{D7CA55CC-E6F0-5A47-B6C8-884402D311E1}"/>
                    </a:ext>
                  </a:extLst>
                </p:cNvPr>
                <p:cNvPicPr/>
                <p:nvPr/>
              </p:nvPicPr>
              <p:blipFill>
                <a:blip r:embed="rId207"/>
                <a:stretch>
                  <a:fillRect/>
                </a:stretch>
              </p:blipFill>
              <p:spPr>
                <a:xfrm>
                  <a:off x="2178430" y="411223"/>
                  <a:ext cx="214920" cy="261360"/>
                </a:xfrm>
                <a:prstGeom prst="rect">
                  <a:avLst/>
                </a:prstGeom>
              </p:spPr>
            </p:pic>
          </mc:Fallback>
        </mc:AlternateContent>
        <mc:AlternateContent xmlns:mc="http://schemas.openxmlformats.org/markup-compatibility/2006">
          <mc:Choice xmlns:p14="http://schemas.microsoft.com/office/powerpoint/2010/main" Requires="p14">
            <p:contentPart p14:bwMode="auto" r:id="rId208">
              <p14:nvContentPartPr>
                <p14:cNvPr id="114" name="Ink 113">
                  <a:extLst>
                    <a:ext uri="{FF2B5EF4-FFF2-40B4-BE49-F238E27FC236}">
                      <a16:creationId xmlns:a16="http://schemas.microsoft.com/office/drawing/2014/main" id="{DADA9986-A546-BD4F-AABD-E594DB82D34A}"/>
                    </a:ext>
                  </a:extLst>
                </p14:cNvPr>
                <p14:cNvContentPartPr/>
                <p14:nvPr/>
              </p14:nvContentPartPr>
              <p14:xfrm>
                <a:off x="2183110" y="348583"/>
                <a:ext cx="28440" cy="12960"/>
              </p14:xfrm>
            </p:contentPart>
          </mc:Choice>
          <mc:Fallback>
            <p:pic>
              <p:nvPicPr>
                <p:cNvPr id="114" name="Ink 113">
                  <a:extLst>
                    <a:ext uri="{FF2B5EF4-FFF2-40B4-BE49-F238E27FC236}">
                      <a16:creationId xmlns:a16="http://schemas.microsoft.com/office/drawing/2014/main" id="{DADA9986-A546-BD4F-AABD-E594DB82D34A}"/>
                    </a:ext>
                  </a:extLst>
                </p:cNvPr>
                <p:cNvPicPr/>
                <p:nvPr/>
              </p:nvPicPr>
              <p:blipFill>
                <a:blip r:embed="rId209"/>
                <a:stretch>
                  <a:fillRect/>
                </a:stretch>
              </p:blipFill>
              <p:spPr>
                <a:xfrm>
                  <a:off x="2152510" y="317983"/>
                  <a:ext cx="90000" cy="74520"/>
                </a:xfrm>
                <a:prstGeom prst="rect">
                  <a:avLst/>
                </a:prstGeom>
              </p:spPr>
            </p:pic>
          </mc:Fallback>
        </mc:AlternateContent>
        <mc:AlternateContent xmlns:mc="http://schemas.openxmlformats.org/markup-compatibility/2006">
          <mc:Choice xmlns:p14="http://schemas.microsoft.com/office/powerpoint/2010/main" Requires="p14">
            <p:contentPart p14:bwMode="auto" r:id="rId210">
              <p14:nvContentPartPr>
                <p14:cNvPr id="116" name="Ink 115">
                  <a:extLst>
                    <a:ext uri="{FF2B5EF4-FFF2-40B4-BE49-F238E27FC236}">
                      <a16:creationId xmlns:a16="http://schemas.microsoft.com/office/drawing/2014/main" id="{9217F501-18E9-144E-8CDD-917C7359684E}"/>
                    </a:ext>
                  </a:extLst>
                </p14:cNvPr>
                <p14:cNvContentPartPr/>
                <p14:nvPr/>
              </p14:nvContentPartPr>
              <p14:xfrm>
                <a:off x="2707990" y="267223"/>
                <a:ext cx="167040" cy="298080"/>
              </p14:xfrm>
            </p:contentPart>
          </mc:Choice>
          <mc:Fallback>
            <p:pic>
              <p:nvPicPr>
                <p:cNvPr id="116" name="Ink 115">
                  <a:extLst>
                    <a:ext uri="{FF2B5EF4-FFF2-40B4-BE49-F238E27FC236}">
                      <a16:creationId xmlns:a16="http://schemas.microsoft.com/office/drawing/2014/main" id="{9217F501-18E9-144E-8CDD-917C7359684E}"/>
                    </a:ext>
                  </a:extLst>
                </p:cNvPr>
                <p:cNvPicPr/>
                <p:nvPr/>
              </p:nvPicPr>
              <p:blipFill>
                <a:blip r:embed="rId211"/>
                <a:stretch>
                  <a:fillRect/>
                </a:stretch>
              </p:blipFill>
              <p:spPr>
                <a:xfrm>
                  <a:off x="2677390" y="236623"/>
                  <a:ext cx="228600" cy="359280"/>
                </a:xfrm>
                <a:prstGeom prst="rect">
                  <a:avLst/>
                </a:prstGeom>
              </p:spPr>
            </p:pic>
          </mc:Fallback>
        </mc:AlternateContent>
        <mc:AlternateContent xmlns:mc="http://schemas.openxmlformats.org/markup-compatibility/2006">
          <mc:Choice xmlns:p14="http://schemas.microsoft.com/office/powerpoint/2010/main" Requires="p14">
            <p:contentPart p14:bwMode="auto" r:id="rId212">
              <p14:nvContentPartPr>
                <p14:cNvPr id="117" name="Ink 116">
                  <a:extLst>
                    <a:ext uri="{FF2B5EF4-FFF2-40B4-BE49-F238E27FC236}">
                      <a16:creationId xmlns:a16="http://schemas.microsoft.com/office/drawing/2014/main" id="{F14620F8-9200-B249-8D72-24A38E8A6F06}"/>
                    </a:ext>
                  </a:extLst>
                </p14:cNvPr>
                <p14:cNvContentPartPr/>
                <p14:nvPr/>
              </p14:nvContentPartPr>
              <p14:xfrm>
                <a:off x="3008950" y="232303"/>
                <a:ext cx="568800" cy="302760"/>
              </p14:xfrm>
            </p:contentPart>
          </mc:Choice>
          <mc:Fallback>
            <p:pic>
              <p:nvPicPr>
                <p:cNvPr id="117" name="Ink 116">
                  <a:extLst>
                    <a:ext uri="{FF2B5EF4-FFF2-40B4-BE49-F238E27FC236}">
                      <a16:creationId xmlns:a16="http://schemas.microsoft.com/office/drawing/2014/main" id="{F14620F8-9200-B249-8D72-24A38E8A6F06}"/>
                    </a:ext>
                  </a:extLst>
                </p:cNvPr>
                <p:cNvPicPr/>
                <p:nvPr/>
              </p:nvPicPr>
              <p:blipFill>
                <a:blip r:embed="rId213"/>
                <a:stretch>
                  <a:fillRect/>
                </a:stretch>
              </p:blipFill>
              <p:spPr>
                <a:xfrm>
                  <a:off x="2978350" y="201703"/>
                  <a:ext cx="630000" cy="364320"/>
                </a:xfrm>
                <a:prstGeom prst="rect">
                  <a:avLst/>
                </a:prstGeom>
              </p:spPr>
            </p:pic>
          </mc:Fallback>
        </mc:AlternateContent>
        <mc:AlternateContent xmlns:mc="http://schemas.openxmlformats.org/markup-compatibility/2006">
          <mc:Choice xmlns:p14="http://schemas.microsoft.com/office/powerpoint/2010/main" Requires="p14">
            <p:contentPart p14:bwMode="auto" r:id="rId214">
              <p14:nvContentPartPr>
                <p14:cNvPr id="118" name="Ink 117">
                  <a:extLst>
                    <a:ext uri="{FF2B5EF4-FFF2-40B4-BE49-F238E27FC236}">
                      <a16:creationId xmlns:a16="http://schemas.microsoft.com/office/drawing/2014/main" id="{4D0904DA-0E73-8F4A-9B86-A211149DD798}"/>
                    </a:ext>
                  </a:extLst>
                </p14:cNvPr>
                <p14:cNvContentPartPr/>
                <p14:nvPr/>
              </p14:nvContentPartPr>
              <p14:xfrm>
                <a:off x="3289390" y="265783"/>
                <a:ext cx="141840" cy="42840"/>
              </p14:xfrm>
            </p:contentPart>
          </mc:Choice>
          <mc:Fallback>
            <p:pic>
              <p:nvPicPr>
                <p:cNvPr id="118" name="Ink 117">
                  <a:extLst>
                    <a:ext uri="{FF2B5EF4-FFF2-40B4-BE49-F238E27FC236}">
                      <a16:creationId xmlns:a16="http://schemas.microsoft.com/office/drawing/2014/main" id="{4D0904DA-0E73-8F4A-9B86-A211149DD798}"/>
                    </a:ext>
                  </a:extLst>
                </p:cNvPr>
                <p:cNvPicPr/>
                <p:nvPr/>
              </p:nvPicPr>
              <p:blipFill>
                <a:blip r:embed="rId215"/>
                <a:stretch>
                  <a:fillRect/>
                </a:stretch>
              </p:blipFill>
              <p:spPr>
                <a:xfrm>
                  <a:off x="3258790" y="235183"/>
                  <a:ext cx="203040" cy="104040"/>
                </a:xfrm>
                <a:prstGeom prst="rect">
                  <a:avLst/>
                </a:prstGeom>
              </p:spPr>
            </p:pic>
          </mc:Fallback>
        </mc:AlternateContent>
        <mc:AlternateContent xmlns:mc="http://schemas.openxmlformats.org/markup-compatibility/2006">
          <mc:Choice xmlns:p14="http://schemas.microsoft.com/office/powerpoint/2010/main" Requires="p14">
            <p:contentPart p14:bwMode="auto" r:id="rId216">
              <p14:nvContentPartPr>
                <p14:cNvPr id="119" name="Ink 118">
                  <a:extLst>
                    <a:ext uri="{FF2B5EF4-FFF2-40B4-BE49-F238E27FC236}">
                      <a16:creationId xmlns:a16="http://schemas.microsoft.com/office/drawing/2014/main" id="{69735DFA-063D-0D4B-8478-95581E71FA84}"/>
                    </a:ext>
                  </a:extLst>
                </p14:cNvPr>
                <p14:cNvContentPartPr/>
                <p14:nvPr/>
              </p14:nvContentPartPr>
              <p14:xfrm>
                <a:off x="3800950" y="254983"/>
                <a:ext cx="393840" cy="196560"/>
              </p14:xfrm>
            </p:contentPart>
          </mc:Choice>
          <mc:Fallback>
            <p:pic>
              <p:nvPicPr>
                <p:cNvPr id="119" name="Ink 118">
                  <a:extLst>
                    <a:ext uri="{FF2B5EF4-FFF2-40B4-BE49-F238E27FC236}">
                      <a16:creationId xmlns:a16="http://schemas.microsoft.com/office/drawing/2014/main" id="{69735DFA-063D-0D4B-8478-95581E71FA84}"/>
                    </a:ext>
                  </a:extLst>
                </p:cNvPr>
                <p:cNvPicPr/>
                <p:nvPr/>
              </p:nvPicPr>
              <p:blipFill>
                <a:blip r:embed="rId217"/>
                <a:stretch>
                  <a:fillRect/>
                </a:stretch>
              </p:blipFill>
              <p:spPr>
                <a:xfrm>
                  <a:off x="3770350" y="224383"/>
                  <a:ext cx="455400" cy="257760"/>
                </a:xfrm>
                <a:prstGeom prst="rect">
                  <a:avLst/>
                </a:prstGeom>
              </p:spPr>
            </p:pic>
          </mc:Fallback>
        </mc:AlternateContent>
        <mc:AlternateContent xmlns:mc="http://schemas.openxmlformats.org/markup-compatibility/2006">
          <mc:Choice xmlns:p14="http://schemas.microsoft.com/office/powerpoint/2010/main" Requires="p14">
            <p:contentPart p14:bwMode="auto" r:id="rId218">
              <p14:nvContentPartPr>
                <p14:cNvPr id="120" name="Ink 119">
                  <a:extLst>
                    <a:ext uri="{FF2B5EF4-FFF2-40B4-BE49-F238E27FC236}">
                      <a16:creationId xmlns:a16="http://schemas.microsoft.com/office/drawing/2014/main" id="{70386ACC-1B7C-4B49-BFEA-B386B7E01E7C}"/>
                    </a:ext>
                  </a:extLst>
                </p14:cNvPr>
                <p14:cNvContentPartPr/>
                <p14:nvPr/>
              </p14:nvContentPartPr>
              <p14:xfrm>
                <a:off x="4252030" y="283063"/>
                <a:ext cx="284040" cy="363960"/>
              </p14:xfrm>
            </p:contentPart>
          </mc:Choice>
          <mc:Fallback>
            <p:pic>
              <p:nvPicPr>
                <p:cNvPr id="120" name="Ink 119">
                  <a:extLst>
                    <a:ext uri="{FF2B5EF4-FFF2-40B4-BE49-F238E27FC236}">
                      <a16:creationId xmlns:a16="http://schemas.microsoft.com/office/drawing/2014/main" id="{70386ACC-1B7C-4B49-BFEA-B386B7E01E7C}"/>
                    </a:ext>
                  </a:extLst>
                </p:cNvPr>
                <p:cNvPicPr/>
                <p:nvPr/>
              </p:nvPicPr>
              <p:blipFill>
                <a:blip r:embed="rId219"/>
                <a:stretch>
                  <a:fillRect/>
                </a:stretch>
              </p:blipFill>
              <p:spPr>
                <a:xfrm>
                  <a:off x="4221430" y="252103"/>
                  <a:ext cx="345240" cy="425520"/>
                </a:xfrm>
                <a:prstGeom prst="rect">
                  <a:avLst/>
                </a:prstGeom>
              </p:spPr>
            </p:pic>
          </mc:Fallback>
        </mc:AlternateContent>
        <mc:AlternateContent xmlns:mc="http://schemas.openxmlformats.org/markup-compatibility/2006">
          <mc:Choice xmlns:p14="http://schemas.microsoft.com/office/powerpoint/2010/main" Requires="p14">
            <p:contentPart p14:bwMode="auto" r:id="rId220">
              <p14:nvContentPartPr>
                <p14:cNvPr id="121" name="Ink 120">
                  <a:extLst>
                    <a:ext uri="{FF2B5EF4-FFF2-40B4-BE49-F238E27FC236}">
                      <a16:creationId xmlns:a16="http://schemas.microsoft.com/office/drawing/2014/main" id="{AF46525B-187C-9145-AC30-B32AE83ECC66}"/>
                    </a:ext>
                  </a:extLst>
                </p14:cNvPr>
                <p14:cNvContentPartPr/>
                <p14:nvPr/>
              </p14:nvContentPartPr>
              <p14:xfrm>
                <a:off x="4849270" y="65983"/>
                <a:ext cx="33840" cy="421920"/>
              </p14:xfrm>
            </p:contentPart>
          </mc:Choice>
          <mc:Fallback>
            <p:pic>
              <p:nvPicPr>
                <p:cNvPr id="121" name="Ink 120">
                  <a:extLst>
                    <a:ext uri="{FF2B5EF4-FFF2-40B4-BE49-F238E27FC236}">
                      <a16:creationId xmlns:a16="http://schemas.microsoft.com/office/drawing/2014/main" id="{AF46525B-187C-9145-AC30-B32AE83ECC66}"/>
                    </a:ext>
                  </a:extLst>
                </p:cNvPr>
                <p:cNvPicPr/>
                <p:nvPr/>
              </p:nvPicPr>
              <p:blipFill>
                <a:blip r:embed="rId221"/>
                <a:stretch>
                  <a:fillRect/>
                </a:stretch>
              </p:blipFill>
              <p:spPr>
                <a:xfrm>
                  <a:off x="4818670" y="35383"/>
                  <a:ext cx="95400" cy="483120"/>
                </a:xfrm>
                <a:prstGeom prst="rect">
                  <a:avLst/>
                </a:prstGeom>
              </p:spPr>
            </p:pic>
          </mc:Fallback>
        </mc:AlternateContent>
        <mc:AlternateContent xmlns:mc="http://schemas.openxmlformats.org/markup-compatibility/2006">
          <mc:Choice xmlns:p14="http://schemas.microsoft.com/office/powerpoint/2010/main" Requires="p14">
            <p:contentPart p14:bwMode="auto" r:id="rId222">
              <p14:nvContentPartPr>
                <p14:cNvPr id="122" name="Ink 121">
                  <a:extLst>
                    <a:ext uri="{FF2B5EF4-FFF2-40B4-BE49-F238E27FC236}">
                      <a16:creationId xmlns:a16="http://schemas.microsoft.com/office/drawing/2014/main" id="{ADFFE755-7D10-7847-B90B-EA1497795E6B}"/>
                    </a:ext>
                  </a:extLst>
                </p14:cNvPr>
                <p14:cNvContentPartPr/>
                <p14:nvPr/>
              </p14:nvContentPartPr>
              <p14:xfrm>
                <a:off x="4819390" y="255343"/>
                <a:ext cx="534600" cy="214560"/>
              </p14:xfrm>
            </p:contentPart>
          </mc:Choice>
          <mc:Fallback>
            <p:pic>
              <p:nvPicPr>
                <p:cNvPr id="122" name="Ink 121">
                  <a:extLst>
                    <a:ext uri="{FF2B5EF4-FFF2-40B4-BE49-F238E27FC236}">
                      <a16:creationId xmlns:a16="http://schemas.microsoft.com/office/drawing/2014/main" id="{ADFFE755-7D10-7847-B90B-EA1497795E6B}"/>
                    </a:ext>
                  </a:extLst>
                </p:cNvPr>
                <p:cNvPicPr/>
                <p:nvPr/>
              </p:nvPicPr>
              <p:blipFill>
                <a:blip r:embed="rId223"/>
                <a:stretch>
                  <a:fillRect/>
                </a:stretch>
              </p:blipFill>
              <p:spPr>
                <a:xfrm>
                  <a:off x="4788430" y="224383"/>
                  <a:ext cx="595800" cy="275760"/>
                </a:xfrm>
                <a:prstGeom prst="rect">
                  <a:avLst/>
                </a:prstGeom>
              </p:spPr>
            </p:pic>
          </mc:Fallback>
        </mc:AlternateContent>
        <mc:AlternateContent xmlns:mc="http://schemas.openxmlformats.org/markup-compatibility/2006">
          <mc:Choice xmlns:p14="http://schemas.microsoft.com/office/powerpoint/2010/main" Requires="p14">
            <p:contentPart p14:bwMode="auto" r:id="rId224">
              <p14:nvContentPartPr>
                <p14:cNvPr id="124" name="Ink 123">
                  <a:extLst>
                    <a:ext uri="{FF2B5EF4-FFF2-40B4-BE49-F238E27FC236}">
                      <a16:creationId xmlns:a16="http://schemas.microsoft.com/office/drawing/2014/main" id="{38F31CFB-5B4F-D04B-8D9E-78FE8710C06B}"/>
                    </a:ext>
                  </a:extLst>
                </p14:cNvPr>
                <p14:cNvContentPartPr/>
                <p14:nvPr/>
              </p14:nvContentPartPr>
              <p14:xfrm>
                <a:off x="5729470" y="117463"/>
                <a:ext cx="830520" cy="271080"/>
              </p14:xfrm>
            </p:contentPart>
          </mc:Choice>
          <mc:Fallback>
            <p:pic>
              <p:nvPicPr>
                <p:cNvPr id="124" name="Ink 123">
                  <a:extLst>
                    <a:ext uri="{FF2B5EF4-FFF2-40B4-BE49-F238E27FC236}">
                      <a16:creationId xmlns:a16="http://schemas.microsoft.com/office/drawing/2014/main" id="{38F31CFB-5B4F-D04B-8D9E-78FE8710C06B}"/>
                    </a:ext>
                  </a:extLst>
                </p:cNvPr>
                <p:cNvPicPr/>
                <p:nvPr/>
              </p:nvPicPr>
              <p:blipFill>
                <a:blip r:embed="rId225"/>
                <a:stretch>
                  <a:fillRect/>
                </a:stretch>
              </p:blipFill>
              <p:spPr>
                <a:xfrm>
                  <a:off x="5698870" y="86503"/>
                  <a:ext cx="891720" cy="332640"/>
                </a:xfrm>
                <a:prstGeom prst="rect">
                  <a:avLst/>
                </a:prstGeom>
              </p:spPr>
            </p:pic>
          </mc:Fallback>
        </mc:AlternateContent>
        <mc:AlternateContent xmlns:mc="http://schemas.openxmlformats.org/markup-compatibility/2006">
          <mc:Choice xmlns:p14="http://schemas.microsoft.com/office/powerpoint/2010/main" Requires="p14">
            <p:contentPart p14:bwMode="auto" r:id="rId226">
              <p14:nvContentPartPr>
                <p14:cNvPr id="125" name="Ink 124">
                  <a:extLst>
                    <a:ext uri="{FF2B5EF4-FFF2-40B4-BE49-F238E27FC236}">
                      <a16:creationId xmlns:a16="http://schemas.microsoft.com/office/drawing/2014/main" id="{DCA44647-6D6A-3840-99D3-FCC1AE0DDEE5}"/>
                    </a:ext>
                  </a:extLst>
                </p14:cNvPr>
                <p14:cNvContentPartPr/>
                <p14:nvPr/>
              </p14:nvContentPartPr>
              <p14:xfrm>
                <a:off x="6684910" y="241303"/>
                <a:ext cx="12240" cy="25560"/>
              </p14:xfrm>
            </p:contentPart>
          </mc:Choice>
          <mc:Fallback>
            <p:pic>
              <p:nvPicPr>
                <p:cNvPr id="125" name="Ink 124">
                  <a:extLst>
                    <a:ext uri="{FF2B5EF4-FFF2-40B4-BE49-F238E27FC236}">
                      <a16:creationId xmlns:a16="http://schemas.microsoft.com/office/drawing/2014/main" id="{DCA44647-6D6A-3840-99D3-FCC1AE0DDEE5}"/>
                    </a:ext>
                  </a:extLst>
                </p:cNvPr>
                <p:cNvPicPr/>
                <p:nvPr/>
              </p:nvPicPr>
              <p:blipFill>
                <a:blip r:embed="rId227"/>
                <a:stretch>
                  <a:fillRect/>
                </a:stretch>
              </p:blipFill>
              <p:spPr>
                <a:xfrm>
                  <a:off x="6654310" y="210703"/>
                  <a:ext cx="73800" cy="86760"/>
                </a:xfrm>
                <a:prstGeom prst="rect">
                  <a:avLst/>
                </a:prstGeom>
              </p:spPr>
            </p:pic>
          </mc:Fallback>
        </mc:AlternateContent>
        <mc:AlternateContent xmlns:mc="http://schemas.openxmlformats.org/markup-compatibility/2006">
          <mc:Choice xmlns:p14="http://schemas.microsoft.com/office/powerpoint/2010/main" Requires="p14">
            <p:contentPart p14:bwMode="auto" r:id="rId228">
              <p14:nvContentPartPr>
                <p14:cNvPr id="127" name="Ink 126">
                  <a:extLst>
                    <a:ext uri="{FF2B5EF4-FFF2-40B4-BE49-F238E27FC236}">
                      <a16:creationId xmlns:a16="http://schemas.microsoft.com/office/drawing/2014/main" id="{DDFEEC2E-E7AC-064D-B817-970559309948}"/>
                    </a:ext>
                  </a:extLst>
                </p14:cNvPr>
                <p14:cNvContentPartPr/>
                <p14:nvPr/>
              </p14:nvContentPartPr>
              <p14:xfrm>
                <a:off x="1397590" y="1013143"/>
                <a:ext cx="279360" cy="294840"/>
              </p14:xfrm>
            </p:contentPart>
          </mc:Choice>
          <mc:Fallback>
            <p:pic>
              <p:nvPicPr>
                <p:cNvPr id="127" name="Ink 126">
                  <a:extLst>
                    <a:ext uri="{FF2B5EF4-FFF2-40B4-BE49-F238E27FC236}">
                      <a16:creationId xmlns:a16="http://schemas.microsoft.com/office/drawing/2014/main" id="{DDFEEC2E-E7AC-064D-B817-970559309948}"/>
                    </a:ext>
                  </a:extLst>
                </p:cNvPr>
                <p:cNvPicPr/>
                <p:nvPr/>
              </p:nvPicPr>
              <p:blipFill>
                <a:blip r:embed="rId229"/>
                <a:stretch>
                  <a:fillRect/>
                </a:stretch>
              </p:blipFill>
              <p:spPr>
                <a:xfrm>
                  <a:off x="1366990" y="982183"/>
                  <a:ext cx="340920" cy="356040"/>
                </a:xfrm>
                <a:prstGeom prst="rect">
                  <a:avLst/>
                </a:prstGeom>
              </p:spPr>
            </p:pic>
          </mc:Fallback>
        </mc:AlternateContent>
        <mc:AlternateContent xmlns:mc="http://schemas.openxmlformats.org/markup-compatibility/2006">
          <mc:Choice xmlns:p14="http://schemas.microsoft.com/office/powerpoint/2010/main" Requires="p14">
            <p:contentPart p14:bwMode="auto" r:id="rId230">
              <p14:nvContentPartPr>
                <p14:cNvPr id="128" name="Ink 127">
                  <a:extLst>
                    <a:ext uri="{FF2B5EF4-FFF2-40B4-BE49-F238E27FC236}">
                      <a16:creationId xmlns:a16="http://schemas.microsoft.com/office/drawing/2014/main" id="{EFF85DB1-B6DE-0545-804B-110611F58063}"/>
                    </a:ext>
                  </a:extLst>
                </p14:cNvPr>
                <p14:cNvContentPartPr/>
                <p14:nvPr/>
              </p14:nvContentPartPr>
              <p14:xfrm>
                <a:off x="1224070" y="855463"/>
                <a:ext cx="636840" cy="630000"/>
              </p14:xfrm>
            </p:contentPart>
          </mc:Choice>
          <mc:Fallback>
            <p:pic>
              <p:nvPicPr>
                <p:cNvPr id="128" name="Ink 127">
                  <a:extLst>
                    <a:ext uri="{FF2B5EF4-FFF2-40B4-BE49-F238E27FC236}">
                      <a16:creationId xmlns:a16="http://schemas.microsoft.com/office/drawing/2014/main" id="{EFF85DB1-B6DE-0545-804B-110611F58063}"/>
                    </a:ext>
                  </a:extLst>
                </p:cNvPr>
                <p:cNvPicPr/>
                <p:nvPr/>
              </p:nvPicPr>
              <p:blipFill>
                <a:blip r:embed="rId231"/>
                <a:stretch>
                  <a:fillRect/>
                </a:stretch>
              </p:blipFill>
              <p:spPr>
                <a:xfrm>
                  <a:off x="1193470" y="824863"/>
                  <a:ext cx="698040" cy="691560"/>
                </a:xfrm>
                <a:prstGeom prst="rect">
                  <a:avLst/>
                </a:prstGeom>
              </p:spPr>
            </p:pic>
          </mc:Fallback>
        </mc:AlternateContent>
        <mc:AlternateContent xmlns:mc="http://schemas.openxmlformats.org/markup-compatibility/2006">
          <mc:Choice xmlns:p14="http://schemas.microsoft.com/office/powerpoint/2010/main" Requires="p14">
            <p:contentPart p14:bwMode="auto" r:id="rId232">
              <p14:nvContentPartPr>
                <p14:cNvPr id="129" name="Ink 128">
                  <a:extLst>
                    <a:ext uri="{FF2B5EF4-FFF2-40B4-BE49-F238E27FC236}">
                      <a16:creationId xmlns:a16="http://schemas.microsoft.com/office/drawing/2014/main" id="{B5281FB2-6AAC-C24E-A559-464F86B0910B}"/>
                    </a:ext>
                  </a:extLst>
                </p14:cNvPr>
                <p14:cNvContentPartPr/>
                <p14:nvPr/>
              </p14:nvContentPartPr>
              <p14:xfrm>
                <a:off x="2142070" y="966343"/>
                <a:ext cx="156960" cy="221040"/>
              </p14:xfrm>
            </p:contentPart>
          </mc:Choice>
          <mc:Fallback>
            <p:pic>
              <p:nvPicPr>
                <p:cNvPr id="129" name="Ink 128">
                  <a:extLst>
                    <a:ext uri="{FF2B5EF4-FFF2-40B4-BE49-F238E27FC236}">
                      <a16:creationId xmlns:a16="http://schemas.microsoft.com/office/drawing/2014/main" id="{B5281FB2-6AAC-C24E-A559-464F86B0910B}"/>
                    </a:ext>
                  </a:extLst>
                </p:cNvPr>
                <p:cNvPicPr/>
                <p:nvPr/>
              </p:nvPicPr>
              <p:blipFill>
                <a:blip r:embed="rId233"/>
                <a:stretch>
                  <a:fillRect/>
                </a:stretch>
              </p:blipFill>
              <p:spPr>
                <a:xfrm>
                  <a:off x="2111470" y="935383"/>
                  <a:ext cx="218160" cy="282240"/>
                </a:xfrm>
                <a:prstGeom prst="rect">
                  <a:avLst/>
                </a:prstGeom>
              </p:spPr>
            </p:pic>
          </mc:Fallback>
        </mc:AlternateContent>
        <mc:AlternateContent xmlns:mc="http://schemas.openxmlformats.org/markup-compatibility/2006">
          <mc:Choice xmlns:p14="http://schemas.microsoft.com/office/powerpoint/2010/main" Requires="p14">
            <p:contentPart p14:bwMode="auto" r:id="rId234">
              <p14:nvContentPartPr>
                <p14:cNvPr id="130" name="Ink 129">
                  <a:extLst>
                    <a:ext uri="{FF2B5EF4-FFF2-40B4-BE49-F238E27FC236}">
                      <a16:creationId xmlns:a16="http://schemas.microsoft.com/office/drawing/2014/main" id="{F6EB9847-60D2-6B4D-9724-18B01C3F8325}"/>
                    </a:ext>
                  </a:extLst>
                </p14:cNvPr>
                <p14:cNvContentPartPr/>
                <p14:nvPr/>
              </p14:nvContentPartPr>
              <p14:xfrm>
                <a:off x="2092390" y="1064983"/>
                <a:ext cx="213840" cy="13680"/>
              </p14:xfrm>
            </p:contentPart>
          </mc:Choice>
          <mc:Fallback>
            <p:pic>
              <p:nvPicPr>
                <p:cNvPr id="130" name="Ink 129">
                  <a:extLst>
                    <a:ext uri="{FF2B5EF4-FFF2-40B4-BE49-F238E27FC236}">
                      <a16:creationId xmlns:a16="http://schemas.microsoft.com/office/drawing/2014/main" id="{F6EB9847-60D2-6B4D-9724-18B01C3F8325}"/>
                    </a:ext>
                  </a:extLst>
                </p:cNvPr>
                <p:cNvPicPr/>
                <p:nvPr/>
              </p:nvPicPr>
              <p:blipFill>
                <a:blip r:embed="rId235"/>
                <a:stretch>
                  <a:fillRect/>
                </a:stretch>
              </p:blipFill>
              <p:spPr>
                <a:xfrm>
                  <a:off x="2061430" y="1034023"/>
                  <a:ext cx="275040" cy="75240"/>
                </a:xfrm>
                <a:prstGeom prst="rect">
                  <a:avLst/>
                </a:prstGeom>
              </p:spPr>
            </p:pic>
          </mc:Fallback>
        </mc:AlternateContent>
        <mc:AlternateContent xmlns:mc="http://schemas.openxmlformats.org/markup-compatibility/2006">
          <mc:Choice xmlns:p14="http://schemas.microsoft.com/office/powerpoint/2010/main" Requires="p14">
            <p:contentPart p14:bwMode="auto" r:id="rId236">
              <p14:nvContentPartPr>
                <p14:cNvPr id="131" name="Ink 130">
                  <a:extLst>
                    <a:ext uri="{FF2B5EF4-FFF2-40B4-BE49-F238E27FC236}">
                      <a16:creationId xmlns:a16="http://schemas.microsoft.com/office/drawing/2014/main" id="{079C36C8-AE49-9347-82DB-4E3519B34D9F}"/>
                    </a:ext>
                  </a:extLst>
                </p14:cNvPr>
                <p14:cNvContentPartPr/>
                <p14:nvPr/>
              </p14:nvContentPartPr>
              <p14:xfrm>
                <a:off x="2451310" y="977863"/>
                <a:ext cx="324360" cy="223200"/>
              </p14:xfrm>
            </p:contentPart>
          </mc:Choice>
          <mc:Fallback>
            <p:pic>
              <p:nvPicPr>
                <p:cNvPr id="131" name="Ink 130">
                  <a:extLst>
                    <a:ext uri="{FF2B5EF4-FFF2-40B4-BE49-F238E27FC236}">
                      <a16:creationId xmlns:a16="http://schemas.microsoft.com/office/drawing/2014/main" id="{079C36C8-AE49-9347-82DB-4E3519B34D9F}"/>
                    </a:ext>
                  </a:extLst>
                </p:cNvPr>
                <p:cNvPicPr/>
                <p:nvPr/>
              </p:nvPicPr>
              <p:blipFill>
                <a:blip r:embed="rId237"/>
                <a:stretch>
                  <a:fillRect/>
                </a:stretch>
              </p:blipFill>
              <p:spPr>
                <a:xfrm>
                  <a:off x="2420710" y="946903"/>
                  <a:ext cx="385560" cy="284760"/>
                </a:xfrm>
                <a:prstGeom prst="rect">
                  <a:avLst/>
                </a:prstGeom>
              </p:spPr>
            </p:pic>
          </mc:Fallback>
        </mc:AlternateContent>
        <mc:AlternateContent xmlns:mc="http://schemas.openxmlformats.org/markup-compatibility/2006">
          <mc:Choice xmlns:p14="http://schemas.microsoft.com/office/powerpoint/2010/main" Requires="p14">
            <p:contentPart p14:bwMode="auto" r:id="rId238">
              <p14:nvContentPartPr>
                <p14:cNvPr id="132" name="Ink 131">
                  <a:extLst>
                    <a:ext uri="{FF2B5EF4-FFF2-40B4-BE49-F238E27FC236}">
                      <a16:creationId xmlns:a16="http://schemas.microsoft.com/office/drawing/2014/main" id="{60C65A13-73A2-2541-AA6B-208E5345C544}"/>
                    </a:ext>
                  </a:extLst>
                </p14:cNvPr>
                <p14:cNvContentPartPr/>
                <p14:nvPr/>
              </p14:nvContentPartPr>
              <p14:xfrm>
                <a:off x="2501350" y="860863"/>
                <a:ext cx="52920" cy="25920"/>
              </p14:xfrm>
            </p:contentPart>
          </mc:Choice>
          <mc:Fallback>
            <p:pic>
              <p:nvPicPr>
                <p:cNvPr id="132" name="Ink 131">
                  <a:extLst>
                    <a:ext uri="{FF2B5EF4-FFF2-40B4-BE49-F238E27FC236}">
                      <a16:creationId xmlns:a16="http://schemas.microsoft.com/office/drawing/2014/main" id="{60C65A13-73A2-2541-AA6B-208E5345C544}"/>
                    </a:ext>
                  </a:extLst>
                </p:cNvPr>
                <p:cNvPicPr/>
                <p:nvPr/>
              </p:nvPicPr>
              <p:blipFill>
                <a:blip r:embed="rId239"/>
                <a:stretch>
                  <a:fillRect/>
                </a:stretch>
              </p:blipFill>
              <p:spPr>
                <a:xfrm>
                  <a:off x="2470750" y="830263"/>
                  <a:ext cx="114480" cy="87120"/>
                </a:xfrm>
                <a:prstGeom prst="rect">
                  <a:avLst/>
                </a:prstGeom>
              </p:spPr>
            </p:pic>
          </mc:Fallback>
        </mc:AlternateContent>
        <mc:AlternateContent xmlns:mc="http://schemas.openxmlformats.org/markup-compatibility/2006">
          <mc:Choice xmlns:p14="http://schemas.microsoft.com/office/powerpoint/2010/main" Requires="p14">
            <p:contentPart p14:bwMode="auto" r:id="rId240">
              <p14:nvContentPartPr>
                <p14:cNvPr id="142" name="Ink 141">
                  <a:extLst>
                    <a:ext uri="{FF2B5EF4-FFF2-40B4-BE49-F238E27FC236}">
                      <a16:creationId xmlns:a16="http://schemas.microsoft.com/office/drawing/2014/main" id="{C7C9E8CB-4DE1-8441-AC29-4D4B41FC630B}"/>
                    </a:ext>
                  </a:extLst>
                </p14:cNvPr>
                <p14:cNvContentPartPr/>
                <p14:nvPr/>
              </p14:nvContentPartPr>
              <p14:xfrm>
                <a:off x="6107830" y="469903"/>
                <a:ext cx="80640" cy="334440"/>
              </p14:xfrm>
            </p:contentPart>
          </mc:Choice>
          <mc:Fallback>
            <p:pic>
              <p:nvPicPr>
                <p:cNvPr id="142" name="Ink 141">
                  <a:extLst>
                    <a:ext uri="{FF2B5EF4-FFF2-40B4-BE49-F238E27FC236}">
                      <a16:creationId xmlns:a16="http://schemas.microsoft.com/office/drawing/2014/main" id="{C7C9E8CB-4DE1-8441-AC29-4D4B41FC630B}"/>
                    </a:ext>
                  </a:extLst>
                </p:cNvPr>
                <p:cNvPicPr/>
                <p:nvPr/>
              </p:nvPicPr>
              <p:blipFill>
                <a:blip r:embed="rId241"/>
                <a:stretch>
                  <a:fillRect/>
                </a:stretch>
              </p:blipFill>
              <p:spPr>
                <a:xfrm>
                  <a:off x="6077230" y="439303"/>
                  <a:ext cx="142200" cy="395640"/>
                </a:xfrm>
                <a:prstGeom prst="rect">
                  <a:avLst/>
                </a:prstGeom>
              </p:spPr>
            </p:pic>
          </mc:Fallback>
        </mc:AlternateContent>
        <mc:AlternateContent xmlns:mc="http://schemas.openxmlformats.org/markup-compatibility/2006">
          <mc:Choice xmlns:p14="http://schemas.microsoft.com/office/powerpoint/2010/main" Requires="p14">
            <p:contentPart p14:bwMode="auto" r:id="rId242">
              <p14:nvContentPartPr>
                <p14:cNvPr id="143" name="Ink 142">
                  <a:extLst>
                    <a:ext uri="{FF2B5EF4-FFF2-40B4-BE49-F238E27FC236}">
                      <a16:creationId xmlns:a16="http://schemas.microsoft.com/office/drawing/2014/main" id="{35F9B4AB-0575-9746-B5F1-F2280B19220D}"/>
                    </a:ext>
                  </a:extLst>
                </p14:cNvPr>
                <p14:cNvContentPartPr/>
                <p14:nvPr/>
              </p14:nvContentPartPr>
              <p14:xfrm>
                <a:off x="6096670" y="577903"/>
                <a:ext cx="522720" cy="160200"/>
              </p14:xfrm>
            </p:contentPart>
          </mc:Choice>
          <mc:Fallback>
            <p:pic>
              <p:nvPicPr>
                <p:cNvPr id="143" name="Ink 142">
                  <a:extLst>
                    <a:ext uri="{FF2B5EF4-FFF2-40B4-BE49-F238E27FC236}">
                      <a16:creationId xmlns:a16="http://schemas.microsoft.com/office/drawing/2014/main" id="{35F9B4AB-0575-9746-B5F1-F2280B19220D}"/>
                    </a:ext>
                  </a:extLst>
                </p:cNvPr>
                <p:cNvPicPr/>
                <p:nvPr/>
              </p:nvPicPr>
              <p:blipFill>
                <a:blip r:embed="rId243"/>
                <a:stretch>
                  <a:fillRect/>
                </a:stretch>
              </p:blipFill>
              <p:spPr>
                <a:xfrm>
                  <a:off x="6066070" y="547303"/>
                  <a:ext cx="584280" cy="221400"/>
                </a:xfrm>
                <a:prstGeom prst="rect">
                  <a:avLst/>
                </a:prstGeom>
              </p:spPr>
            </p:pic>
          </mc:Fallback>
        </mc:AlternateContent>
        <mc:AlternateContent xmlns:mc="http://schemas.openxmlformats.org/markup-compatibility/2006">
          <mc:Choice xmlns:p14="http://schemas.microsoft.com/office/powerpoint/2010/main" Requires="p14">
            <p:contentPart p14:bwMode="auto" r:id="rId244">
              <p14:nvContentPartPr>
                <p14:cNvPr id="144" name="Ink 143">
                  <a:extLst>
                    <a:ext uri="{FF2B5EF4-FFF2-40B4-BE49-F238E27FC236}">
                      <a16:creationId xmlns:a16="http://schemas.microsoft.com/office/drawing/2014/main" id="{7636AC81-3171-2D4C-AC44-3E9EB0B78B24}"/>
                    </a:ext>
                  </a:extLst>
                </p14:cNvPr>
                <p14:cNvContentPartPr/>
                <p14:nvPr/>
              </p14:nvContentPartPr>
              <p14:xfrm>
                <a:off x="6896230" y="430663"/>
                <a:ext cx="19080" cy="214200"/>
              </p14:xfrm>
            </p:contentPart>
          </mc:Choice>
          <mc:Fallback>
            <p:pic>
              <p:nvPicPr>
                <p:cNvPr id="144" name="Ink 143">
                  <a:extLst>
                    <a:ext uri="{FF2B5EF4-FFF2-40B4-BE49-F238E27FC236}">
                      <a16:creationId xmlns:a16="http://schemas.microsoft.com/office/drawing/2014/main" id="{7636AC81-3171-2D4C-AC44-3E9EB0B78B24}"/>
                    </a:ext>
                  </a:extLst>
                </p:cNvPr>
                <p:cNvPicPr/>
                <p:nvPr/>
              </p:nvPicPr>
              <p:blipFill>
                <a:blip r:embed="rId245"/>
                <a:stretch>
                  <a:fillRect/>
                </a:stretch>
              </p:blipFill>
              <p:spPr>
                <a:xfrm>
                  <a:off x="6865630" y="400063"/>
                  <a:ext cx="80640" cy="275760"/>
                </a:xfrm>
                <a:prstGeom prst="rect">
                  <a:avLst/>
                </a:prstGeom>
              </p:spPr>
            </p:pic>
          </mc:Fallback>
        </mc:AlternateContent>
        <mc:AlternateContent xmlns:mc="http://schemas.openxmlformats.org/markup-compatibility/2006">
          <mc:Choice xmlns:p14="http://schemas.microsoft.com/office/powerpoint/2010/main" Requires="p14">
            <p:contentPart p14:bwMode="auto" r:id="rId246">
              <p14:nvContentPartPr>
                <p14:cNvPr id="145" name="Ink 144">
                  <a:extLst>
                    <a:ext uri="{FF2B5EF4-FFF2-40B4-BE49-F238E27FC236}">
                      <a16:creationId xmlns:a16="http://schemas.microsoft.com/office/drawing/2014/main" id="{964E80DF-3348-184C-A44E-9DC943912A2A}"/>
                    </a:ext>
                  </a:extLst>
                </p14:cNvPr>
                <p14:cNvContentPartPr/>
                <p14:nvPr/>
              </p14:nvContentPartPr>
              <p14:xfrm>
                <a:off x="6827470" y="370543"/>
                <a:ext cx="407520" cy="295560"/>
              </p14:xfrm>
            </p:contentPart>
          </mc:Choice>
          <mc:Fallback>
            <p:pic>
              <p:nvPicPr>
                <p:cNvPr id="145" name="Ink 144">
                  <a:extLst>
                    <a:ext uri="{FF2B5EF4-FFF2-40B4-BE49-F238E27FC236}">
                      <a16:creationId xmlns:a16="http://schemas.microsoft.com/office/drawing/2014/main" id="{964E80DF-3348-184C-A44E-9DC943912A2A}"/>
                    </a:ext>
                  </a:extLst>
                </p:cNvPr>
                <p:cNvPicPr/>
                <p:nvPr/>
              </p:nvPicPr>
              <p:blipFill>
                <a:blip r:embed="rId247"/>
                <a:stretch>
                  <a:fillRect/>
                </a:stretch>
              </p:blipFill>
              <p:spPr>
                <a:xfrm>
                  <a:off x="6796510" y="339943"/>
                  <a:ext cx="468720" cy="357120"/>
                </a:xfrm>
                <a:prstGeom prst="rect">
                  <a:avLst/>
                </a:prstGeom>
              </p:spPr>
            </p:pic>
          </mc:Fallback>
        </mc:AlternateContent>
        <mc:AlternateContent xmlns:mc="http://schemas.openxmlformats.org/markup-compatibility/2006">
          <mc:Choice xmlns:p14="http://schemas.microsoft.com/office/powerpoint/2010/main" Requires="p14">
            <p:contentPart p14:bwMode="auto" r:id="rId248">
              <p14:nvContentPartPr>
                <p14:cNvPr id="146" name="Ink 145">
                  <a:extLst>
                    <a:ext uri="{FF2B5EF4-FFF2-40B4-BE49-F238E27FC236}">
                      <a16:creationId xmlns:a16="http://schemas.microsoft.com/office/drawing/2014/main" id="{83193F9F-1388-3640-A4AA-C911FC7E3BB9}"/>
                    </a:ext>
                  </a:extLst>
                </p14:cNvPr>
                <p14:cNvContentPartPr/>
                <p14:nvPr/>
              </p14:nvContentPartPr>
              <p14:xfrm>
                <a:off x="7499590" y="408703"/>
                <a:ext cx="798840" cy="213120"/>
              </p14:xfrm>
            </p:contentPart>
          </mc:Choice>
          <mc:Fallback>
            <p:pic>
              <p:nvPicPr>
                <p:cNvPr id="146" name="Ink 145">
                  <a:extLst>
                    <a:ext uri="{FF2B5EF4-FFF2-40B4-BE49-F238E27FC236}">
                      <a16:creationId xmlns:a16="http://schemas.microsoft.com/office/drawing/2014/main" id="{83193F9F-1388-3640-A4AA-C911FC7E3BB9}"/>
                    </a:ext>
                  </a:extLst>
                </p:cNvPr>
                <p:cNvPicPr/>
                <p:nvPr/>
              </p:nvPicPr>
              <p:blipFill>
                <a:blip r:embed="rId249"/>
                <a:stretch>
                  <a:fillRect/>
                </a:stretch>
              </p:blipFill>
              <p:spPr>
                <a:xfrm>
                  <a:off x="7468990" y="377743"/>
                  <a:ext cx="860040" cy="274320"/>
                </a:xfrm>
                <a:prstGeom prst="rect">
                  <a:avLst/>
                </a:prstGeom>
              </p:spPr>
            </p:pic>
          </mc:Fallback>
        </mc:AlternateContent>
        <mc:AlternateContent xmlns:mc="http://schemas.openxmlformats.org/markup-compatibility/2006">
          <mc:Choice xmlns:p14="http://schemas.microsoft.com/office/powerpoint/2010/main" Requires="p14">
            <p:contentPart p14:bwMode="auto" r:id="rId250">
              <p14:nvContentPartPr>
                <p14:cNvPr id="134" name="Ink 133">
                  <a:extLst>
                    <a:ext uri="{FF2B5EF4-FFF2-40B4-BE49-F238E27FC236}">
                      <a16:creationId xmlns:a16="http://schemas.microsoft.com/office/drawing/2014/main" id="{6D9FED72-5425-A34C-ADC3-56F868950830}"/>
                    </a:ext>
                  </a:extLst>
                </p14:cNvPr>
                <p14:cNvContentPartPr/>
                <p14:nvPr/>
              </p14:nvContentPartPr>
              <p14:xfrm>
                <a:off x="3247990" y="886063"/>
                <a:ext cx="210600" cy="336240"/>
              </p14:xfrm>
            </p:contentPart>
          </mc:Choice>
          <mc:Fallback>
            <p:pic>
              <p:nvPicPr>
                <p:cNvPr id="134" name="Ink 133">
                  <a:extLst>
                    <a:ext uri="{FF2B5EF4-FFF2-40B4-BE49-F238E27FC236}">
                      <a16:creationId xmlns:a16="http://schemas.microsoft.com/office/drawing/2014/main" id="{6D9FED72-5425-A34C-ADC3-56F868950830}"/>
                    </a:ext>
                  </a:extLst>
                </p:cNvPr>
                <p:cNvPicPr/>
                <p:nvPr/>
              </p:nvPicPr>
              <p:blipFill>
                <a:blip r:embed="rId251"/>
                <a:stretch>
                  <a:fillRect/>
                </a:stretch>
              </p:blipFill>
              <p:spPr>
                <a:xfrm>
                  <a:off x="3217390" y="855463"/>
                  <a:ext cx="271800" cy="397800"/>
                </a:xfrm>
                <a:prstGeom prst="rect">
                  <a:avLst/>
                </a:prstGeom>
              </p:spPr>
            </p:pic>
          </mc:Fallback>
        </mc:AlternateContent>
        <mc:AlternateContent xmlns:mc="http://schemas.openxmlformats.org/markup-compatibility/2006">
          <mc:Choice xmlns:p14="http://schemas.microsoft.com/office/powerpoint/2010/main" Requires="p14">
            <p:contentPart p14:bwMode="auto" r:id="rId252">
              <p14:nvContentPartPr>
                <p14:cNvPr id="135" name="Ink 134">
                  <a:extLst>
                    <a:ext uri="{FF2B5EF4-FFF2-40B4-BE49-F238E27FC236}">
                      <a16:creationId xmlns:a16="http://schemas.microsoft.com/office/drawing/2014/main" id="{8140DD3C-2871-1F44-8A5F-039B2E3F3BF6}"/>
                    </a:ext>
                  </a:extLst>
                </p14:cNvPr>
                <p14:cNvContentPartPr/>
                <p14:nvPr/>
              </p14:nvContentPartPr>
              <p14:xfrm>
                <a:off x="3686830" y="879223"/>
                <a:ext cx="138240" cy="228240"/>
              </p14:xfrm>
            </p:contentPart>
          </mc:Choice>
          <mc:Fallback>
            <p:pic>
              <p:nvPicPr>
                <p:cNvPr id="135" name="Ink 134">
                  <a:extLst>
                    <a:ext uri="{FF2B5EF4-FFF2-40B4-BE49-F238E27FC236}">
                      <a16:creationId xmlns:a16="http://schemas.microsoft.com/office/drawing/2014/main" id="{8140DD3C-2871-1F44-8A5F-039B2E3F3BF6}"/>
                    </a:ext>
                  </a:extLst>
                </p:cNvPr>
                <p:cNvPicPr/>
                <p:nvPr/>
              </p:nvPicPr>
              <p:blipFill>
                <a:blip r:embed="rId253"/>
                <a:stretch>
                  <a:fillRect/>
                </a:stretch>
              </p:blipFill>
              <p:spPr>
                <a:xfrm>
                  <a:off x="3656230" y="848263"/>
                  <a:ext cx="199800" cy="289440"/>
                </a:xfrm>
                <a:prstGeom prst="rect">
                  <a:avLst/>
                </a:prstGeom>
              </p:spPr>
            </p:pic>
          </mc:Fallback>
        </mc:AlternateContent>
        <mc:AlternateContent xmlns:mc="http://schemas.openxmlformats.org/markup-compatibility/2006">
          <mc:Choice xmlns:p14="http://schemas.microsoft.com/office/powerpoint/2010/main" Requires="p14">
            <p:contentPart p14:bwMode="auto" r:id="rId254">
              <p14:nvContentPartPr>
                <p14:cNvPr id="136" name="Ink 135">
                  <a:extLst>
                    <a:ext uri="{FF2B5EF4-FFF2-40B4-BE49-F238E27FC236}">
                      <a16:creationId xmlns:a16="http://schemas.microsoft.com/office/drawing/2014/main" id="{E1401164-2DEE-734C-9C27-42BD0AD7E6BA}"/>
                    </a:ext>
                  </a:extLst>
                </p14:cNvPr>
                <p14:cNvContentPartPr/>
                <p14:nvPr/>
              </p14:nvContentPartPr>
              <p14:xfrm>
                <a:off x="4001830" y="1025383"/>
                <a:ext cx="2880" cy="15840"/>
              </p14:xfrm>
            </p:contentPart>
          </mc:Choice>
          <mc:Fallback>
            <p:pic>
              <p:nvPicPr>
                <p:cNvPr id="136" name="Ink 135">
                  <a:extLst>
                    <a:ext uri="{FF2B5EF4-FFF2-40B4-BE49-F238E27FC236}">
                      <a16:creationId xmlns:a16="http://schemas.microsoft.com/office/drawing/2014/main" id="{E1401164-2DEE-734C-9C27-42BD0AD7E6BA}"/>
                    </a:ext>
                  </a:extLst>
                </p:cNvPr>
                <p:cNvPicPr/>
                <p:nvPr/>
              </p:nvPicPr>
              <p:blipFill>
                <a:blip r:embed="rId255"/>
                <a:stretch>
                  <a:fillRect/>
                </a:stretch>
              </p:blipFill>
              <p:spPr>
                <a:xfrm>
                  <a:off x="3970870" y="994783"/>
                  <a:ext cx="64440" cy="77040"/>
                </a:xfrm>
                <a:prstGeom prst="rect">
                  <a:avLst/>
                </a:prstGeom>
              </p:spPr>
            </p:pic>
          </mc:Fallback>
        </mc:AlternateContent>
        <mc:AlternateContent xmlns:mc="http://schemas.openxmlformats.org/markup-compatibility/2006">
          <mc:Choice xmlns:p14="http://schemas.microsoft.com/office/powerpoint/2010/main" Requires="p14">
            <p:contentPart p14:bwMode="auto" r:id="rId256">
              <p14:nvContentPartPr>
                <p14:cNvPr id="137" name="Ink 136">
                  <a:extLst>
                    <a:ext uri="{FF2B5EF4-FFF2-40B4-BE49-F238E27FC236}">
                      <a16:creationId xmlns:a16="http://schemas.microsoft.com/office/drawing/2014/main" id="{FCE4E0F1-5A67-E84D-8AB4-EC6375B623E1}"/>
                    </a:ext>
                  </a:extLst>
                </p14:cNvPr>
                <p14:cNvContentPartPr/>
                <p14:nvPr/>
              </p14:nvContentPartPr>
              <p14:xfrm>
                <a:off x="4015870" y="832423"/>
                <a:ext cx="170640" cy="259200"/>
              </p14:xfrm>
            </p:contentPart>
          </mc:Choice>
          <mc:Fallback>
            <p:pic>
              <p:nvPicPr>
                <p:cNvPr id="137" name="Ink 136">
                  <a:extLst>
                    <a:ext uri="{FF2B5EF4-FFF2-40B4-BE49-F238E27FC236}">
                      <a16:creationId xmlns:a16="http://schemas.microsoft.com/office/drawing/2014/main" id="{FCE4E0F1-5A67-E84D-8AB4-EC6375B623E1}"/>
                    </a:ext>
                  </a:extLst>
                </p:cNvPr>
                <p:cNvPicPr/>
                <p:nvPr/>
              </p:nvPicPr>
              <p:blipFill>
                <a:blip r:embed="rId257"/>
                <a:stretch>
                  <a:fillRect/>
                </a:stretch>
              </p:blipFill>
              <p:spPr>
                <a:xfrm>
                  <a:off x="3985270" y="801463"/>
                  <a:ext cx="231840" cy="320400"/>
                </a:xfrm>
                <a:prstGeom prst="rect">
                  <a:avLst/>
                </a:prstGeom>
              </p:spPr>
            </p:pic>
          </mc:Fallback>
        </mc:AlternateContent>
        <mc:AlternateContent xmlns:mc="http://schemas.openxmlformats.org/markup-compatibility/2006">
          <mc:Choice xmlns:p14="http://schemas.microsoft.com/office/powerpoint/2010/main" Requires="p14">
            <p:contentPart p14:bwMode="auto" r:id="rId258">
              <p14:nvContentPartPr>
                <p14:cNvPr id="138" name="Ink 137">
                  <a:extLst>
                    <a:ext uri="{FF2B5EF4-FFF2-40B4-BE49-F238E27FC236}">
                      <a16:creationId xmlns:a16="http://schemas.microsoft.com/office/drawing/2014/main" id="{19C93B6C-D4F4-7F4D-8194-DBE003E9CCCE}"/>
                    </a:ext>
                  </a:extLst>
                </p14:cNvPr>
                <p14:cNvContentPartPr/>
                <p14:nvPr/>
              </p14:nvContentPartPr>
              <p14:xfrm>
                <a:off x="4043590" y="843583"/>
                <a:ext cx="234360" cy="251640"/>
              </p14:xfrm>
            </p:contentPart>
          </mc:Choice>
          <mc:Fallback>
            <p:pic>
              <p:nvPicPr>
                <p:cNvPr id="138" name="Ink 137">
                  <a:extLst>
                    <a:ext uri="{FF2B5EF4-FFF2-40B4-BE49-F238E27FC236}">
                      <a16:creationId xmlns:a16="http://schemas.microsoft.com/office/drawing/2014/main" id="{19C93B6C-D4F4-7F4D-8194-DBE003E9CCCE}"/>
                    </a:ext>
                  </a:extLst>
                </p:cNvPr>
                <p:cNvPicPr/>
                <p:nvPr/>
              </p:nvPicPr>
              <p:blipFill>
                <a:blip r:embed="rId259"/>
                <a:stretch>
                  <a:fillRect/>
                </a:stretch>
              </p:blipFill>
              <p:spPr>
                <a:xfrm>
                  <a:off x="4012630" y="812983"/>
                  <a:ext cx="295920" cy="313200"/>
                </a:xfrm>
                <a:prstGeom prst="rect">
                  <a:avLst/>
                </a:prstGeom>
              </p:spPr>
            </p:pic>
          </mc:Fallback>
        </mc:AlternateContent>
        <mc:AlternateContent xmlns:mc="http://schemas.openxmlformats.org/markup-compatibility/2006">
          <mc:Choice xmlns:p14="http://schemas.microsoft.com/office/powerpoint/2010/main" Requires="p14">
            <p:contentPart p14:bwMode="auto" r:id="rId260">
              <p14:nvContentPartPr>
                <p14:cNvPr id="139" name="Ink 138">
                  <a:extLst>
                    <a:ext uri="{FF2B5EF4-FFF2-40B4-BE49-F238E27FC236}">
                      <a16:creationId xmlns:a16="http://schemas.microsoft.com/office/drawing/2014/main" id="{A3D97F67-F89C-184D-8EAC-E52E35D3454D}"/>
                    </a:ext>
                  </a:extLst>
                </p14:cNvPr>
                <p14:cNvContentPartPr/>
                <p14:nvPr/>
              </p14:nvContentPartPr>
              <p14:xfrm>
                <a:off x="4413310" y="995863"/>
                <a:ext cx="17640" cy="27000"/>
              </p14:xfrm>
            </p:contentPart>
          </mc:Choice>
          <mc:Fallback>
            <p:pic>
              <p:nvPicPr>
                <p:cNvPr id="139" name="Ink 138">
                  <a:extLst>
                    <a:ext uri="{FF2B5EF4-FFF2-40B4-BE49-F238E27FC236}">
                      <a16:creationId xmlns:a16="http://schemas.microsoft.com/office/drawing/2014/main" id="{A3D97F67-F89C-184D-8EAC-E52E35D3454D}"/>
                    </a:ext>
                  </a:extLst>
                </p:cNvPr>
                <p:cNvPicPr/>
                <p:nvPr/>
              </p:nvPicPr>
              <p:blipFill>
                <a:blip r:embed="rId261"/>
                <a:stretch>
                  <a:fillRect/>
                </a:stretch>
              </p:blipFill>
              <p:spPr>
                <a:xfrm>
                  <a:off x="4382710" y="964903"/>
                  <a:ext cx="78840" cy="88560"/>
                </a:xfrm>
                <a:prstGeom prst="rect">
                  <a:avLst/>
                </a:prstGeom>
              </p:spPr>
            </p:pic>
          </mc:Fallback>
        </mc:AlternateContent>
        <mc:AlternateContent xmlns:mc="http://schemas.openxmlformats.org/markup-compatibility/2006">
          <mc:Choice xmlns:p14="http://schemas.microsoft.com/office/powerpoint/2010/main" Requires="p14">
            <p:contentPart p14:bwMode="auto" r:id="rId262">
              <p14:nvContentPartPr>
                <p14:cNvPr id="140" name="Ink 139">
                  <a:extLst>
                    <a:ext uri="{FF2B5EF4-FFF2-40B4-BE49-F238E27FC236}">
                      <a16:creationId xmlns:a16="http://schemas.microsoft.com/office/drawing/2014/main" id="{4C5FE438-1000-1444-8C81-616467E2C35E}"/>
                    </a:ext>
                  </a:extLst>
                </p14:cNvPr>
                <p14:cNvContentPartPr/>
                <p14:nvPr/>
              </p14:nvContentPartPr>
              <p14:xfrm>
                <a:off x="4784470" y="755383"/>
                <a:ext cx="498600" cy="186120"/>
              </p14:xfrm>
            </p:contentPart>
          </mc:Choice>
          <mc:Fallback>
            <p:pic>
              <p:nvPicPr>
                <p:cNvPr id="140" name="Ink 139">
                  <a:extLst>
                    <a:ext uri="{FF2B5EF4-FFF2-40B4-BE49-F238E27FC236}">
                      <a16:creationId xmlns:a16="http://schemas.microsoft.com/office/drawing/2014/main" id="{4C5FE438-1000-1444-8C81-616467E2C35E}"/>
                    </a:ext>
                  </a:extLst>
                </p:cNvPr>
                <p:cNvPicPr/>
                <p:nvPr/>
              </p:nvPicPr>
              <p:blipFill>
                <a:blip r:embed="rId263"/>
                <a:stretch>
                  <a:fillRect/>
                </a:stretch>
              </p:blipFill>
              <p:spPr>
                <a:xfrm>
                  <a:off x="4753870" y="724783"/>
                  <a:ext cx="559800" cy="247320"/>
                </a:xfrm>
                <a:prstGeom prst="rect">
                  <a:avLst/>
                </a:prstGeom>
              </p:spPr>
            </p:pic>
          </mc:Fallback>
        </mc:AlternateContent>
        <mc:AlternateContent xmlns:mc="http://schemas.openxmlformats.org/markup-compatibility/2006">
          <mc:Choice xmlns:p14="http://schemas.microsoft.com/office/powerpoint/2010/main" Requires="p14">
            <p:contentPart p14:bwMode="auto" r:id="rId264">
              <p14:nvContentPartPr>
                <p14:cNvPr id="141" name="Ink 140">
                  <a:extLst>
                    <a:ext uri="{FF2B5EF4-FFF2-40B4-BE49-F238E27FC236}">
                      <a16:creationId xmlns:a16="http://schemas.microsoft.com/office/drawing/2014/main" id="{F9E142DE-4D6E-7243-B923-6147831AFA75}"/>
                    </a:ext>
                  </a:extLst>
                </p14:cNvPr>
                <p14:cNvContentPartPr/>
                <p14:nvPr/>
              </p14:nvContentPartPr>
              <p14:xfrm>
                <a:off x="5389990" y="720463"/>
                <a:ext cx="335520" cy="308160"/>
              </p14:xfrm>
            </p:contentPart>
          </mc:Choice>
          <mc:Fallback>
            <p:pic>
              <p:nvPicPr>
                <p:cNvPr id="141" name="Ink 140">
                  <a:extLst>
                    <a:ext uri="{FF2B5EF4-FFF2-40B4-BE49-F238E27FC236}">
                      <a16:creationId xmlns:a16="http://schemas.microsoft.com/office/drawing/2014/main" id="{F9E142DE-4D6E-7243-B923-6147831AFA75}"/>
                    </a:ext>
                  </a:extLst>
                </p:cNvPr>
                <p:cNvPicPr/>
                <p:nvPr/>
              </p:nvPicPr>
              <p:blipFill>
                <a:blip r:embed="rId265"/>
                <a:stretch>
                  <a:fillRect/>
                </a:stretch>
              </p:blipFill>
              <p:spPr>
                <a:xfrm>
                  <a:off x="5359390" y="689863"/>
                  <a:ext cx="396720" cy="369360"/>
                </a:xfrm>
                <a:prstGeom prst="rect">
                  <a:avLst/>
                </a:prstGeom>
              </p:spPr>
            </p:pic>
          </mc:Fallback>
        </mc:AlternateContent>
        <mc:AlternateContent xmlns:mc="http://schemas.openxmlformats.org/markup-compatibility/2006">
          <mc:Choice xmlns:p14="http://schemas.microsoft.com/office/powerpoint/2010/main" Requires="p14">
            <p:contentPart p14:bwMode="auto" r:id="rId266">
              <p14:nvContentPartPr>
                <p14:cNvPr id="148" name="Ink 147">
                  <a:extLst>
                    <a:ext uri="{FF2B5EF4-FFF2-40B4-BE49-F238E27FC236}">
                      <a16:creationId xmlns:a16="http://schemas.microsoft.com/office/drawing/2014/main" id="{40B6B4D1-E028-D442-BB37-33FBEECBFDA9}"/>
                    </a:ext>
                  </a:extLst>
                </p14:cNvPr>
                <p14:cNvContentPartPr/>
                <p14:nvPr/>
              </p14:nvContentPartPr>
              <p14:xfrm>
                <a:off x="4218550" y="1158943"/>
                <a:ext cx="171360" cy="320400"/>
              </p14:xfrm>
            </p:contentPart>
          </mc:Choice>
          <mc:Fallback>
            <p:pic>
              <p:nvPicPr>
                <p:cNvPr id="148" name="Ink 147">
                  <a:extLst>
                    <a:ext uri="{FF2B5EF4-FFF2-40B4-BE49-F238E27FC236}">
                      <a16:creationId xmlns:a16="http://schemas.microsoft.com/office/drawing/2014/main" id="{40B6B4D1-E028-D442-BB37-33FBEECBFDA9}"/>
                    </a:ext>
                  </a:extLst>
                </p:cNvPr>
                <p:cNvPicPr/>
                <p:nvPr/>
              </p:nvPicPr>
              <p:blipFill>
                <a:blip r:embed="rId267"/>
                <a:stretch>
                  <a:fillRect/>
                </a:stretch>
              </p:blipFill>
              <p:spPr>
                <a:xfrm>
                  <a:off x="4187950" y="1127983"/>
                  <a:ext cx="232560" cy="381600"/>
                </a:xfrm>
                <a:prstGeom prst="rect">
                  <a:avLst/>
                </a:prstGeom>
              </p:spPr>
            </p:pic>
          </mc:Fallback>
        </mc:AlternateContent>
        <mc:AlternateContent xmlns:mc="http://schemas.openxmlformats.org/markup-compatibility/2006">
          <mc:Choice xmlns:p14="http://schemas.microsoft.com/office/powerpoint/2010/main" Requires="p14">
            <p:contentPart p14:bwMode="auto" r:id="rId268">
              <p14:nvContentPartPr>
                <p14:cNvPr id="150" name="Ink 149">
                  <a:extLst>
                    <a:ext uri="{FF2B5EF4-FFF2-40B4-BE49-F238E27FC236}">
                      <a16:creationId xmlns:a16="http://schemas.microsoft.com/office/drawing/2014/main" id="{A57BDBC7-8215-D340-BE34-C9F453CD87A3}"/>
                    </a:ext>
                  </a:extLst>
                </p14:cNvPr>
                <p14:cNvContentPartPr/>
                <p14:nvPr/>
              </p14:nvContentPartPr>
              <p14:xfrm>
                <a:off x="4443910" y="1115023"/>
                <a:ext cx="567360" cy="273600"/>
              </p14:xfrm>
            </p:contentPart>
          </mc:Choice>
          <mc:Fallback>
            <p:pic>
              <p:nvPicPr>
                <p:cNvPr id="150" name="Ink 149">
                  <a:extLst>
                    <a:ext uri="{FF2B5EF4-FFF2-40B4-BE49-F238E27FC236}">
                      <a16:creationId xmlns:a16="http://schemas.microsoft.com/office/drawing/2014/main" id="{A57BDBC7-8215-D340-BE34-C9F453CD87A3}"/>
                    </a:ext>
                  </a:extLst>
                </p:cNvPr>
                <p:cNvPicPr/>
                <p:nvPr/>
              </p:nvPicPr>
              <p:blipFill>
                <a:blip r:embed="rId269"/>
                <a:stretch>
                  <a:fillRect/>
                </a:stretch>
              </p:blipFill>
              <p:spPr>
                <a:xfrm>
                  <a:off x="4413310" y="1084423"/>
                  <a:ext cx="628560" cy="334800"/>
                </a:xfrm>
                <a:prstGeom prst="rect">
                  <a:avLst/>
                </a:prstGeom>
              </p:spPr>
            </p:pic>
          </mc:Fallback>
        </mc:AlternateContent>
        <mc:AlternateContent xmlns:mc="http://schemas.openxmlformats.org/markup-compatibility/2006">
          <mc:Choice xmlns:p14="http://schemas.microsoft.com/office/powerpoint/2010/main" Requires="p14">
            <p:contentPart p14:bwMode="auto" r:id="rId270">
              <p14:nvContentPartPr>
                <p14:cNvPr id="151" name="Ink 150">
                  <a:extLst>
                    <a:ext uri="{FF2B5EF4-FFF2-40B4-BE49-F238E27FC236}">
                      <a16:creationId xmlns:a16="http://schemas.microsoft.com/office/drawing/2014/main" id="{C1AA8781-B30F-DB4E-91D5-3EB70DA89CD9}"/>
                    </a:ext>
                  </a:extLst>
                </p14:cNvPr>
                <p14:cNvContentPartPr/>
                <p14:nvPr/>
              </p14:nvContentPartPr>
              <p14:xfrm>
                <a:off x="4978870" y="1146343"/>
                <a:ext cx="103680" cy="4680"/>
              </p14:xfrm>
            </p:contentPart>
          </mc:Choice>
          <mc:Fallback>
            <p:pic>
              <p:nvPicPr>
                <p:cNvPr id="151" name="Ink 150">
                  <a:extLst>
                    <a:ext uri="{FF2B5EF4-FFF2-40B4-BE49-F238E27FC236}">
                      <a16:creationId xmlns:a16="http://schemas.microsoft.com/office/drawing/2014/main" id="{C1AA8781-B30F-DB4E-91D5-3EB70DA89CD9}"/>
                    </a:ext>
                  </a:extLst>
                </p:cNvPr>
                <p:cNvPicPr/>
                <p:nvPr/>
              </p:nvPicPr>
              <p:blipFill>
                <a:blip r:embed="rId271"/>
                <a:stretch>
                  <a:fillRect/>
                </a:stretch>
              </p:blipFill>
              <p:spPr>
                <a:xfrm>
                  <a:off x="4948270" y="1115743"/>
                  <a:ext cx="164880" cy="65880"/>
                </a:xfrm>
                <a:prstGeom prst="rect">
                  <a:avLst/>
                </a:prstGeom>
              </p:spPr>
            </p:pic>
          </mc:Fallback>
        </mc:AlternateContent>
        <mc:AlternateContent xmlns:mc="http://schemas.openxmlformats.org/markup-compatibility/2006">
          <mc:Choice xmlns:p14="http://schemas.microsoft.com/office/powerpoint/2010/main" Requires="p14">
            <p:contentPart p14:bwMode="auto" r:id="rId272">
              <p14:nvContentPartPr>
                <p14:cNvPr id="152" name="Ink 151">
                  <a:extLst>
                    <a:ext uri="{FF2B5EF4-FFF2-40B4-BE49-F238E27FC236}">
                      <a16:creationId xmlns:a16="http://schemas.microsoft.com/office/drawing/2014/main" id="{4261A2C2-E965-EA46-8983-1CFDBF4BC9CB}"/>
                    </a:ext>
                  </a:extLst>
                </p14:cNvPr>
                <p14:cNvContentPartPr/>
                <p14:nvPr/>
              </p14:nvContentPartPr>
              <p14:xfrm>
                <a:off x="5135470" y="1034383"/>
                <a:ext cx="81000" cy="259920"/>
              </p14:xfrm>
            </p:contentPart>
          </mc:Choice>
          <mc:Fallback>
            <p:pic>
              <p:nvPicPr>
                <p:cNvPr id="152" name="Ink 151">
                  <a:extLst>
                    <a:ext uri="{FF2B5EF4-FFF2-40B4-BE49-F238E27FC236}">
                      <a16:creationId xmlns:a16="http://schemas.microsoft.com/office/drawing/2014/main" id="{4261A2C2-E965-EA46-8983-1CFDBF4BC9CB}"/>
                    </a:ext>
                  </a:extLst>
                </p:cNvPr>
                <p:cNvPicPr/>
                <p:nvPr/>
              </p:nvPicPr>
              <p:blipFill>
                <a:blip r:embed="rId273"/>
                <a:stretch>
                  <a:fillRect/>
                </a:stretch>
              </p:blipFill>
              <p:spPr>
                <a:xfrm>
                  <a:off x="5104870" y="1003783"/>
                  <a:ext cx="142200" cy="321480"/>
                </a:xfrm>
                <a:prstGeom prst="rect">
                  <a:avLst/>
                </a:prstGeom>
              </p:spPr>
            </p:pic>
          </mc:Fallback>
        </mc:AlternateContent>
        <mc:AlternateContent xmlns:mc="http://schemas.openxmlformats.org/markup-compatibility/2006">
          <mc:Choice xmlns:p14="http://schemas.microsoft.com/office/powerpoint/2010/main" Requires="p14">
            <p:contentPart p14:bwMode="auto" r:id="rId274">
              <p14:nvContentPartPr>
                <p14:cNvPr id="153" name="Ink 152">
                  <a:extLst>
                    <a:ext uri="{FF2B5EF4-FFF2-40B4-BE49-F238E27FC236}">
                      <a16:creationId xmlns:a16="http://schemas.microsoft.com/office/drawing/2014/main" id="{94037F1D-4284-F449-B54A-F78E3ABFA0BA}"/>
                    </a:ext>
                  </a:extLst>
                </p14:cNvPr>
                <p14:cNvContentPartPr/>
                <p14:nvPr/>
              </p14:nvContentPartPr>
              <p14:xfrm>
                <a:off x="5324470" y="1183423"/>
                <a:ext cx="1440" cy="6120"/>
              </p14:xfrm>
            </p:contentPart>
          </mc:Choice>
          <mc:Fallback>
            <p:pic>
              <p:nvPicPr>
                <p:cNvPr id="153" name="Ink 152">
                  <a:extLst>
                    <a:ext uri="{FF2B5EF4-FFF2-40B4-BE49-F238E27FC236}">
                      <a16:creationId xmlns:a16="http://schemas.microsoft.com/office/drawing/2014/main" id="{94037F1D-4284-F449-B54A-F78E3ABFA0BA}"/>
                    </a:ext>
                  </a:extLst>
                </p:cNvPr>
                <p:cNvPicPr/>
                <p:nvPr/>
              </p:nvPicPr>
              <p:blipFill>
                <a:blip r:embed="rId155"/>
                <a:stretch>
                  <a:fillRect/>
                </a:stretch>
              </p:blipFill>
              <p:spPr>
                <a:xfrm>
                  <a:off x="5293870" y="1152823"/>
                  <a:ext cx="62640" cy="67680"/>
                </a:xfrm>
                <a:prstGeom prst="rect">
                  <a:avLst/>
                </a:prstGeom>
              </p:spPr>
            </p:pic>
          </mc:Fallback>
        </mc:AlternateContent>
        <mc:AlternateContent xmlns:mc="http://schemas.openxmlformats.org/markup-compatibility/2006">
          <mc:Choice xmlns:p14="http://schemas.microsoft.com/office/powerpoint/2010/main" Requires="p14">
            <p:contentPart p14:bwMode="auto" r:id="rId275">
              <p14:nvContentPartPr>
                <p14:cNvPr id="154" name="Ink 153">
                  <a:extLst>
                    <a:ext uri="{FF2B5EF4-FFF2-40B4-BE49-F238E27FC236}">
                      <a16:creationId xmlns:a16="http://schemas.microsoft.com/office/drawing/2014/main" id="{5B7BDFF0-AF11-6D4A-93D6-46A007CF20ED}"/>
                    </a:ext>
                  </a:extLst>
                </p14:cNvPr>
                <p14:cNvContentPartPr/>
                <p14:nvPr/>
              </p14:nvContentPartPr>
              <p14:xfrm>
                <a:off x="4046110" y="1523623"/>
                <a:ext cx="1312200" cy="329760"/>
              </p14:xfrm>
            </p:contentPart>
          </mc:Choice>
          <mc:Fallback>
            <p:pic>
              <p:nvPicPr>
                <p:cNvPr id="154" name="Ink 153">
                  <a:extLst>
                    <a:ext uri="{FF2B5EF4-FFF2-40B4-BE49-F238E27FC236}">
                      <a16:creationId xmlns:a16="http://schemas.microsoft.com/office/drawing/2014/main" id="{5B7BDFF0-AF11-6D4A-93D6-46A007CF20ED}"/>
                    </a:ext>
                  </a:extLst>
                </p:cNvPr>
                <p:cNvPicPr/>
                <p:nvPr/>
              </p:nvPicPr>
              <p:blipFill>
                <a:blip r:embed="rId276"/>
                <a:stretch>
                  <a:fillRect/>
                </a:stretch>
              </p:blipFill>
              <p:spPr>
                <a:xfrm>
                  <a:off x="4015510" y="1493023"/>
                  <a:ext cx="1373400" cy="391320"/>
                </a:xfrm>
                <a:prstGeom prst="rect">
                  <a:avLst/>
                </a:prstGeom>
              </p:spPr>
            </p:pic>
          </mc:Fallback>
        </mc:AlternateContent>
        <mc:AlternateContent xmlns:mc="http://schemas.openxmlformats.org/markup-compatibility/2006">
          <mc:Choice xmlns:p14="http://schemas.microsoft.com/office/powerpoint/2010/main" Requires="p14">
            <p:contentPart p14:bwMode="auto" r:id="rId277">
              <p14:nvContentPartPr>
                <p14:cNvPr id="163" name="Ink 162">
                  <a:extLst>
                    <a:ext uri="{FF2B5EF4-FFF2-40B4-BE49-F238E27FC236}">
                      <a16:creationId xmlns:a16="http://schemas.microsoft.com/office/drawing/2014/main" id="{60B34007-F889-B64F-B366-3A050D31F655}"/>
                    </a:ext>
                  </a:extLst>
                </p14:cNvPr>
                <p14:cNvContentPartPr/>
                <p14:nvPr/>
              </p14:nvContentPartPr>
              <p14:xfrm>
                <a:off x="3062230" y="1098823"/>
                <a:ext cx="1429200" cy="246240"/>
              </p14:xfrm>
            </p:contentPart>
          </mc:Choice>
          <mc:Fallback>
            <p:pic>
              <p:nvPicPr>
                <p:cNvPr id="163" name="Ink 162">
                  <a:extLst>
                    <a:ext uri="{FF2B5EF4-FFF2-40B4-BE49-F238E27FC236}">
                      <a16:creationId xmlns:a16="http://schemas.microsoft.com/office/drawing/2014/main" id="{60B34007-F889-B64F-B366-3A050D31F655}"/>
                    </a:ext>
                  </a:extLst>
                </p:cNvPr>
                <p:cNvPicPr/>
                <p:nvPr/>
              </p:nvPicPr>
              <p:blipFill>
                <a:blip r:embed="rId278"/>
                <a:stretch>
                  <a:fillRect/>
                </a:stretch>
              </p:blipFill>
              <p:spPr>
                <a:xfrm>
                  <a:off x="3031630" y="1068223"/>
                  <a:ext cx="1490760" cy="307800"/>
                </a:xfrm>
                <a:prstGeom prst="rect">
                  <a:avLst/>
                </a:prstGeom>
              </p:spPr>
            </p:pic>
          </mc:Fallback>
        </mc:AlternateContent>
        <mc:AlternateContent xmlns:mc="http://schemas.openxmlformats.org/markup-compatibility/2006">
          <mc:Choice xmlns:p14="http://schemas.microsoft.com/office/powerpoint/2010/main" Requires="p14">
            <p:contentPart p14:bwMode="auto" r:id="rId279">
              <p14:nvContentPartPr>
                <p14:cNvPr id="164" name="Ink 163">
                  <a:extLst>
                    <a:ext uri="{FF2B5EF4-FFF2-40B4-BE49-F238E27FC236}">
                      <a16:creationId xmlns:a16="http://schemas.microsoft.com/office/drawing/2014/main" id="{F1C175A6-48B5-4140-8BAE-75EA5CC2E69C}"/>
                    </a:ext>
                  </a:extLst>
                </p14:cNvPr>
                <p14:cNvContentPartPr/>
                <p14:nvPr/>
              </p14:nvContentPartPr>
              <p14:xfrm>
                <a:off x="2935510" y="1138783"/>
                <a:ext cx="1658160" cy="216720"/>
              </p14:xfrm>
            </p:contentPart>
          </mc:Choice>
          <mc:Fallback>
            <p:pic>
              <p:nvPicPr>
                <p:cNvPr id="164" name="Ink 163">
                  <a:extLst>
                    <a:ext uri="{FF2B5EF4-FFF2-40B4-BE49-F238E27FC236}">
                      <a16:creationId xmlns:a16="http://schemas.microsoft.com/office/drawing/2014/main" id="{F1C175A6-48B5-4140-8BAE-75EA5CC2E69C}"/>
                    </a:ext>
                  </a:extLst>
                </p:cNvPr>
                <p:cNvPicPr/>
                <p:nvPr/>
              </p:nvPicPr>
              <p:blipFill>
                <a:blip r:embed="rId280"/>
                <a:stretch>
                  <a:fillRect/>
                </a:stretch>
              </p:blipFill>
              <p:spPr>
                <a:xfrm>
                  <a:off x="2904910" y="1107823"/>
                  <a:ext cx="1719720" cy="278280"/>
                </a:xfrm>
                <a:prstGeom prst="rect">
                  <a:avLst/>
                </a:prstGeom>
              </p:spPr>
            </p:pic>
          </mc:Fallback>
        </mc:AlternateContent>
        <mc:AlternateContent xmlns:mc="http://schemas.openxmlformats.org/markup-compatibility/2006">
          <mc:Choice xmlns:p14="http://schemas.microsoft.com/office/powerpoint/2010/main" Requires="p14">
            <p:contentPart p14:bwMode="auto" r:id="rId281">
              <p14:nvContentPartPr>
                <p14:cNvPr id="165" name="Ink 164">
                  <a:extLst>
                    <a:ext uri="{FF2B5EF4-FFF2-40B4-BE49-F238E27FC236}">
                      <a16:creationId xmlns:a16="http://schemas.microsoft.com/office/drawing/2014/main" id="{2F70E298-9D21-754E-A8B6-B5013BD73C89}"/>
                    </a:ext>
                  </a:extLst>
                </p14:cNvPr>
                <p14:cNvContentPartPr/>
                <p14:nvPr/>
              </p14:nvContentPartPr>
              <p14:xfrm>
                <a:off x="2971150" y="1137703"/>
                <a:ext cx="1509120" cy="204840"/>
              </p14:xfrm>
            </p:contentPart>
          </mc:Choice>
          <mc:Fallback>
            <p:pic>
              <p:nvPicPr>
                <p:cNvPr id="165" name="Ink 164">
                  <a:extLst>
                    <a:ext uri="{FF2B5EF4-FFF2-40B4-BE49-F238E27FC236}">
                      <a16:creationId xmlns:a16="http://schemas.microsoft.com/office/drawing/2014/main" id="{2F70E298-9D21-754E-A8B6-B5013BD73C89}"/>
                    </a:ext>
                  </a:extLst>
                </p:cNvPr>
                <p:cNvPicPr/>
                <p:nvPr/>
              </p:nvPicPr>
              <p:blipFill>
                <a:blip r:embed="rId282"/>
                <a:stretch>
                  <a:fillRect/>
                </a:stretch>
              </p:blipFill>
              <p:spPr>
                <a:xfrm>
                  <a:off x="2940190" y="1107103"/>
                  <a:ext cx="1570680" cy="266400"/>
                </a:xfrm>
                <a:prstGeom prst="rect">
                  <a:avLst/>
                </a:prstGeom>
              </p:spPr>
            </p:pic>
          </mc:Fallback>
        </mc:AlternateContent>
        <mc:AlternateContent xmlns:mc="http://schemas.openxmlformats.org/markup-compatibility/2006">
          <mc:Choice xmlns:p14="http://schemas.microsoft.com/office/powerpoint/2010/main" Requires="p14">
            <p:contentPart p14:bwMode="auto" r:id="rId283">
              <p14:nvContentPartPr>
                <p14:cNvPr id="167" name="Ink 166">
                  <a:extLst>
                    <a:ext uri="{FF2B5EF4-FFF2-40B4-BE49-F238E27FC236}">
                      <a16:creationId xmlns:a16="http://schemas.microsoft.com/office/drawing/2014/main" id="{1F2F5825-EDBD-E94D-8457-37D6C886D7F6}"/>
                    </a:ext>
                  </a:extLst>
                </p14:cNvPr>
                <p14:cNvContentPartPr/>
                <p14:nvPr/>
              </p14:nvContentPartPr>
              <p14:xfrm>
                <a:off x="3263830" y="1171183"/>
                <a:ext cx="1290240" cy="160560"/>
              </p14:xfrm>
            </p:contentPart>
          </mc:Choice>
          <mc:Fallback>
            <p:pic>
              <p:nvPicPr>
                <p:cNvPr id="167" name="Ink 166">
                  <a:extLst>
                    <a:ext uri="{FF2B5EF4-FFF2-40B4-BE49-F238E27FC236}">
                      <a16:creationId xmlns:a16="http://schemas.microsoft.com/office/drawing/2014/main" id="{1F2F5825-EDBD-E94D-8457-37D6C886D7F6}"/>
                    </a:ext>
                  </a:extLst>
                </p:cNvPr>
                <p:cNvPicPr/>
                <p:nvPr/>
              </p:nvPicPr>
              <p:blipFill>
                <a:blip r:embed="rId284"/>
                <a:stretch>
                  <a:fillRect/>
                </a:stretch>
              </p:blipFill>
              <p:spPr>
                <a:xfrm>
                  <a:off x="3233230" y="1140223"/>
                  <a:ext cx="1351440" cy="222120"/>
                </a:xfrm>
                <a:prstGeom prst="rect">
                  <a:avLst/>
                </a:prstGeom>
              </p:spPr>
            </p:pic>
          </mc:Fallback>
        </mc:AlternateContent>
        <mc:AlternateContent xmlns:mc="http://schemas.openxmlformats.org/markup-compatibility/2006">
          <mc:Choice xmlns:p14="http://schemas.microsoft.com/office/powerpoint/2010/main" Requires="p14">
            <p:contentPart p14:bwMode="auto" r:id="rId285">
              <p14:nvContentPartPr>
                <p14:cNvPr id="168" name="Ink 167">
                  <a:extLst>
                    <a:ext uri="{FF2B5EF4-FFF2-40B4-BE49-F238E27FC236}">
                      <a16:creationId xmlns:a16="http://schemas.microsoft.com/office/drawing/2014/main" id="{CF2FCCED-8493-F240-AF38-3BEF2A448E4C}"/>
                    </a:ext>
                  </a:extLst>
                </p14:cNvPr>
                <p14:cNvContentPartPr/>
                <p14:nvPr/>
              </p14:nvContentPartPr>
              <p14:xfrm>
                <a:off x="3196510" y="1208623"/>
                <a:ext cx="1178280" cy="154440"/>
              </p14:xfrm>
            </p:contentPart>
          </mc:Choice>
          <mc:Fallback>
            <p:pic>
              <p:nvPicPr>
                <p:cNvPr id="168" name="Ink 167">
                  <a:extLst>
                    <a:ext uri="{FF2B5EF4-FFF2-40B4-BE49-F238E27FC236}">
                      <a16:creationId xmlns:a16="http://schemas.microsoft.com/office/drawing/2014/main" id="{CF2FCCED-8493-F240-AF38-3BEF2A448E4C}"/>
                    </a:ext>
                  </a:extLst>
                </p:cNvPr>
                <p:cNvPicPr/>
                <p:nvPr/>
              </p:nvPicPr>
              <p:blipFill>
                <a:blip r:embed="rId286"/>
                <a:stretch>
                  <a:fillRect/>
                </a:stretch>
              </p:blipFill>
              <p:spPr>
                <a:xfrm>
                  <a:off x="3165910" y="1178023"/>
                  <a:ext cx="1239840" cy="216000"/>
                </a:xfrm>
                <a:prstGeom prst="rect">
                  <a:avLst/>
                </a:prstGeom>
              </p:spPr>
            </p:pic>
          </mc:Fallback>
        </mc:AlternateContent>
        <mc:AlternateContent xmlns:mc="http://schemas.openxmlformats.org/markup-compatibility/2006">
          <mc:Choice xmlns:p14="http://schemas.microsoft.com/office/powerpoint/2010/main" Requires="p14">
            <p:contentPart p14:bwMode="auto" r:id="rId287">
              <p14:nvContentPartPr>
                <p14:cNvPr id="170" name="Ink 169">
                  <a:extLst>
                    <a:ext uri="{FF2B5EF4-FFF2-40B4-BE49-F238E27FC236}">
                      <a16:creationId xmlns:a16="http://schemas.microsoft.com/office/drawing/2014/main" id="{D53A5B12-71DB-F048-A4FD-2C1986B44217}"/>
                    </a:ext>
                  </a:extLst>
                </p14:cNvPr>
                <p14:cNvContentPartPr/>
                <p14:nvPr/>
              </p14:nvContentPartPr>
              <p14:xfrm>
                <a:off x="2627710" y="555943"/>
                <a:ext cx="1179000" cy="147240"/>
              </p14:xfrm>
            </p:contentPart>
          </mc:Choice>
          <mc:Fallback>
            <p:pic>
              <p:nvPicPr>
                <p:cNvPr id="170" name="Ink 169">
                  <a:extLst>
                    <a:ext uri="{FF2B5EF4-FFF2-40B4-BE49-F238E27FC236}">
                      <a16:creationId xmlns:a16="http://schemas.microsoft.com/office/drawing/2014/main" id="{D53A5B12-71DB-F048-A4FD-2C1986B44217}"/>
                    </a:ext>
                  </a:extLst>
                </p:cNvPr>
                <p:cNvPicPr/>
                <p:nvPr/>
              </p:nvPicPr>
              <p:blipFill>
                <a:blip r:embed="rId288"/>
                <a:stretch>
                  <a:fillRect/>
                </a:stretch>
              </p:blipFill>
              <p:spPr>
                <a:xfrm>
                  <a:off x="2597110" y="525343"/>
                  <a:ext cx="1240200" cy="208440"/>
                </a:xfrm>
                <a:prstGeom prst="rect">
                  <a:avLst/>
                </a:prstGeom>
              </p:spPr>
            </p:pic>
          </mc:Fallback>
        </mc:AlternateContent>
        <mc:AlternateContent xmlns:mc="http://schemas.openxmlformats.org/markup-compatibility/2006">
          <mc:Choice xmlns:p14="http://schemas.microsoft.com/office/powerpoint/2010/main" Requires="p14">
            <p:contentPart p14:bwMode="auto" r:id="rId289">
              <p14:nvContentPartPr>
                <p14:cNvPr id="171" name="Ink 170">
                  <a:extLst>
                    <a:ext uri="{FF2B5EF4-FFF2-40B4-BE49-F238E27FC236}">
                      <a16:creationId xmlns:a16="http://schemas.microsoft.com/office/drawing/2014/main" id="{2277CF71-A682-AF40-8F31-8CD2A1606CF9}"/>
                    </a:ext>
                  </a:extLst>
                </p14:cNvPr>
                <p14:cNvContentPartPr/>
                <p14:nvPr/>
              </p14:nvContentPartPr>
              <p14:xfrm>
                <a:off x="2549590" y="582583"/>
                <a:ext cx="1166760" cy="136080"/>
              </p14:xfrm>
            </p:contentPart>
          </mc:Choice>
          <mc:Fallback>
            <p:pic>
              <p:nvPicPr>
                <p:cNvPr id="171" name="Ink 170">
                  <a:extLst>
                    <a:ext uri="{FF2B5EF4-FFF2-40B4-BE49-F238E27FC236}">
                      <a16:creationId xmlns:a16="http://schemas.microsoft.com/office/drawing/2014/main" id="{2277CF71-A682-AF40-8F31-8CD2A1606CF9}"/>
                    </a:ext>
                  </a:extLst>
                </p:cNvPr>
                <p:cNvPicPr/>
                <p:nvPr/>
              </p:nvPicPr>
              <p:blipFill>
                <a:blip r:embed="rId290"/>
                <a:stretch>
                  <a:fillRect/>
                </a:stretch>
              </p:blipFill>
              <p:spPr>
                <a:xfrm>
                  <a:off x="2518990" y="551983"/>
                  <a:ext cx="1227960" cy="197280"/>
                </a:xfrm>
                <a:prstGeom prst="rect">
                  <a:avLst/>
                </a:prstGeom>
              </p:spPr>
            </p:pic>
          </mc:Fallback>
        </mc:AlternateContent>
        <mc:AlternateContent xmlns:mc="http://schemas.openxmlformats.org/markup-compatibility/2006">
          <mc:Choice xmlns:p14="http://schemas.microsoft.com/office/powerpoint/2010/main" Requires="p14">
            <p:contentPart p14:bwMode="auto" r:id="rId291">
              <p14:nvContentPartPr>
                <p14:cNvPr id="172" name="Ink 171">
                  <a:extLst>
                    <a:ext uri="{FF2B5EF4-FFF2-40B4-BE49-F238E27FC236}">
                      <a16:creationId xmlns:a16="http://schemas.microsoft.com/office/drawing/2014/main" id="{04881E25-1F25-CB4D-8BB2-75DBE3A5F64D}"/>
                    </a:ext>
                  </a:extLst>
                </p14:cNvPr>
                <p14:cNvContentPartPr/>
                <p14:nvPr/>
              </p14:nvContentPartPr>
              <p14:xfrm>
                <a:off x="2588470" y="531463"/>
                <a:ext cx="1279800" cy="191520"/>
              </p14:xfrm>
            </p:contentPart>
          </mc:Choice>
          <mc:Fallback>
            <p:pic>
              <p:nvPicPr>
                <p:cNvPr id="172" name="Ink 171">
                  <a:extLst>
                    <a:ext uri="{FF2B5EF4-FFF2-40B4-BE49-F238E27FC236}">
                      <a16:creationId xmlns:a16="http://schemas.microsoft.com/office/drawing/2014/main" id="{04881E25-1F25-CB4D-8BB2-75DBE3A5F64D}"/>
                    </a:ext>
                  </a:extLst>
                </p:cNvPr>
                <p:cNvPicPr/>
                <p:nvPr/>
              </p:nvPicPr>
              <p:blipFill>
                <a:blip r:embed="rId292"/>
                <a:stretch>
                  <a:fillRect/>
                </a:stretch>
              </p:blipFill>
              <p:spPr>
                <a:xfrm>
                  <a:off x="2557870" y="500863"/>
                  <a:ext cx="1341000" cy="252720"/>
                </a:xfrm>
                <a:prstGeom prst="rect">
                  <a:avLst/>
                </a:prstGeom>
              </p:spPr>
            </p:pic>
          </mc:Fallback>
        </mc:AlternateContent>
        <mc:AlternateContent xmlns:mc="http://schemas.openxmlformats.org/markup-compatibility/2006">
          <mc:Choice xmlns:p14="http://schemas.microsoft.com/office/powerpoint/2010/main" Requires="p14">
            <p:contentPart p14:bwMode="auto" r:id="rId293">
              <p14:nvContentPartPr>
                <p14:cNvPr id="173" name="Ink 172">
                  <a:extLst>
                    <a:ext uri="{FF2B5EF4-FFF2-40B4-BE49-F238E27FC236}">
                      <a16:creationId xmlns:a16="http://schemas.microsoft.com/office/drawing/2014/main" id="{23A47016-B8C5-7445-9E42-619F536BCC30}"/>
                    </a:ext>
                  </a:extLst>
                </p14:cNvPr>
                <p14:cNvContentPartPr/>
                <p14:nvPr/>
              </p14:nvContentPartPr>
              <p14:xfrm>
                <a:off x="2592070" y="544063"/>
                <a:ext cx="1192320" cy="159840"/>
              </p14:xfrm>
            </p:contentPart>
          </mc:Choice>
          <mc:Fallback>
            <p:pic>
              <p:nvPicPr>
                <p:cNvPr id="173" name="Ink 172">
                  <a:extLst>
                    <a:ext uri="{FF2B5EF4-FFF2-40B4-BE49-F238E27FC236}">
                      <a16:creationId xmlns:a16="http://schemas.microsoft.com/office/drawing/2014/main" id="{23A47016-B8C5-7445-9E42-619F536BCC30}"/>
                    </a:ext>
                  </a:extLst>
                </p:cNvPr>
                <p:cNvPicPr/>
                <p:nvPr/>
              </p:nvPicPr>
              <p:blipFill>
                <a:blip r:embed="rId294"/>
                <a:stretch>
                  <a:fillRect/>
                </a:stretch>
              </p:blipFill>
              <p:spPr>
                <a:xfrm>
                  <a:off x="2561470" y="513463"/>
                  <a:ext cx="1253520" cy="221400"/>
                </a:xfrm>
                <a:prstGeom prst="rect">
                  <a:avLst/>
                </a:prstGeom>
              </p:spPr>
            </p:pic>
          </mc:Fallback>
        </mc:AlternateContent>
        <mc:AlternateContent xmlns:mc="http://schemas.openxmlformats.org/markup-compatibility/2006">
          <mc:Choice xmlns:p14="http://schemas.microsoft.com/office/powerpoint/2010/main" Requires="p14">
            <p:contentPart p14:bwMode="auto" r:id="rId295">
              <p14:nvContentPartPr>
                <p14:cNvPr id="189" name="Ink 188">
                  <a:extLst>
                    <a:ext uri="{FF2B5EF4-FFF2-40B4-BE49-F238E27FC236}">
                      <a16:creationId xmlns:a16="http://schemas.microsoft.com/office/drawing/2014/main" id="{429E0797-70DE-6245-A7B1-A5B3AD6A4FBB}"/>
                    </a:ext>
                  </a:extLst>
                </p14:cNvPr>
                <p14:cNvContentPartPr/>
                <p14:nvPr/>
              </p14:nvContentPartPr>
              <p14:xfrm>
                <a:off x="2959990" y="592303"/>
                <a:ext cx="1765440" cy="882360"/>
              </p14:xfrm>
            </p:contentPart>
          </mc:Choice>
          <mc:Fallback>
            <p:pic>
              <p:nvPicPr>
                <p:cNvPr id="189" name="Ink 188">
                  <a:extLst>
                    <a:ext uri="{FF2B5EF4-FFF2-40B4-BE49-F238E27FC236}">
                      <a16:creationId xmlns:a16="http://schemas.microsoft.com/office/drawing/2014/main" id="{429E0797-70DE-6245-A7B1-A5B3AD6A4FBB}"/>
                    </a:ext>
                  </a:extLst>
                </p:cNvPr>
                <p:cNvPicPr/>
                <p:nvPr/>
              </p:nvPicPr>
              <p:blipFill>
                <a:blip r:embed="rId296"/>
                <a:stretch>
                  <a:fillRect/>
                </a:stretch>
              </p:blipFill>
              <p:spPr>
                <a:xfrm>
                  <a:off x="2929030" y="561703"/>
                  <a:ext cx="1826640" cy="943560"/>
                </a:xfrm>
                <a:prstGeom prst="rect">
                  <a:avLst/>
                </a:prstGeom>
              </p:spPr>
            </p:pic>
          </mc:Fallback>
        </mc:AlternateContent>
        <mc:AlternateContent xmlns:mc="http://schemas.openxmlformats.org/markup-compatibility/2006">
          <mc:Choice xmlns:p14="http://schemas.microsoft.com/office/powerpoint/2010/main" Requires="p14">
            <p:contentPart p14:bwMode="auto" r:id="rId297">
              <p14:nvContentPartPr>
                <p14:cNvPr id="191" name="Ink 190">
                  <a:extLst>
                    <a:ext uri="{FF2B5EF4-FFF2-40B4-BE49-F238E27FC236}">
                      <a16:creationId xmlns:a16="http://schemas.microsoft.com/office/drawing/2014/main" id="{58AD86D4-E12D-7A4E-8745-F9A34757B6BE}"/>
                    </a:ext>
                  </a:extLst>
                </p14:cNvPr>
                <p14:cNvContentPartPr/>
                <p14:nvPr/>
              </p14:nvContentPartPr>
              <p14:xfrm>
                <a:off x="7505350" y="785983"/>
                <a:ext cx="853200" cy="61200"/>
              </p14:xfrm>
            </p:contentPart>
          </mc:Choice>
          <mc:Fallback>
            <p:pic>
              <p:nvPicPr>
                <p:cNvPr id="191" name="Ink 190">
                  <a:extLst>
                    <a:ext uri="{FF2B5EF4-FFF2-40B4-BE49-F238E27FC236}">
                      <a16:creationId xmlns:a16="http://schemas.microsoft.com/office/drawing/2014/main" id="{58AD86D4-E12D-7A4E-8745-F9A34757B6BE}"/>
                    </a:ext>
                  </a:extLst>
                </p:cNvPr>
                <p:cNvPicPr/>
                <p:nvPr/>
              </p:nvPicPr>
              <p:blipFill>
                <a:blip r:embed="rId298"/>
                <a:stretch>
                  <a:fillRect/>
                </a:stretch>
              </p:blipFill>
              <p:spPr>
                <a:xfrm>
                  <a:off x="7474390" y="755383"/>
                  <a:ext cx="914400" cy="122760"/>
                </a:xfrm>
                <a:prstGeom prst="rect">
                  <a:avLst/>
                </a:prstGeom>
              </p:spPr>
            </p:pic>
          </mc:Fallback>
        </mc:AlternateContent>
        <mc:AlternateContent xmlns:mc="http://schemas.openxmlformats.org/markup-compatibility/2006">
          <mc:Choice xmlns:p14="http://schemas.microsoft.com/office/powerpoint/2010/main" Requires="p14">
            <p:contentPart p14:bwMode="auto" r:id="rId299">
              <p14:nvContentPartPr>
                <p14:cNvPr id="192" name="Ink 191">
                  <a:extLst>
                    <a:ext uri="{FF2B5EF4-FFF2-40B4-BE49-F238E27FC236}">
                      <a16:creationId xmlns:a16="http://schemas.microsoft.com/office/drawing/2014/main" id="{62594614-6ED4-9B48-8F52-625D6AA68908}"/>
                    </a:ext>
                  </a:extLst>
                </p14:cNvPr>
                <p14:cNvContentPartPr/>
                <p14:nvPr/>
              </p14:nvContentPartPr>
              <p14:xfrm>
                <a:off x="4409710" y="1483303"/>
                <a:ext cx="777240" cy="142200"/>
              </p14:xfrm>
            </p:contentPart>
          </mc:Choice>
          <mc:Fallback>
            <p:pic>
              <p:nvPicPr>
                <p:cNvPr id="192" name="Ink 191">
                  <a:extLst>
                    <a:ext uri="{FF2B5EF4-FFF2-40B4-BE49-F238E27FC236}">
                      <a16:creationId xmlns:a16="http://schemas.microsoft.com/office/drawing/2014/main" id="{62594614-6ED4-9B48-8F52-625D6AA68908}"/>
                    </a:ext>
                  </a:extLst>
                </p:cNvPr>
                <p:cNvPicPr/>
                <p:nvPr/>
              </p:nvPicPr>
              <p:blipFill>
                <a:blip r:embed="rId300"/>
                <a:stretch>
                  <a:fillRect/>
                </a:stretch>
              </p:blipFill>
              <p:spPr>
                <a:xfrm>
                  <a:off x="4379110" y="1452703"/>
                  <a:ext cx="838800" cy="203760"/>
                </a:xfrm>
                <a:prstGeom prst="rect">
                  <a:avLst/>
                </a:prstGeom>
              </p:spPr>
            </p:pic>
          </mc:Fallback>
        </mc:AlternateContent>
        <mc:AlternateContent xmlns:mc="http://schemas.openxmlformats.org/markup-compatibility/2006">
          <mc:Choice xmlns:p14="http://schemas.microsoft.com/office/powerpoint/2010/main" Requires="p14">
            <p:contentPart p14:bwMode="auto" r:id="rId301">
              <p14:nvContentPartPr>
                <p14:cNvPr id="193" name="Ink 192">
                  <a:extLst>
                    <a:ext uri="{FF2B5EF4-FFF2-40B4-BE49-F238E27FC236}">
                      <a16:creationId xmlns:a16="http://schemas.microsoft.com/office/drawing/2014/main" id="{91D3B530-8D15-D443-A627-E343E5462AEE}"/>
                    </a:ext>
                  </a:extLst>
                </p14:cNvPr>
                <p14:cNvContentPartPr/>
                <p14:nvPr/>
              </p14:nvContentPartPr>
              <p14:xfrm>
                <a:off x="4474150" y="1527223"/>
                <a:ext cx="634680" cy="116640"/>
              </p14:xfrm>
            </p:contentPart>
          </mc:Choice>
          <mc:Fallback>
            <p:pic>
              <p:nvPicPr>
                <p:cNvPr id="193" name="Ink 192">
                  <a:extLst>
                    <a:ext uri="{FF2B5EF4-FFF2-40B4-BE49-F238E27FC236}">
                      <a16:creationId xmlns:a16="http://schemas.microsoft.com/office/drawing/2014/main" id="{91D3B530-8D15-D443-A627-E343E5462AEE}"/>
                    </a:ext>
                  </a:extLst>
                </p:cNvPr>
                <p:cNvPicPr/>
                <p:nvPr/>
              </p:nvPicPr>
              <p:blipFill>
                <a:blip r:embed="rId302"/>
                <a:stretch>
                  <a:fillRect/>
                </a:stretch>
              </p:blipFill>
              <p:spPr>
                <a:xfrm>
                  <a:off x="4443190" y="1496623"/>
                  <a:ext cx="696240" cy="178200"/>
                </a:xfrm>
                <a:prstGeom prst="rect">
                  <a:avLst/>
                </a:prstGeom>
              </p:spPr>
            </p:pic>
          </mc:Fallback>
        </mc:AlternateContent>
        <mc:AlternateContent xmlns:mc="http://schemas.openxmlformats.org/markup-compatibility/2006">
          <mc:Choice xmlns:p14="http://schemas.microsoft.com/office/powerpoint/2010/main" Requires="p14">
            <p:contentPart p14:bwMode="auto" r:id="rId303">
              <p14:nvContentPartPr>
                <p14:cNvPr id="196" name="Ink 195">
                  <a:extLst>
                    <a:ext uri="{FF2B5EF4-FFF2-40B4-BE49-F238E27FC236}">
                      <a16:creationId xmlns:a16="http://schemas.microsoft.com/office/drawing/2014/main" id="{AD8DD9EA-A04F-5F4E-A92B-AAA7E3849A73}"/>
                    </a:ext>
                  </a:extLst>
                </p14:cNvPr>
                <p14:cNvContentPartPr/>
                <p14:nvPr/>
              </p14:nvContentPartPr>
              <p14:xfrm>
                <a:off x="10922470" y="3156943"/>
                <a:ext cx="16560" cy="322560"/>
              </p14:xfrm>
            </p:contentPart>
          </mc:Choice>
          <mc:Fallback>
            <p:pic>
              <p:nvPicPr>
                <p:cNvPr id="196" name="Ink 195">
                  <a:extLst>
                    <a:ext uri="{FF2B5EF4-FFF2-40B4-BE49-F238E27FC236}">
                      <a16:creationId xmlns:a16="http://schemas.microsoft.com/office/drawing/2014/main" id="{AD8DD9EA-A04F-5F4E-A92B-AAA7E3849A73}"/>
                    </a:ext>
                  </a:extLst>
                </p:cNvPr>
                <p:cNvPicPr/>
                <p:nvPr/>
              </p:nvPicPr>
              <p:blipFill>
                <a:blip r:embed="rId304"/>
                <a:stretch>
                  <a:fillRect/>
                </a:stretch>
              </p:blipFill>
              <p:spPr>
                <a:xfrm>
                  <a:off x="10891870" y="3126343"/>
                  <a:ext cx="77760" cy="383760"/>
                </a:xfrm>
                <a:prstGeom prst="rect">
                  <a:avLst/>
                </a:prstGeom>
              </p:spPr>
            </p:pic>
          </mc:Fallback>
        </mc:AlternateContent>
        <mc:AlternateContent xmlns:mc="http://schemas.openxmlformats.org/markup-compatibility/2006">
          <mc:Choice xmlns:p14="http://schemas.microsoft.com/office/powerpoint/2010/main" Requires="p14">
            <p:contentPart p14:bwMode="auto" r:id="rId305">
              <p14:nvContentPartPr>
                <p14:cNvPr id="197" name="Ink 196">
                  <a:extLst>
                    <a:ext uri="{FF2B5EF4-FFF2-40B4-BE49-F238E27FC236}">
                      <a16:creationId xmlns:a16="http://schemas.microsoft.com/office/drawing/2014/main" id="{BE2310E6-6CE8-364C-8F2B-11D345D41C24}"/>
                    </a:ext>
                  </a:extLst>
                </p14:cNvPr>
                <p14:cNvContentPartPr/>
                <p14:nvPr/>
              </p14:nvContentPartPr>
              <p14:xfrm>
                <a:off x="11086990" y="3110143"/>
                <a:ext cx="43560" cy="329400"/>
              </p14:xfrm>
            </p:contentPart>
          </mc:Choice>
          <mc:Fallback>
            <p:pic>
              <p:nvPicPr>
                <p:cNvPr id="197" name="Ink 196">
                  <a:extLst>
                    <a:ext uri="{FF2B5EF4-FFF2-40B4-BE49-F238E27FC236}">
                      <a16:creationId xmlns:a16="http://schemas.microsoft.com/office/drawing/2014/main" id="{BE2310E6-6CE8-364C-8F2B-11D345D41C24}"/>
                    </a:ext>
                  </a:extLst>
                </p:cNvPr>
                <p:cNvPicPr/>
                <p:nvPr/>
              </p:nvPicPr>
              <p:blipFill>
                <a:blip r:embed="rId306"/>
                <a:stretch>
                  <a:fillRect/>
                </a:stretch>
              </p:blipFill>
              <p:spPr>
                <a:xfrm>
                  <a:off x="11056030" y="3079543"/>
                  <a:ext cx="105120" cy="390600"/>
                </a:xfrm>
                <a:prstGeom prst="rect">
                  <a:avLst/>
                </a:prstGeom>
              </p:spPr>
            </p:pic>
          </mc:Fallback>
        </mc:AlternateContent>
        <mc:AlternateContent xmlns:mc="http://schemas.openxmlformats.org/markup-compatibility/2006">
          <mc:Choice xmlns:p14="http://schemas.microsoft.com/office/powerpoint/2010/main" Requires="p14">
            <p:contentPart p14:bwMode="auto" r:id="rId307">
              <p14:nvContentPartPr>
                <p14:cNvPr id="198" name="Ink 197">
                  <a:extLst>
                    <a:ext uri="{FF2B5EF4-FFF2-40B4-BE49-F238E27FC236}">
                      <a16:creationId xmlns:a16="http://schemas.microsoft.com/office/drawing/2014/main" id="{B2DEACC7-BBA1-9D4A-A525-BC48CE5BB794}"/>
                    </a:ext>
                  </a:extLst>
                </p14:cNvPr>
                <p14:cNvContentPartPr/>
                <p14:nvPr/>
              </p14:nvContentPartPr>
              <p14:xfrm>
                <a:off x="10728790" y="2872183"/>
                <a:ext cx="844920" cy="785520"/>
              </p14:xfrm>
            </p:contentPart>
          </mc:Choice>
          <mc:Fallback>
            <p:pic>
              <p:nvPicPr>
                <p:cNvPr id="198" name="Ink 197">
                  <a:extLst>
                    <a:ext uri="{FF2B5EF4-FFF2-40B4-BE49-F238E27FC236}">
                      <a16:creationId xmlns:a16="http://schemas.microsoft.com/office/drawing/2014/main" id="{B2DEACC7-BBA1-9D4A-A525-BC48CE5BB794}"/>
                    </a:ext>
                  </a:extLst>
                </p:cNvPr>
                <p:cNvPicPr/>
                <p:nvPr/>
              </p:nvPicPr>
              <p:blipFill>
                <a:blip r:embed="rId308"/>
                <a:stretch>
                  <a:fillRect/>
                </a:stretch>
              </p:blipFill>
              <p:spPr>
                <a:xfrm>
                  <a:off x="10698190" y="2841583"/>
                  <a:ext cx="906480" cy="847080"/>
                </a:xfrm>
                <a:prstGeom prst="rect">
                  <a:avLst/>
                </a:prstGeom>
              </p:spPr>
            </p:pic>
          </mc:Fallback>
        </mc:AlternateContent>
      </p:grpSp>
    </p:spTree>
    <p:extLst>
      <p:ext uri="{BB962C8B-B14F-4D97-AF65-F5344CB8AC3E}">
        <p14:creationId xmlns:p14="http://schemas.microsoft.com/office/powerpoint/2010/main" val="289382924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ECE9DA81-5D57-A644-8A6D-ABCD384B59F6}"/>
              </a:ext>
            </a:extLst>
          </p:cNvPr>
          <p:cNvGrpSpPr/>
          <p:nvPr/>
        </p:nvGrpSpPr>
        <p:grpSpPr>
          <a:xfrm>
            <a:off x="7825750" y="915583"/>
            <a:ext cx="3134880" cy="2253240"/>
            <a:chOff x="7825750" y="915583"/>
            <a:chExt cx="3134880" cy="2253240"/>
          </a:xfrm>
        </p:grpSpPr>
        <mc:AlternateContent xmlns:mc="http://schemas.openxmlformats.org/markup-compatibility/2006">
          <mc:Choice xmlns:p14="http://schemas.microsoft.com/office/powerpoint/2010/main" Requires="p14">
            <p:contentPart p14:bwMode="auto" r:id="rId2">
              <p14:nvContentPartPr>
                <p14:cNvPr id="2" name="Ink 1">
                  <a:extLst>
                    <a:ext uri="{FF2B5EF4-FFF2-40B4-BE49-F238E27FC236}">
                      <a16:creationId xmlns:a16="http://schemas.microsoft.com/office/drawing/2014/main" id="{F137953D-74EC-AB48-B351-3CE98B5453DD}"/>
                    </a:ext>
                  </a:extLst>
                </p14:cNvPr>
                <p14:cNvContentPartPr/>
                <p14:nvPr/>
              </p14:nvContentPartPr>
              <p14:xfrm>
                <a:off x="8038510" y="915583"/>
                <a:ext cx="2495160" cy="1306080"/>
              </p14:xfrm>
            </p:contentPart>
          </mc:Choice>
          <mc:Fallback>
            <p:pic>
              <p:nvPicPr>
                <p:cNvPr id="2" name="Ink 1">
                  <a:extLst>
                    <a:ext uri="{FF2B5EF4-FFF2-40B4-BE49-F238E27FC236}">
                      <a16:creationId xmlns:a16="http://schemas.microsoft.com/office/drawing/2014/main" id="{F137953D-74EC-AB48-B351-3CE98B5453DD}"/>
                    </a:ext>
                  </a:extLst>
                </p:cNvPr>
                <p:cNvPicPr/>
                <p:nvPr/>
              </p:nvPicPr>
              <p:blipFill>
                <a:blip r:embed="rId3"/>
                <a:stretch>
                  <a:fillRect/>
                </a:stretch>
              </p:blipFill>
              <p:spPr>
                <a:xfrm>
                  <a:off x="8007910" y="884983"/>
                  <a:ext cx="2556360" cy="136764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3" name="Ink 2">
                  <a:extLst>
                    <a:ext uri="{FF2B5EF4-FFF2-40B4-BE49-F238E27FC236}">
                      <a16:creationId xmlns:a16="http://schemas.microsoft.com/office/drawing/2014/main" id="{75ACD796-8D0F-6144-AB44-60D7ADB94DD6}"/>
                    </a:ext>
                  </a:extLst>
                </p14:cNvPr>
                <p14:cNvContentPartPr/>
                <p14:nvPr/>
              </p14:nvContentPartPr>
              <p14:xfrm>
                <a:off x="7825750" y="2488063"/>
                <a:ext cx="3134880" cy="138960"/>
              </p14:xfrm>
            </p:contentPart>
          </mc:Choice>
          <mc:Fallback>
            <p:pic>
              <p:nvPicPr>
                <p:cNvPr id="3" name="Ink 2">
                  <a:extLst>
                    <a:ext uri="{FF2B5EF4-FFF2-40B4-BE49-F238E27FC236}">
                      <a16:creationId xmlns:a16="http://schemas.microsoft.com/office/drawing/2014/main" id="{75ACD796-8D0F-6144-AB44-60D7ADB94DD6}"/>
                    </a:ext>
                  </a:extLst>
                </p:cNvPr>
                <p:cNvPicPr/>
                <p:nvPr/>
              </p:nvPicPr>
              <p:blipFill>
                <a:blip r:embed="rId5"/>
                <a:stretch>
                  <a:fillRect/>
                </a:stretch>
              </p:blipFill>
              <p:spPr>
                <a:xfrm>
                  <a:off x="7795150" y="2457463"/>
                  <a:ext cx="3196080" cy="20052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4" name="Ink 3">
                  <a:extLst>
                    <a:ext uri="{FF2B5EF4-FFF2-40B4-BE49-F238E27FC236}">
                      <a16:creationId xmlns:a16="http://schemas.microsoft.com/office/drawing/2014/main" id="{85E6CCBA-F811-DF48-87A5-65BEE891072C}"/>
                    </a:ext>
                  </a:extLst>
                </p14:cNvPr>
                <p14:cNvContentPartPr/>
                <p14:nvPr/>
              </p14:nvContentPartPr>
              <p14:xfrm>
                <a:off x="9113830" y="2474383"/>
                <a:ext cx="23400" cy="266400"/>
              </p14:xfrm>
            </p:contentPart>
          </mc:Choice>
          <mc:Fallback>
            <p:pic>
              <p:nvPicPr>
                <p:cNvPr id="4" name="Ink 3">
                  <a:extLst>
                    <a:ext uri="{FF2B5EF4-FFF2-40B4-BE49-F238E27FC236}">
                      <a16:creationId xmlns:a16="http://schemas.microsoft.com/office/drawing/2014/main" id="{85E6CCBA-F811-DF48-87A5-65BEE891072C}"/>
                    </a:ext>
                  </a:extLst>
                </p:cNvPr>
                <p:cNvPicPr/>
                <p:nvPr/>
              </p:nvPicPr>
              <p:blipFill>
                <a:blip r:embed="rId7"/>
                <a:stretch>
                  <a:fillRect/>
                </a:stretch>
              </p:blipFill>
              <p:spPr>
                <a:xfrm>
                  <a:off x="9082870" y="2443423"/>
                  <a:ext cx="84960" cy="32796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5" name="Ink 4">
                  <a:extLst>
                    <a:ext uri="{FF2B5EF4-FFF2-40B4-BE49-F238E27FC236}">
                      <a16:creationId xmlns:a16="http://schemas.microsoft.com/office/drawing/2014/main" id="{2B70B71D-E807-8247-902A-E7626546B6F8}"/>
                    </a:ext>
                  </a:extLst>
                </p14:cNvPr>
                <p14:cNvContentPartPr/>
                <p14:nvPr/>
              </p14:nvContentPartPr>
              <p14:xfrm>
                <a:off x="9050110" y="2967223"/>
                <a:ext cx="772560" cy="201600"/>
              </p14:xfrm>
            </p:contentPart>
          </mc:Choice>
          <mc:Fallback>
            <p:pic>
              <p:nvPicPr>
                <p:cNvPr id="5" name="Ink 4">
                  <a:extLst>
                    <a:ext uri="{FF2B5EF4-FFF2-40B4-BE49-F238E27FC236}">
                      <a16:creationId xmlns:a16="http://schemas.microsoft.com/office/drawing/2014/main" id="{2B70B71D-E807-8247-902A-E7626546B6F8}"/>
                    </a:ext>
                  </a:extLst>
                </p:cNvPr>
                <p:cNvPicPr/>
                <p:nvPr/>
              </p:nvPicPr>
              <p:blipFill>
                <a:blip r:embed="rId9"/>
                <a:stretch>
                  <a:fillRect/>
                </a:stretch>
              </p:blipFill>
              <p:spPr>
                <a:xfrm>
                  <a:off x="9019150" y="2936263"/>
                  <a:ext cx="834120" cy="26280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7" name="Ink 6">
                  <a:extLst>
                    <a:ext uri="{FF2B5EF4-FFF2-40B4-BE49-F238E27FC236}">
                      <a16:creationId xmlns:a16="http://schemas.microsoft.com/office/drawing/2014/main" id="{75AA9FF0-EB76-6740-BE7D-CE614BC8250D}"/>
                    </a:ext>
                  </a:extLst>
                </p14:cNvPr>
                <p14:cNvContentPartPr/>
                <p14:nvPr/>
              </p14:nvContentPartPr>
              <p14:xfrm>
                <a:off x="8040670" y="2588143"/>
                <a:ext cx="34200" cy="112320"/>
              </p14:xfrm>
            </p:contentPart>
          </mc:Choice>
          <mc:Fallback>
            <p:pic>
              <p:nvPicPr>
                <p:cNvPr id="7" name="Ink 6">
                  <a:extLst>
                    <a:ext uri="{FF2B5EF4-FFF2-40B4-BE49-F238E27FC236}">
                      <a16:creationId xmlns:a16="http://schemas.microsoft.com/office/drawing/2014/main" id="{75AA9FF0-EB76-6740-BE7D-CE614BC8250D}"/>
                    </a:ext>
                  </a:extLst>
                </p:cNvPr>
                <p:cNvPicPr/>
                <p:nvPr/>
              </p:nvPicPr>
              <p:blipFill>
                <a:blip r:embed="rId11"/>
                <a:stretch>
                  <a:fillRect/>
                </a:stretch>
              </p:blipFill>
              <p:spPr>
                <a:xfrm>
                  <a:off x="8010070" y="2557183"/>
                  <a:ext cx="95400" cy="17352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9" name="Ink 8">
                  <a:extLst>
                    <a:ext uri="{FF2B5EF4-FFF2-40B4-BE49-F238E27FC236}">
                      <a16:creationId xmlns:a16="http://schemas.microsoft.com/office/drawing/2014/main" id="{59823163-5005-EA48-9FC5-1DDA7CF0A420}"/>
                    </a:ext>
                  </a:extLst>
                </p14:cNvPr>
                <p14:cNvContentPartPr/>
                <p14:nvPr/>
              </p14:nvContentPartPr>
              <p14:xfrm>
                <a:off x="8094310" y="2835463"/>
                <a:ext cx="8640" cy="7560"/>
              </p14:xfrm>
            </p:contentPart>
          </mc:Choice>
          <mc:Fallback>
            <p:pic>
              <p:nvPicPr>
                <p:cNvPr id="9" name="Ink 8">
                  <a:extLst>
                    <a:ext uri="{FF2B5EF4-FFF2-40B4-BE49-F238E27FC236}">
                      <a16:creationId xmlns:a16="http://schemas.microsoft.com/office/drawing/2014/main" id="{59823163-5005-EA48-9FC5-1DDA7CF0A420}"/>
                    </a:ext>
                  </a:extLst>
                </p:cNvPr>
                <p:cNvPicPr/>
                <p:nvPr/>
              </p:nvPicPr>
              <p:blipFill>
                <a:blip r:embed="rId13"/>
                <a:stretch>
                  <a:fillRect/>
                </a:stretch>
              </p:blipFill>
              <p:spPr>
                <a:xfrm>
                  <a:off x="8063710" y="2804503"/>
                  <a:ext cx="69840" cy="6912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11" name="Ink 10">
                  <a:extLst>
                    <a:ext uri="{FF2B5EF4-FFF2-40B4-BE49-F238E27FC236}">
                      <a16:creationId xmlns:a16="http://schemas.microsoft.com/office/drawing/2014/main" id="{7FA907B4-6A2F-894F-8231-A05839ACB5EE}"/>
                    </a:ext>
                  </a:extLst>
                </p14:cNvPr>
                <p14:cNvContentPartPr/>
                <p14:nvPr/>
              </p14:nvContentPartPr>
              <p14:xfrm>
                <a:off x="8079190" y="2801983"/>
                <a:ext cx="172440" cy="264240"/>
              </p14:xfrm>
            </p:contentPart>
          </mc:Choice>
          <mc:Fallback>
            <p:pic>
              <p:nvPicPr>
                <p:cNvPr id="11" name="Ink 10">
                  <a:extLst>
                    <a:ext uri="{FF2B5EF4-FFF2-40B4-BE49-F238E27FC236}">
                      <a16:creationId xmlns:a16="http://schemas.microsoft.com/office/drawing/2014/main" id="{7FA907B4-6A2F-894F-8231-A05839ACB5EE}"/>
                    </a:ext>
                  </a:extLst>
                </p:cNvPr>
                <p:cNvPicPr/>
                <p:nvPr/>
              </p:nvPicPr>
              <p:blipFill>
                <a:blip r:embed="rId15"/>
                <a:stretch>
                  <a:fillRect/>
                </a:stretch>
              </p:blipFill>
              <p:spPr>
                <a:xfrm>
                  <a:off x="8048590" y="2771383"/>
                  <a:ext cx="234000" cy="32544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13" name="Ink 12">
                  <a:extLst>
                    <a:ext uri="{FF2B5EF4-FFF2-40B4-BE49-F238E27FC236}">
                      <a16:creationId xmlns:a16="http://schemas.microsoft.com/office/drawing/2014/main" id="{ECF8B913-71C6-9D4D-8224-093F4B50286C}"/>
                    </a:ext>
                  </a:extLst>
                </p14:cNvPr>
                <p14:cNvContentPartPr/>
                <p14:nvPr/>
              </p14:nvContentPartPr>
              <p14:xfrm>
                <a:off x="9077470" y="2080543"/>
                <a:ext cx="173520" cy="264960"/>
              </p14:xfrm>
            </p:contentPart>
          </mc:Choice>
          <mc:Fallback>
            <p:pic>
              <p:nvPicPr>
                <p:cNvPr id="13" name="Ink 12">
                  <a:extLst>
                    <a:ext uri="{FF2B5EF4-FFF2-40B4-BE49-F238E27FC236}">
                      <a16:creationId xmlns:a16="http://schemas.microsoft.com/office/drawing/2014/main" id="{ECF8B913-71C6-9D4D-8224-093F4B50286C}"/>
                    </a:ext>
                  </a:extLst>
                </p:cNvPr>
                <p:cNvPicPr/>
                <p:nvPr/>
              </p:nvPicPr>
              <p:blipFill>
                <a:blip r:embed="rId17"/>
                <a:stretch>
                  <a:fillRect/>
                </a:stretch>
              </p:blipFill>
              <p:spPr>
                <a:xfrm>
                  <a:off x="9046870" y="2049943"/>
                  <a:ext cx="235080" cy="32616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8">
            <p14:nvContentPartPr>
              <p14:cNvPr id="27" name="Ink 26">
                <a:extLst>
                  <a:ext uri="{FF2B5EF4-FFF2-40B4-BE49-F238E27FC236}">
                    <a16:creationId xmlns:a16="http://schemas.microsoft.com/office/drawing/2014/main" id="{FBE2CAFB-DE05-A146-81C1-AC2069C0B956}"/>
                  </a:ext>
                </a:extLst>
              </p14:cNvPr>
              <p14:cNvContentPartPr/>
              <p14:nvPr/>
            </p14:nvContentPartPr>
            <p14:xfrm>
              <a:off x="7736110" y="2051023"/>
              <a:ext cx="160560" cy="29160"/>
            </p14:xfrm>
          </p:contentPart>
        </mc:Choice>
        <mc:Fallback>
          <p:pic>
            <p:nvPicPr>
              <p:cNvPr id="27" name="Ink 26">
                <a:extLst>
                  <a:ext uri="{FF2B5EF4-FFF2-40B4-BE49-F238E27FC236}">
                    <a16:creationId xmlns:a16="http://schemas.microsoft.com/office/drawing/2014/main" id="{FBE2CAFB-DE05-A146-81C1-AC2069C0B956}"/>
                  </a:ext>
                </a:extLst>
              </p:cNvPr>
              <p:cNvPicPr/>
              <p:nvPr/>
            </p:nvPicPr>
            <p:blipFill>
              <a:blip r:embed="rId19"/>
              <a:stretch>
                <a:fillRect/>
              </a:stretch>
            </p:blipFill>
            <p:spPr>
              <a:xfrm>
                <a:off x="7705510" y="2020423"/>
                <a:ext cx="221760" cy="90360"/>
              </a:xfrm>
              <a:prstGeom prst="rect">
                <a:avLst/>
              </a:prstGeom>
            </p:spPr>
          </p:pic>
        </mc:Fallback>
      </mc:AlternateContent>
      <p:grpSp>
        <p:nvGrpSpPr>
          <p:cNvPr id="58" name="Group 57">
            <a:extLst>
              <a:ext uri="{FF2B5EF4-FFF2-40B4-BE49-F238E27FC236}">
                <a16:creationId xmlns:a16="http://schemas.microsoft.com/office/drawing/2014/main" id="{8F451D3A-6ED3-3946-BFBD-099E99A0F13B}"/>
              </a:ext>
            </a:extLst>
          </p:cNvPr>
          <p:cNvGrpSpPr/>
          <p:nvPr/>
        </p:nvGrpSpPr>
        <p:grpSpPr>
          <a:xfrm>
            <a:off x="10690630" y="540103"/>
            <a:ext cx="1045800" cy="334440"/>
            <a:chOff x="10690630" y="540103"/>
            <a:chExt cx="1045800" cy="334440"/>
          </a:xfrm>
        </p:grpSpPr>
        <mc:AlternateContent xmlns:mc="http://schemas.openxmlformats.org/markup-compatibility/2006">
          <mc:Choice xmlns:p14="http://schemas.microsoft.com/office/powerpoint/2010/main" Requires="p14">
            <p:contentPart p14:bwMode="auto" r:id="rId20">
              <p14:nvContentPartPr>
                <p14:cNvPr id="52" name="Ink 51">
                  <a:extLst>
                    <a:ext uri="{FF2B5EF4-FFF2-40B4-BE49-F238E27FC236}">
                      <a16:creationId xmlns:a16="http://schemas.microsoft.com/office/drawing/2014/main" id="{CF17551B-3B2B-B44C-86BB-341E0625076C}"/>
                    </a:ext>
                  </a:extLst>
                </p14:cNvPr>
                <p14:cNvContentPartPr/>
                <p14:nvPr/>
              </p14:nvContentPartPr>
              <p14:xfrm>
                <a:off x="10690630" y="540103"/>
                <a:ext cx="123120" cy="203400"/>
              </p14:xfrm>
            </p:contentPart>
          </mc:Choice>
          <mc:Fallback>
            <p:pic>
              <p:nvPicPr>
                <p:cNvPr id="52" name="Ink 51">
                  <a:extLst>
                    <a:ext uri="{FF2B5EF4-FFF2-40B4-BE49-F238E27FC236}">
                      <a16:creationId xmlns:a16="http://schemas.microsoft.com/office/drawing/2014/main" id="{CF17551B-3B2B-B44C-86BB-341E0625076C}"/>
                    </a:ext>
                  </a:extLst>
                </p:cNvPr>
                <p:cNvPicPr/>
                <p:nvPr/>
              </p:nvPicPr>
              <p:blipFill>
                <a:blip r:embed="rId21"/>
                <a:stretch>
                  <a:fillRect/>
                </a:stretch>
              </p:blipFill>
              <p:spPr>
                <a:xfrm>
                  <a:off x="10660030" y="509503"/>
                  <a:ext cx="184320" cy="26460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53" name="Ink 52">
                  <a:extLst>
                    <a:ext uri="{FF2B5EF4-FFF2-40B4-BE49-F238E27FC236}">
                      <a16:creationId xmlns:a16="http://schemas.microsoft.com/office/drawing/2014/main" id="{8E4323E2-A143-D44B-9E6B-428F6FA027E8}"/>
                    </a:ext>
                  </a:extLst>
                </p14:cNvPr>
                <p14:cNvContentPartPr/>
                <p14:nvPr/>
              </p14:nvContentPartPr>
              <p14:xfrm>
                <a:off x="10986910" y="581143"/>
                <a:ext cx="22320" cy="142200"/>
              </p14:xfrm>
            </p:contentPart>
          </mc:Choice>
          <mc:Fallback>
            <p:pic>
              <p:nvPicPr>
                <p:cNvPr id="53" name="Ink 52">
                  <a:extLst>
                    <a:ext uri="{FF2B5EF4-FFF2-40B4-BE49-F238E27FC236}">
                      <a16:creationId xmlns:a16="http://schemas.microsoft.com/office/drawing/2014/main" id="{8E4323E2-A143-D44B-9E6B-428F6FA027E8}"/>
                    </a:ext>
                  </a:extLst>
                </p:cNvPr>
                <p:cNvPicPr/>
                <p:nvPr/>
              </p:nvPicPr>
              <p:blipFill>
                <a:blip r:embed="rId23"/>
                <a:stretch>
                  <a:fillRect/>
                </a:stretch>
              </p:blipFill>
              <p:spPr>
                <a:xfrm>
                  <a:off x="10956310" y="550543"/>
                  <a:ext cx="83880" cy="20376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54" name="Ink 53">
                  <a:extLst>
                    <a:ext uri="{FF2B5EF4-FFF2-40B4-BE49-F238E27FC236}">
                      <a16:creationId xmlns:a16="http://schemas.microsoft.com/office/drawing/2014/main" id="{8E0D80FF-B0E3-984B-A654-E5F2CD6F2A4E}"/>
                    </a:ext>
                  </a:extLst>
                </p14:cNvPr>
                <p14:cNvContentPartPr/>
                <p14:nvPr/>
              </p14:nvContentPartPr>
              <p14:xfrm>
                <a:off x="10917070" y="564943"/>
                <a:ext cx="181440" cy="232560"/>
              </p14:xfrm>
            </p:contentPart>
          </mc:Choice>
          <mc:Fallback>
            <p:pic>
              <p:nvPicPr>
                <p:cNvPr id="54" name="Ink 53">
                  <a:extLst>
                    <a:ext uri="{FF2B5EF4-FFF2-40B4-BE49-F238E27FC236}">
                      <a16:creationId xmlns:a16="http://schemas.microsoft.com/office/drawing/2014/main" id="{8E0D80FF-B0E3-984B-A654-E5F2CD6F2A4E}"/>
                    </a:ext>
                  </a:extLst>
                </p:cNvPr>
                <p:cNvPicPr/>
                <p:nvPr/>
              </p:nvPicPr>
              <p:blipFill>
                <a:blip r:embed="rId25"/>
                <a:stretch>
                  <a:fillRect/>
                </a:stretch>
              </p:blipFill>
              <p:spPr>
                <a:xfrm>
                  <a:off x="10886470" y="533983"/>
                  <a:ext cx="243000" cy="29376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55" name="Ink 54">
                  <a:extLst>
                    <a:ext uri="{FF2B5EF4-FFF2-40B4-BE49-F238E27FC236}">
                      <a16:creationId xmlns:a16="http://schemas.microsoft.com/office/drawing/2014/main" id="{EC2B6428-97FB-684D-A3EE-42CCED282479}"/>
                    </a:ext>
                  </a:extLst>
                </p14:cNvPr>
                <p14:cNvContentPartPr/>
                <p14:nvPr/>
              </p14:nvContentPartPr>
              <p14:xfrm>
                <a:off x="11250070" y="661063"/>
                <a:ext cx="114120" cy="20160"/>
              </p14:xfrm>
            </p:contentPart>
          </mc:Choice>
          <mc:Fallback>
            <p:pic>
              <p:nvPicPr>
                <p:cNvPr id="55" name="Ink 54">
                  <a:extLst>
                    <a:ext uri="{FF2B5EF4-FFF2-40B4-BE49-F238E27FC236}">
                      <a16:creationId xmlns:a16="http://schemas.microsoft.com/office/drawing/2014/main" id="{EC2B6428-97FB-684D-A3EE-42CCED282479}"/>
                    </a:ext>
                  </a:extLst>
                </p:cNvPr>
                <p:cNvPicPr/>
                <p:nvPr/>
              </p:nvPicPr>
              <p:blipFill>
                <a:blip r:embed="rId27"/>
                <a:stretch>
                  <a:fillRect/>
                </a:stretch>
              </p:blipFill>
              <p:spPr>
                <a:xfrm>
                  <a:off x="11219470" y="630103"/>
                  <a:ext cx="175320" cy="8136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56" name="Ink 55">
                  <a:extLst>
                    <a:ext uri="{FF2B5EF4-FFF2-40B4-BE49-F238E27FC236}">
                      <a16:creationId xmlns:a16="http://schemas.microsoft.com/office/drawing/2014/main" id="{2E2D822A-2304-B74E-84D5-9E8D3D09E423}"/>
                    </a:ext>
                  </a:extLst>
                </p14:cNvPr>
                <p14:cNvContentPartPr/>
                <p14:nvPr/>
              </p14:nvContentPartPr>
              <p14:xfrm>
                <a:off x="11250790" y="783463"/>
                <a:ext cx="139320" cy="43920"/>
              </p14:xfrm>
            </p:contentPart>
          </mc:Choice>
          <mc:Fallback>
            <p:pic>
              <p:nvPicPr>
                <p:cNvPr id="56" name="Ink 55">
                  <a:extLst>
                    <a:ext uri="{FF2B5EF4-FFF2-40B4-BE49-F238E27FC236}">
                      <a16:creationId xmlns:a16="http://schemas.microsoft.com/office/drawing/2014/main" id="{2E2D822A-2304-B74E-84D5-9E8D3D09E423}"/>
                    </a:ext>
                  </a:extLst>
                </p:cNvPr>
                <p:cNvPicPr/>
                <p:nvPr/>
              </p:nvPicPr>
              <p:blipFill>
                <a:blip r:embed="rId29"/>
                <a:stretch>
                  <a:fillRect/>
                </a:stretch>
              </p:blipFill>
              <p:spPr>
                <a:xfrm>
                  <a:off x="11220190" y="752863"/>
                  <a:ext cx="200520" cy="10548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57" name="Ink 56">
                  <a:extLst>
                    <a:ext uri="{FF2B5EF4-FFF2-40B4-BE49-F238E27FC236}">
                      <a16:creationId xmlns:a16="http://schemas.microsoft.com/office/drawing/2014/main" id="{050440D8-E018-824B-97AB-13DAA953557A}"/>
                    </a:ext>
                  </a:extLst>
                </p14:cNvPr>
                <p14:cNvContentPartPr/>
                <p14:nvPr/>
              </p14:nvContentPartPr>
              <p14:xfrm>
                <a:off x="11507830" y="580063"/>
                <a:ext cx="228600" cy="294480"/>
              </p14:xfrm>
            </p:contentPart>
          </mc:Choice>
          <mc:Fallback>
            <p:pic>
              <p:nvPicPr>
                <p:cNvPr id="57" name="Ink 56">
                  <a:extLst>
                    <a:ext uri="{FF2B5EF4-FFF2-40B4-BE49-F238E27FC236}">
                      <a16:creationId xmlns:a16="http://schemas.microsoft.com/office/drawing/2014/main" id="{050440D8-E018-824B-97AB-13DAA953557A}"/>
                    </a:ext>
                  </a:extLst>
                </p:cNvPr>
                <p:cNvPicPr/>
                <p:nvPr/>
              </p:nvPicPr>
              <p:blipFill>
                <a:blip r:embed="rId31"/>
                <a:stretch>
                  <a:fillRect/>
                </a:stretch>
              </p:blipFill>
              <p:spPr>
                <a:xfrm>
                  <a:off x="11477230" y="549463"/>
                  <a:ext cx="289800" cy="35568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32">
            <p14:nvContentPartPr>
              <p14:cNvPr id="77" name="Ink 76">
                <a:extLst>
                  <a:ext uri="{FF2B5EF4-FFF2-40B4-BE49-F238E27FC236}">
                    <a16:creationId xmlns:a16="http://schemas.microsoft.com/office/drawing/2014/main" id="{F58A3DA1-C871-744E-9826-F6990C295F82}"/>
                  </a:ext>
                </a:extLst>
              </p14:cNvPr>
              <p14:cNvContentPartPr/>
              <p14:nvPr/>
            </p14:nvContentPartPr>
            <p14:xfrm>
              <a:off x="2318830" y="821983"/>
              <a:ext cx="986760" cy="1388520"/>
            </p14:xfrm>
          </p:contentPart>
        </mc:Choice>
        <mc:Fallback>
          <p:pic>
            <p:nvPicPr>
              <p:cNvPr id="77" name="Ink 76">
                <a:extLst>
                  <a:ext uri="{FF2B5EF4-FFF2-40B4-BE49-F238E27FC236}">
                    <a16:creationId xmlns:a16="http://schemas.microsoft.com/office/drawing/2014/main" id="{F58A3DA1-C871-744E-9826-F6990C295F82}"/>
                  </a:ext>
                </a:extLst>
              </p:cNvPr>
              <p:cNvPicPr/>
              <p:nvPr/>
            </p:nvPicPr>
            <p:blipFill>
              <a:blip r:embed="rId33"/>
              <a:stretch>
                <a:fillRect/>
              </a:stretch>
            </p:blipFill>
            <p:spPr>
              <a:xfrm>
                <a:off x="2288230" y="791383"/>
                <a:ext cx="1048320" cy="144972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110" name="Ink 109">
                <a:extLst>
                  <a:ext uri="{FF2B5EF4-FFF2-40B4-BE49-F238E27FC236}">
                    <a16:creationId xmlns:a16="http://schemas.microsoft.com/office/drawing/2014/main" id="{BF990AF9-8BE9-A547-AC9C-75CFF7B5F3C9}"/>
                  </a:ext>
                </a:extLst>
              </p14:cNvPr>
              <p14:cNvContentPartPr/>
              <p14:nvPr/>
            </p14:nvContentPartPr>
            <p14:xfrm>
              <a:off x="7621630" y="3501103"/>
              <a:ext cx="3134160" cy="956160"/>
            </p14:xfrm>
          </p:contentPart>
        </mc:Choice>
        <mc:Fallback>
          <p:pic>
            <p:nvPicPr>
              <p:cNvPr id="110" name="Ink 109">
                <a:extLst>
                  <a:ext uri="{FF2B5EF4-FFF2-40B4-BE49-F238E27FC236}">
                    <a16:creationId xmlns:a16="http://schemas.microsoft.com/office/drawing/2014/main" id="{BF990AF9-8BE9-A547-AC9C-75CFF7B5F3C9}"/>
                  </a:ext>
                </a:extLst>
              </p:cNvPr>
              <p:cNvPicPr/>
              <p:nvPr/>
            </p:nvPicPr>
            <p:blipFill>
              <a:blip r:embed="rId35"/>
              <a:stretch>
                <a:fillRect/>
              </a:stretch>
            </p:blipFill>
            <p:spPr>
              <a:xfrm>
                <a:off x="7591030" y="3470503"/>
                <a:ext cx="3195360" cy="1017360"/>
              </a:xfrm>
              <a:prstGeom prst="rect">
                <a:avLst/>
              </a:prstGeom>
            </p:spPr>
          </p:pic>
        </mc:Fallback>
      </mc:AlternateContent>
      <p:grpSp>
        <p:nvGrpSpPr>
          <p:cNvPr id="134" name="Group 133">
            <a:extLst>
              <a:ext uri="{FF2B5EF4-FFF2-40B4-BE49-F238E27FC236}">
                <a16:creationId xmlns:a16="http://schemas.microsoft.com/office/drawing/2014/main" id="{9F99585F-CC72-F54B-9D10-1330DED35CC1}"/>
              </a:ext>
            </a:extLst>
          </p:cNvPr>
          <p:cNvGrpSpPr/>
          <p:nvPr/>
        </p:nvGrpSpPr>
        <p:grpSpPr>
          <a:xfrm>
            <a:off x="6864910" y="4816543"/>
            <a:ext cx="4775040" cy="1562400"/>
            <a:chOff x="6864910" y="4816543"/>
            <a:chExt cx="4775040" cy="1562400"/>
          </a:xfrm>
        </p:grpSpPr>
        <mc:AlternateContent xmlns:mc="http://schemas.openxmlformats.org/markup-compatibility/2006">
          <mc:Choice xmlns:p14="http://schemas.microsoft.com/office/powerpoint/2010/main" Requires="p14">
            <p:contentPart p14:bwMode="auto" r:id="rId36">
              <p14:nvContentPartPr>
                <p14:cNvPr id="111" name="Ink 110">
                  <a:extLst>
                    <a:ext uri="{FF2B5EF4-FFF2-40B4-BE49-F238E27FC236}">
                      <a16:creationId xmlns:a16="http://schemas.microsoft.com/office/drawing/2014/main" id="{541093E3-EEC2-EC47-99C2-BE5558816203}"/>
                    </a:ext>
                  </a:extLst>
                </p14:cNvPr>
                <p14:cNvContentPartPr/>
                <p14:nvPr/>
              </p14:nvContentPartPr>
              <p14:xfrm>
                <a:off x="6864910" y="4816543"/>
                <a:ext cx="4589640" cy="222120"/>
              </p14:xfrm>
            </p:contentPart>
          </mc:Choice>
          <mc:Fallback>
            <p:pic>
              <p:nvPicPr>
                <p:cNvPr id="111" name="Ink 110">
                  <a:extLst>
                    <a:ext uri="{FF2B5EF4-FFF2-40B4-BE49-F238E27FC236}">
                      <a16:creationId xmlns:a16="http://schemas.microsoft.com/office/drawing/2014/main" id="{541093E3-EEC2-EC47-99C2-BE5558816203}"/>
                    </a:ext>
                  </a:extLst>
                </p:cNvPr>
                <p:cNvPicPr/>
                <p:nvPr/>
              </p:nvPicPr>
              <p:blipFill>
                <a:blip r:embed="rId37"/>
                <a:stretch>
                  <a:fillRect/>
                </a:stretch>
              </p:blipFill>
              <p:spPr>
                <a:xfrm>
                  <a:off x="6833950" y="4785943"/>
                  <a:ext cx="4650840" cy="28368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112" name="Ink 111">
                  <a:extLst>
                    <a:ext uri="{FF2B5EF4-FFF2-40B4-BE49-F238E27FC236}">
                      <a16:creationId xmlns:a16="http://schemas.microsoft.com/office/drawing/2014/main" id="{F33F5F95-62A9-BF4C-9B9F-A1A764DD0FCF}"/>
                    </a:ext>
                  </a:extLst>
                </p14:cNvPr>
                <p14:cNvContentPartPr/>
                <p14:nvPr/>
              </p14:nvContentPartPr>
              <p14:xfrm>
                <a:off x="8451430" y="5294983"/>
                <a:ext cx="663480" cy="242640"/>
              </p14:xfrm>
            </p:contentPart>
          </mc:Choice>
          <mc:Fallback>
            <p:pic>
              <p:nvPicPr>
                <p:cNvPr id="112" name="Ink 111">
                  <a:extLst>
                    <a:ext uri="{FF2B5EF4-FFF2-40B4-BE49-F238E27FC236}">
                      <a16:creationId xmlns:a16="http://schemas.microsoft.com/office/drawing/2014/main" id="{F33F5F95-62A9-BF4C-9B9F-A1A764DD0FCF}"/>
                    </a:ext>
                  </a:extLst>
                </p:cNvPr>
                <p:cNvPicPr/>
                <p:nvPr/>
              </p:nvPicPr>
              <p:blipFill>
                <a:blip r:embed="rId39"/>
                <a:stretch>
                  <a:fillRect/>
                </a:stretch>
              </p:blipFill>
              <p:spPr>
                <a:xfrm>
                  <a:off x="8420830" y="5264383"/>
                  <a:ext cx="725040" cy="30384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113" name="Ink 112">
                  <a:extLst>
                    <a:ext uri="{FF2B5EF4-FFF2-40B4-BE49-F238E27FC236}">
                      <a16:creationId xmlns:a16="http://schemas.microsoft.com/office/drawing/2014/main" id="{3B41C9A8-2CCC-A54E-8C2D-DE30099B9EE8}"/>
                    </a:ext>
                  </a:extLst>
                </p14:cNvPr>
                <p14:cNvContentPartPr/>
                <p14:nvPr/>
              </p14:nvContentPartPr>
              <p14:xfrm>
                <a:off x="9365830" y="5319103"/>
                <a:ext cx="96840" cy="33480"/>
              </p14:xfrm>
            </p:contentPart>
          </mc:Choice>
          <mc:Fallback>
            <p:pic>
              <p:nvPicPr>
                <p:cNvPr id="113" name="Ink 112">
                  <a:extLst>
                    <a:ext uri="{FF2B5EF4-FFF2-40B4-BE49-F238E27FC236}">
                      <a16:creationId xmlns:a16="http://schemas.microsoft.com/office/drawing/2014/main" id="{3B41C9A8-2CCC-A54E-8C2D-DE30099B9EE8}"/>
                    </a:ext>
                  </a:extLst>
                </p:cNvPr>
                <p:cNvPicPr/>
                <p:nvPr/>
              </p:nvPicPr>
              <p:blipFill>
                <a:blip r:embed="rId41"/>
                <a:stretch>
                  <a:fillRect/>
                </a:stretch>
              </p:blipFill>
              <p:spPr>
                <a:xfrm>
                  <a:off x="9334870" y="5288143"/>
                  <a:ext cx="158400" cy="9504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114" name="Ink 113">
                  <a:extLst>
                    <a:ext uri="{FF2B5EF4-FFF2-40B4-BE49-F238E27FC236}">
                      <a16:creationId xmlns:a16="http://schemas.microsoft.com/office/drawing/2014/main" id="{920274AE-C160-5E44-AF09-BF9248B1E29F}"/>
                    </a:ext>
                  </a:extLst>
                </p14:cNvPr>
                <p14:cNvContentPartPr/>
                <p14:nvPr/>
              </p14:nvContentPartPr>
              <p14:xfrm>
                <a:off x="9291310" y="5503423"/>
                <a:ext cx="174240" cy="25560"/>
              </p14:xfrm>
            </p:contentPart>
          </mc:Choice>
          <mc:Fallback>
            <p:pic>
              <p:nvPicPr>
                <p:cNvPr id="114" name="Ink 113">
                  <a:extLst>
                    <a:ext uri="{FF2B5EF4-FFF2-40B4-BE49-F238E27FC236}">
                      <a16:creationId xmlns:a16="http://schemas.microsoft.com/office/drawing/2014/main" id="{920274AE-C160-5E44-AF09-BF9248B1E29F}"/>
                    </a:ext>
                  </a:extLst>
                </p:cNvPr>
                <p:cNvPicPr/>
                <p:nvPr/>
              </p:nvPicPr>
              <p:blipFill>
                <a:blip r:embed="rId43"/>
                <a:stretch>
                  <a:fillRect/>
                </a:stretch>
              </p:blipFill>
              <p:spPr>
                <a:xfrm>
                  <a:off x="9260710" y="5472823"/>
                  <a:ext cx="235800" cy="8676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115" name="Ink 114">
                  <a:extLst>
                    <a:ext uri="{FF2B5EF4-FFF2-40B4-BE49-F238E27FC236}">
                      <a16:creationId xmlns:a16="http://schemas.microsoft.com/office/drawing/2014/main" id="{3AA52C24-471B-6C40-9BB8-AF2471D1F671}"/>
                    </a:ext>
                  </a:extLst>
                </p14:cNvPr>
                <p14:cNvContentPartPr/>
                <p14:nvPr/>
              </p14:nvContentPartPr>
              <p14:xfrm>
                <a:off x="9935710" y="5211103"/>
                <a:ext cx="154440" cy="438480"/>
              </p14:xfrm>
            </p:contentPart>
          </mc:Choice>
          <mc:Fallback>
            <p:pic>
              <p:nvPicPr>
                <p:cNvPr id="115" name="Ink 114">
                  <a:extLst>
                    <a:ext uri="{FF2B5EF4-FFF2-40B4-BE49-F238E27FC236}">
                      <a16:creationId xmlns:a16="http://schemas.microsoft.com/office/drawing/2014/main" id="{3AA52C24-471B-6C40-9BB8-AF2471D1F671}"/>
                    </a:ext>
                  </a:extLst>
                </p:cNvPr>
                <p:cNvPicPr/>
                <p:nvPr/>
              </p:nvPicPr>
              <p:blipFill>
                <a:blip r:embed="rId45"/>
                <a:stretch>
                  <a:fillRect/>
                </a:stretch>
              </p:blipFill>
              <p:spPr>
                <a:xfrm>
                  <a:off x="9904750" y="5180503"/>
                  <a:ext cx="216000" cy="49968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116" name="Ink 115">
                  <a:extLst>
                    <a:ext uri="{FF2B5EF4-FFF2-40B4-BE49-F238E27FC236}">
                      <a16:creationId xmlns:a16="http://schemas.microsoft.com/office/drawing/2014/main" id="{2E006860-8491-314D-8C66-9D458DAB1A0E}"/>
                    </a:ext>
                  </a:extLst>
                </p14:cNvPr>
                <p14:cNvContentPartPr/>
                <p14:nvPr/>
              </p14:nvContentPartPr>
              <p14:xfrm>
                <a:off x="8498230" y="5890423"/>
                <a:ext cx="170640" cy="244440"/>
              </p14:xfrm>
            </p:contentPart>
          </mc:Choice>
          <mc:Fallback>
            <p:pic>
              <p:nvPicPr>
                <p:cNvPr id="116" name="Ink 115">
                  <a:extLst>
                    <a:ext uri="{FF2B5EF4-FFF2-40B4-BE49-F238E27FC236}">
                      <a16:creationId xmlns:a16="http://schemas.microsoft.com/office/drawing/2014/main" id="{2E006860-8491-314D-8C66-9D458DAB1A0E}"/>
                    </a:ext>
                  </a:extLst>
                </p:cNvPr>
                <p:cNvPicPr/>
                <p:nvPr/>
              </p:nvPicPr>
              <p:blipFill>
                <a:blip r:embed="rId47"/>
                <a:stretch>
                  <a:fillRect/>
                </a:stretch>
              </p:blipFill>
              <p:spPr>
                <a:xfrm>
                  <a:off x="8467630" y="5859463"/>
                  <a:ext cx="231840" cy="30600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117" name="Ink 116">
                  <a:extLst>
                    <a:ext uri="{FF2B5EF4-FFF2-40B4-BE49-F238E27FC236}">
                      <a16:creationId xmlns:a16="http://schemas.microsoft.com/office/drawing/2014/main" id="{255C2B61-2856-4F43-8265-3E7AFAD9C8C9}"/>
                    </a:ext>
                  </a:extLst>
                </p14:cNvPr>
                <p14:cNvContentPartPr/>
                <p14:nvPr/>
              </p14:nvContentPartPr>
              <p14:xfrm>
                <a:off x="8858590" y="5937943"/>
                <a:ext cx="5040" cy="148320"/>
              </p14:xfrm>
            </p:contentPart>
          </mc:Choice>
          <mc:Fallback>
            <p:pic>
              <p:nvPicPr>
                <p:cNvPr id="117" name="Ink 116">
                  <a:extLst>
                    <a:ext uri="{FF2B5EF4-FFF2-40B4-BE49-F238E27FC236}">
                      <a16:creationId xmlns:a16="http://schemas.microsoft.com/office/drawing/2014/main" id="{255C2B61-2856-4F43-8265-3E7AFAD9C8C9}"/>
                    </a:ext>
                  </a:extLst>
                </p:cNvPr>
                <p:cNvPicPr/>
                <p:nvPr/>
              </p:nvPicPr>
              <p:blipFill>
                <a:blip r:embed="rId49"/>
                <a:stretch>
                  <a:fillRect/>
                </a:stretch>
              </p:blipFill>
              <p:spPr>
                <a:xfrm>
                  <a:off x="8827630" y="5907343"/>
                  <a:ext cx="66240" cy="20988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118" name="Ink 117">
                  <a:extLst>
                    <a:ext uri="{FF2B5EF4-FFF2-40B4-BE49-F238E27FC236}">
                      <a16:creationId xmlns:a16="http://schemas.microsoft.com/office/drawing/2014/main" id="{083139C3-DE4A-5B49-9F50-70D43679F595}"/>
                    </a:ext>
                  </a:extLst>
                </p14:cNvPr>
                <p14:cNvContentPartPr/>
                <p14:nvPr/>
              </p14:nvContentPartPr>
              <p14:xfrm>
                <a:off x="8824390" y="5912023"/>
                <a:ext cx="208080" cy="220680"/>
              </p14:xfrm>
            </p:contentPart>
          </mc:Choice>
          <mc:Fallback>
            <p:pic>
              <p:nvPicPr>
                <p:cNvPr id="118" name="Ink 117">
                  <a:extLst>
                    <a:ext uri="{FF2B5EF4-FFF2-40B4-BE49-F238E27FC236}">
                      <a16:creationId xmlns:a16="http://schemas.microsoft.com/office/drawing/2014/main" id="{083139C3-DE4A-5B49-9F50-70D43679F595}"/>
                    </a:ext>
                  </a:extLst>
                </p:cNvPr>
                <p:cNvPicPr/>
                <p:nvPr/>
              </p:nvPicPr>
              <p:blipFill>
                <a:blip r:embed="rId51"/>
                <a:stretch>
                  <a:fillRect/>
                </a:stretch>
              </p:blipFill>
              <p:spPr>
                <a:xfrm>
                  <a:off x="8793790" y="5881423"/>
                  <a:ext cx="269640" cy="28188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119" name="Ink 118">
                  <a:extLst>
                    <a:ext uri="{FF2B5EF4-FFF2-40B4-BE49-F238E27FC236}">
                      <a16:creationId xmlns:a16="http://schemas.microsoft.com/office/drawing/2014/main" id="{E14EA4B9-1ED9-254E-9CBB-DA666C463D6A}"/>
                    </a:ext>
                  </a:extLst>
                </p14:cNvPr>
                <p14:cNvContentPartPr/>
                <p14:nvPr/>
              </p14:nvContentPartPr>
              <p14:xfrm>
                <a:off x="9210670" y="5998423"/>
                <a:ext cx="5040" cy="19800"/>
              </p14:xfrm>
            </p:contentPart>
          </mc:Choice>
          <mc:Fallback>
            <p:pic>
              <p:nvPicPr>
                <p:cNvPr id="119" name="Ink 118">
                  <a:extLst>
                    <a:ext uri="{FF2B5EF4-FFF2-40B4-BE49-F238E27FC236}">
                      <a16:creationId xmlns:a16="http://schemas.microsoft.com/office/drawing/2014/main" id="{E14EA4B9-1ED9-254E-9CBB-DA666C463D6A}"/>
                    </a:ext>
                  </a:extLst>
                </p:cNvPr>
                <p:cNvPicPr/>
                <p:nvPr/>
              </p:nvPicPr>
              <p:blipFill>
                <a:blip r:embed="rId53"/>
                <a:stretch>
                  <a:fillRect/>
                </a:stretch>
              </p:blipFill>
              <p:spPr>
                <a:xfrm>
                  <a:off x="9180070" y="5967823"/>
                  <a:ext cx="66240" cy="8100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120" name="Ink 119">
                  <a:extLst>
                    <a:ext uri="{FF2B5EF4-FFF2-40B4-BE49-F238E27FC236}">
                      <a16:creationId xmlns:a16="http://schemas.microsoft.com/office/drawing/2014/main" id="{7223B9B2-82AB-9445-90AE-8C6E4B12BDBF}"/>
                    </a:ext>
                  </a:extLst>
                </p14:cNvPr>
                <p14:cNvContentPartPr/>
                <p14:nvPr/>
              </p14:nvContentPartPr>
              <p14:xfrm>
                <a:off x="9439270" y="5892223"/>
                <a:ext cx="200160" cy="36000"/>
              </p14:xfrm>
            </p:contentPart>
          </mc:Choice>
          <mc:Fallback>
            <p:pic>
              <p:nvPicPr>
                <p:cNvPr id="120" name="Ink 119">
                  <a:extLst>
                    <a:ext uri="{FF2B5EF4-FFF2-40B4-BE49-F238E27FC236}">
                      <a16:creationId xmlns:a16="http://schemas.microsoft.com/office/drawing/2014/main" id="{7223B9B2-82AB-9445-90AE-8C6E4B12BDBF}"/>
                    </a:ext>
                  </a:extLst>
                </p:cNvPr>
                <p:cNvPicPr/>
                <p:nvPr/>
              </p:nvPicPr>
              <p:blipFill>
                <a:blip r:embed="rId55"/>
                <a:stretch>
                  <a:fillRect/>
                </a:stretch>
              </p:blipFill>
              <p:spPr>
                <a:xfrm>
                  <a:off x="9408670" y="5861623"/>
                  <a:ext cx="261720" cy="9720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121" name="Ink 120">
                  <a:extLst>
                    <a:ext uri="{FF2B5EF4-FFF2-40B4-BE49-F238E27FC236}">
                      <a16:creationId xmlns:a16="http://schemas.microsoft.com/office/drawing/2014/main" id="{9A75D515-48A2-294A-BC7C-B020985E098D}"/>
                    </a:ext>
                  </a:extLst>
                </p14:cNvPr>
                <p14:cNvContentPartPr/>
                <p14:nvPr/>
              </p14:nvContentPartPr>
              <p14:xfrm>
                <a:off x="9450430" y="6153583"/>
                <a:ext cx="160560" cy="20880"/>
              </p14:xfrm>
            </p:contentPart>
          </mc:Choice>
          <mc:Fallback>
            <p:pic>
              <p:nvPicPr>
                <p:cNvPr id="121" name="Ink 120">
                  <a:extLst>
                    <a:ext uri="{FF2B5EF4-FFF2-40B4-BE49-F238E27FC236}">
                      <a16:creationId xmlns:a16="http://schemas.microsoft.com/office/drawing/2014/main" id="{9A75D515-48A2-294A-BC7C-B020985E098D}"/>
                    </a:ext>
                  </a:extLst>
                </p:cNvPr>
                <p:cNvPicPr/>
                <p:nvPr/>
              </p:nvPicPr>
              <p:blipFill>
                <a:blip r:embed="rId57"/>
                <a:stretch>
                  <a:fillRect/>
                </a:stretch>
              </p:blipFill>
              <p:spPr>
                <a:xfrm>
                  <a:off x="9419830" y="6122983"/>
                  <a:ext cx="221760" cy="8244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122" name="Ink 121">
                  <a:extLst>
                    <a:ext uri="{FF2B5EF4-FFF2-40B4-BE49-F238E27FC236}">
                      <a16:creationId xmlns:a16="http://schemas.microsoft.com/office/drawing/2014/main" id="{A0E2B837-49F9-0540-ABED-B0E8DA1A4A8D}"/>
                    </a:ext>
                  </a:extLst>
                </p14:cNvPr>
                <p14:cNvContentPartPr/>
                <p14:nvPr/>
              </p14:nvContentPartPr>
              <p14:xfrm>
                <a:off x="9913030" y="5886463"/>
                <a:ext cx="214560" cy="310680"/>
              </p14:xfrm>
            </p:contentPart>
          </mc:Choice>
          <mc:Fallback>
            <p:pic>
              <p:nvPicPr>
                <p:cNvPr id="122" name="Ink 121">
                  <a:extLst>
                    <a:ext uri="{FF2B5EF4-FFF2-40B4-BE49-F238E27FC236}">
                      <a16:creationId xmlns:a16="http://schemas.microsoft.com/office/drawing/2014/main" id="{A0E2B837-49F9-0540-ABED-B0E8DA1A4A8D}"/>
                    </a:ext>
                  </a:extLst>
                </p:cNvPr>
                <p:cNvPicPr/>
                <p:nvPr/>
              </p:nvPicPr>
              <p:blipFill>
                <a:blip r:embed="rId59"/>
                <a:stretch>
                  <a:fillRect/>
                </a:stretch>
              </p:blipFill>
              <p:spPr>
                <a:xfrm>
                  <a:off x="9882430" y="5855863"/>
                  <a:ext cx="276120" cy="37188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123" name="Ink 122">
                  <a:extLst>
                    <a:ext uri="{FF2B5EF4-FFF2-40B4-BE49-F238E27FC236}">
                      <a16:creationId xmlns:a16="http://schemas.microsoft.com/office/drawing/2014/main" id="{52FFA12C-5F6C-6647-AD0D-1FB9592228BE}"/>
                    </a:ext>
                  </a:extLst>
                </p14:cNvPr>
                <p14:cNvContentPartPr/>
                <p14:nvPr/>
              </p14:nvContentPartPr>
              <p14:xfrm>
                <a:off x="10516030" y="5925343"/>
                <a:ext cx="608760" cy="151920"/>
              </p14:xfrm>
            </p:contentPart>
          </mc:Choice>
          <mc:Fallback>
            <p:pic>
              <p:nvPicPr>
                <p:cNvPr id="123" name="Ink 122">
                  <a:extLst>
                    <a:ext uri="{FF2B5EF4-FFF2-40B4-BE49-F238E27FC236}">
                      <a16:creationId xmlns:a16="http://schemas.microsoft.com/office/drawing/2014/main" id="{52FFA12C-5F6C-6647-AD0D-1FB9592228BE}"/>
                    </a:ext>
                  </a:extLst>
                </p:cNvPr>
                <p:cNvPicPr/>
                <p:nvPr/>
              </p:nvPicPr>
              <p:blipFill>
                <a:blip r:embed="rId61"/>
                <a:stretch>
                  <a:fillRect/>
                </a:stretch>
              </p:blipFill>
              <p:spPr>
                <a:xfrm>
                  <a:off x="10485430" y="5894383"/>
                  <a:ext cx="669960" cy="21348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124" name="Ink 123">
                  <a:extLst>
                    <a:ext uri="{FF2B5EF4-FFF2-40B4-BE49-F238E27FC236}">
                      <a16:creationId xmlns:a16="http://schemas.microsoft.com/office/drawing/2014/main" id="{F3045558-67BE-5143-8450-E414426AADAA}"/>
                    </a:ext>
                  </a:extLst>
                </p14:cNvPr>
                <p14:cNvContentPartPr/>
                <p14:nvPr/>
              </p14:nvContentPartPr>
              <p14:xfrm>
                <a:off x="11251150" y="5802223"/>
                <a:ext cx="2880" cy="36720"/>
              </p14:xfrm>
            </p:contentPart>
          </mc:Choice>
          <mc:Fallback>
            <p:pic>
              <p:nvPicPr>
                <p:cNvPr id="124" name="Ink 123">
                  <a:extLst>
                    <a:ext uri="{FF2B5EF4-FFF2-40B4-BE49-F238E27FC236}">
                      <a16:creationId xmlns:a16="http://schemas.microsoft.com/office/drawing/2014/main" id="{F3045558-67BE-5143-8450-E414426AADAA}"/>
                    </a:ext>
                  </a:extLst>
                </p:cNvPr>
                <p:cNvPicPr/>
                <p:nvPr/>
              </p:nvPicPr>
              <p:blipFill>
                <a:blip r:embed="rId63"/>
                <a:stretch>
                  <a:fillRect/>
                </a:stretch>
              </p:blipFill>
              <p:spPr>
                <a:xfrm>
                  <a:off x="11220550" y="5771623"/>
                  <a:ext cx="64440" cy="9792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125" name="Ink 124">
                  <a:extLst>
                    <a:ext uri="{FF2B5EF4-FFF2-40B4-BE49-F238E27FC236}">
                      <a16:creationId xmlns:a16="http://schemas.microsoft.com/office/drawing/2014/main" id="{05C6CC0E-6D52-D643-AB66-0016B3EE7F54}"/>
                    </a:ext>
                  </a:extLst>
                </p14:cNvPr>
                <p14:cNvContentPartPr/>
                <p14:nvPr/>
              </p14:nvContentPartPr>
              <p14:xfrm>
                <a:off x="10491910" y="5225863"/>
                <a:ext cx="528120" cy="147960"/>
              </p14:xfrm>
            </p:contentPart>
          </mc:Choice>
          <mc:Fallback>
            <p:pic>
              <p:nvPicPr>
                <p:cNvPr id="125" name="Ink 124">
                  <a:extLst>
                    <a:ext uri="{FF2B5EF4-FFF2-40B4-BE49-F238E27FC236}">
                      <a16:creationId xmlns:a16="http://schemas.microsoft.com/office/drawing/2014/main" id="{05C6CC0E-6D52-D643-AB66-0016B3EE7F54}"/>
                    </a:ext>
                  </a:extLst>
                </p:cNvPr>
                <p:cNvPicPr/>
                <p:nvPr/>
              </p:nvPicPr>
              <p:blipFill>
                <a:blip r:embed="rId65"/>
                <a:stretch>
                  <a:fillRect/>
                </a:stretch>
              </p:blipFill>
              <p:spPr>
                <a:xfrm>
                  <a:off x="10461310" y="5195263"/>
                  <a:ext cx="589320" cy="209160"/>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126" name="Ink 125">
                  <a:extLst>
                    <a:ext uri="{FF2B5EF4-FFF2-40B4-BE49-F238E27FC236}">
                      <a16:creationId xmlns:a16="http://schemas.microsoft.com/office/drawing/2014/main" id="{E09B36A9-97FC-2C49-9693-1B2724B10C8B}"/>
                    </a:ext>
                  </a:extLst>
                </p14:cNvPr>
                <p14:cNvContentPartPr/>
                <p14:nvPr/>
              </p14:nvContentPartPr>
              <p14:xfrm>
                <a:off x="11026150" y="5098063"/>
                <a:ext cx="47160" cy="124920"/>
              </p14:xfrm>
            </p:contentPart>
          </mc:Choice>
          <mc:Fallback>
            <p:pic>
              <p:nvPicPr>
                <p:cNvPr id="126" name="Ink 125">
                  <a:extLst>
                    <a:ext uri="{FF2B5EF4-FFF2-40B4-BE49-F238E27FC236}">
                      <a16:creationId xmlns:a16="http://schemas.microsoft.com/office/drawing/2014/main" id="{E09B36A9-97FC-2C49-9693-1B2724B10C8B}"/>
                    </a:ext>
                  </a:extLst>
                </p:cNvPr>
                <p:cNvPicPr/>
                <p:nvPr/>
              </p:nvPicPr>
              <p:blipFill>
                <a:blip r:embed="rId67"/>
                <a:stretch>
                  <a:fillRect/>
                </a:stretch>
              </p:blipFill>
              <p:spPr>
                <a:xfrm>
                  <a:off x="10995550" y="5067463"/>
                  <a:ext cx="108720" cy="186480"/>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127" name="Ink 126">
                  <a:extLst>
                    <a:ext uri="{FF2B5EF4-FFF2-40B4-BE49-F238E27FC236}">
                      <a16:creationId xmlns:a16="http://schemas.microsoft.com/office/drawing/2014/main" id="{F0E3E52B-5E63-AF40-ADEE-D32ADE790BAF}"/>
                    </a:ext>
                  </a:extLst>
                </p14:cNvPr>
                <p14:cNvContentPartPr/>
                <p14:nvPr/>
              </p14:nvContentPartPr>
              <p14:xfrm>
                <a:off x="10928230" y="5213623"/>
                <a:ext cx="165240" cy="27360"/>
              </p14:xfrm>
            </p:contentPart>
          </mc:Choice>
          <mc:Fallback>
            <p:pic>
              <p:nvPicPr>
                <p:cNvPr id="127" name="Ink 126">
                  <a:extLst>
                    <a:ext uri="{FF2B5EF4-FFF2-40B4-BE49-F238E27FC236}">
                      <a16:creationId xmlns:a16="http://schemas.microsoft.com/office/drawing/2014/main" id="{F0E3E52B-5E63-AF40-ADEE-D32ADE790BAF}"/>
                    </a:ext>
                  </a:extLst>
                </p:cNvPr>
                <p:cNvPicPr/>
                <p:nvPr/>
              </p:nvPicPr>
              <p:blipFill>
                <a:blip r:embed="rId69"/>
                <a:stretch>
                  <a:fillRect/>
                </a:stretch>
              </p:blipFill>
              <p:spPr>
                <a:xfrm>
                  <a:off x="10897630" y="5182663"/>
                  <a:ext cx="226800" cy="88920"/>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128" name="Ink 127">
                  <a:extLst>
                    <a:ext uri="{FF2B5EF4-FFF2-40B4-BE49-F238E27FC236}">
                      <a16:creationId xmlns:a16="http://schemas.microsoft.com/office/drawing/2014/main" id="{C418AAD5-6294-C843-B64E-FCDB65C9FCA8}"/>
                    </a:ext>
                  </a:extLst>
                </p14:cNvPr>
                <p14:cNvContentPartPr/>
                <p14:nvPr/>
              </p14:nvContentPartPr>
              <p14:xfrm>
                <a:off x="11155030" y="5126143"/>
                <a:ext cx="170640" cy="309600"/>
              </p14:xfrm>
            </p:contentPart>
          </mc:Choice>
          <mc:Fallback>
            <p:pic>
              <p:nvPicPr>
                <p:cNvPr id="128" name="Ink 127">
                  <a:extLst>
                    <a:ext uri="{FF2B5EF4-FFF2-40B4-BE49-F238E27FC236}">
                      <a16:creationId xmlns:a16="http://schemas.microsoft.com/office/drawing/2014/main" id="{C418AAD5-6294-C843-B64E-FCDB65C9FCA8}"/>
                    </a:ext>
                  </a:extLst>
                </p:cNvPr>
                <p:cNvPicPr/>
                <p:nvPr/>
              </p:nvPicPr>
              <p:blipFill>
                <a:blip r:embed="rId71"/>
                <a:stretch>
                  <a:fillRect/>
                </a:stretch>
              </p:blipFill>
              <p:spPr>
                <a:xfrm>
                  <a:off x="11124430" y="5095543"/>
                  <a:ext cx="231840" cy="370800"/>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129" name="Ink 128">
                  <a:extLst>
                    <a:ext uri="{FF2B5EF4-FFF2-40B4-BE49-F238E27FC236}">
                      <a16:creationId xmlns:a16="http://schemas.microsoft.com/office/drawing/2014/main" id="{08E4B24E-D191-1F49-8ECC-4529D5B52D09}"/>
                    </a:ext>
                  </a:extLst>
                </p14:cNvPr>
                <p14:cNvContentPartPr/>
                <p14:nvPr/>
              </p14:nvContentPartPr>
              <p14:xfrm>
                <a:off x="10367350" y="4928143"/>
                <a:ext cx="1272600" cy="781200"/>
              </p14:xfrm>
            </p:contentPart>
          </mc:Choice>
          <mc:Fallback>
            <p:pic>
              <p:nvPicPr>
                <p:cNvPr id="129" name="Ink 128">
                  <a:extLst>
                    <a:ext uri="{FF2B5EF4-FFF2-40B4-BE49-F238E27FC236}">
                      <a16:creationId xmlns:a16="http://schemas.microsoft.com/office/drawing/2014/main" id="{08E4B24E-D191-1F49-8ECC-4529D5B52D09}"/>
                    </a:ext>
                  </a:extLst>
                </p:cNvPr>
                <p:cNvPicPr/>
                <p:nvPr/>
              </p:nvPicPr>
              <p:blipFill>
                <a:blip r:embed="rId73"/>
                <a:stretch>
                  <a:fillRect/>
                </a:stretch>
              </p:blipFill>
              <p:spPr>
                <a:xfrm>
                  <a:off x="10336750" y="4897543"/>
                  <a:ext cx="1333800" cy="842400"/>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130" name="Ink 129">
                  <a:extLst>
                    <a:ext uri="{FF2B5EF4-FFF2-40B4-BE49-F238E27FC236}">
                      <a16:creationId xmlns:a16="http://schemas.microsoft.com/office/drawing/2014/main" id="{843EE3F0-3AA3-9741-9E14-AC098E75D37E}"/>
                    </a:ext>
                  </a:extLst>
                </p14:cNvPr>
                <p14:cNvContentPartPr/>
                <p14:nvPr/>
              </p14:nvContentPartPr>
              <p14:xfrm>
                <a:off x="10319470" y="5783863"/>
                <a:ext cx="1278000" cy="595080"/>
              </p14:xfrm>
            </p:contentPart>
          </mc:Choice>
          <mc:Fallback>
            <p:pic>
              <p:nvPicPr>
                <p:cNvPr id="130" name="Ink 129">
                  <a:extLst>
                    <a:ext uri="{FF2B5EF4-FFF2-40B4-BE49-F238E27FC236}">
                      <a16:creationId xmlns:a16="http://schemas.microsoft.com/office/drawing/2014/main" id="{843EE3F0-3AA3-9741-9E14-AC098E75D37E}"/>
                    </a:ext>
                  </a:extLst>
                </p:cNvPr>
                <p:cNvPicPr/>
                <p:nvPr/>
              </p:nvPicPr>
              <p:blipFill>
                <a:blip r:embed="rId75"/>
                <a:stretch>
                  <a:fillRect/>
                </a:stretch>
              </p:blipFill>
              <p:spPr>
                <a:xfrm>
                  <a:off x="10288870" y="5753263"/>
                  <a:ext cx="1339560" cy="65664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76">
            <p14:nvContentPartPr>
              <p14:cNvPr id="141" name="Ink 140">
                <a:extLst>
                  <a:ext uri="{FF2B5EF4-FFF2-40B4-BE49-F238E27FC236}">
                    <a16:creationId xmlns:a16="http://schemas.microsoft.com/office/drawing/2014/main" id="{3D0EB7C3-B394-1745-AB8E-A30343C22E21}"/>
                  </a:ext>
                </a:extLst>
              </p14:cNvPr>
              <p14:cNvContentPartPr/>
              <p14:nvPr/>
            </p14:nvContentPartPr>
            <p14:xfrm>
              <a:off x="3894910" y="3747703"/>
              <a:ext cx="1421280" cy="664920"/>
            </p14:xfrm>
          </p:contentPart>
        </mc:Choice>
        <mc:Fallback>
          <p:pic>
            <p:nvPicPr>
              <p:cNvPr id="141" name="Ink 140">
                <a:extLst>
                  <a:ext uri="{FF2B5EF4-FFF2-40B4-BE49-F238E27FC236}">
                    <a16:creationId xmlns:a16="http://schemas.microsoft.com/office/drawing/2014/main" id="{3D0EB7C3-B394-1745-AB8E-A30343C22E21}"/>
                  </a:ext>
                </a:extLst>
              </p:cNvPr>
              <p:cNvPicPr/>
              <p:nvPr/>
            </p:nvPicPr>
            <p:blipFill>
              <a:blip r:embed="rId77"/>
              <a:stretch>
                <a:fillRect/>
              </a:stretch>
            </p:blipFill>
            <p:spPr>
              <a:xfrm>
                <a:off x="3864310" y="3717103"/>
                <a:ext cx="1482840" cy="726120"/>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142" name="Ink 141">
                <a:extLst>
                  <a:ext uri="{FF2B5EF4-FFF2-40B4-BE49-F238E27FC236}">
                    <a16:creationId xmlns:a16="http://schemas.microsoft.com/office/drawing/2014/main" id="{D3143919-3DFD-7D4F-B89F-4C42DA15C22B}"/>
                  </a:ext>
                </a:extLst>
              </p14:cNvPr>
              <p14:cNvContentPartPr/>
              <p14:nvPr/>
            </p14:nvContentPartPr>
            <p14:xfrm>
              <a:off x="9024550" y="3766783"/>
              <a:ext cx="2010600" cy="789120"/>
            </p14:xfrm>
          </p:contentPart>
        </mc:Choice>
        <mc:Fallback>
          <p:pic>
            <p:nvPicPr>
              <p:cNvPr id="142" name="Ink 141">
                <a:extLst>
                  <a:ext uri="{FF2B5EF4-FFF2-40B4-BE49-F238E27FC236}">
                    <a16:creationId xmlns:a16="http://schemas.microsoft.com/office/drawing/2014/main" id="{D3143919-3DFD-7D4F-B89F-4C42DA15C22B}"/>
                  </a:ext>
                </a:extLst>
              </p:cNvPr>
              <p:cNvPicPr/>
              <p:nvPr/>
            </p:nvPicPr>
            <p:blipFill>
              <a:blip r:embed="rId79"/>
              <a:stretch>
                <a:fillRect/>
              </a:stretch>
            </p:blipFill>
            <p:spPr>
              <a:xfrm>
                <a:off x="8993590" y="3735823"/>
                <a:ext cx="2071800" cy="850320"/>
              </a:xfrm>
              <a:prstGeom prst="rect">
                <a:avLst/>
              </a:prstGeom>
            </p:spPr>
          </p:pic>
        </mc:Fallback>
      </mc:AlternateContent>
      <mc:AlternateContent xmlns:mc="http://schemas.openxmlformats.org/markup-compatibility/2006">
        <mc:Choice xmlns:p14="http://schemas.microsoft.com/office/powerpoint/2010/main" Requires="p14">
          <p:contentPart p14:bwMode="auto" r:id="rId80">
            <p14:nvContentPartPr>
              <p14:cNvPr id="143" name="Ink 142">
                <a:extLst>
                  <a:ext uri="{FF2B5EF4-FFF2-40B4-BE49-F238E27FC236}">
                    <a16:creationId xmlns:a16="http://schemas.microsoft.com/office/drawing/2014/main" id="{D5B8FC4F-2023-D143-A6BE-400DE3AA7890}"/>
                  </a:ext>
                </a:extLst>
              </p14:cNvPr>
              <p14:cNvContentPartPr/>
              <p14:nvPr/>
            </p14:nvContentPartPr>
            <p14:xfrm>
              <a:off x="11857030" y="3254143"/>
              <a:ext cx="360" cy="360"/>
            </p14:xfrm>
          </p:contentPart>
        </mc:Choice>
        <mc:Fallback>
          <p:pic>
            <p:nvPicPr>
              <p:cNvPr id="143" name="Ink 142">
                <a:extLst>
                  <a:ext uri="{FF2B5EF4-FFF2-40B4-BE49-F238E27FC236}">
                    <a16:creationId xmlns:a16="http://schemas.microsoft.com/office/drawing/2014/main" id="{D5B8FC4F-2023-D143-A6BE-400DE3AA7890}"/>
                  </a:ext>
                </a:extLst>
              </p:cNvPr>
              <p:cNvPicPr/>
              <p:nvPr/>
            </p:nvPicPr>
            <p:blipFill>
              <a:blip r:embed="rId81"/>
              <a:stretch>
                <a:fillRect/>
              </a:stretch>
            </p:blipFill>
            <p:spPr>
              <a:xfrm>
                <a:off x="11839390" y="3236143"/>
                <a:ext cx="36000" cy="36000"/>
              </a:xfrm>
              <a:prstGeom prst="rect">
                <a:avLst/>
              </a:prstGeom>
            </p:spPr>
          </p:pic>
        </mc:Fallback>
      </mc:AlternateContent>
      <mc:AlternateContent xmlns:mc="http://schemas.openxmlformats.org/markup-compatibility/2006">
        <mc:Choice xmlns:p14="http://schemas.microsoft.com/office/powerpoint/2010/main" Requires="p14">
          <p:contentPart p14:bwMode="auto" r:id="rId82">
            <p14:nvContentPartPr>
              <p14:cNvPr id="144" name="Ink 143">
                <a:extLst>
                  <a:ext uri="{FF2B5EF4-FFF2-40B4-BE49-F238E27FC236}">
                    <a16:creationId xmlns:a16="http://schemas.microsoft.com/office/drawing/2014/main" id="{2DD13DC7-3E0E-554F-BDD8-A1F6DEFCC8A5}"/>
                  </a:ext>
                </a:extLst>
              </p14:cNvPr>
              <p14:cNvContentPartPr/>
              <p14:nvPr/>
            </p14:nvContentPartPr>
            <p14:xfrm>
              <a:off x="1994830" y="4938943"/>
              <a:ext cx="90000" cy="106200"/>
            </p14:xfrm>
          </p:contentPart>
        </mc:Choice>
        <mc:Fallback>
          <p:pic>
            <p:nvPicPr>
              <p:cNvPr id="144" name="Ink 143">
                <a:extLst>
                  <a:ext uri="{FF2B5EF4-FFF2-40B4-BE49-F238E27FC236}">
                    <a16:creationId xmlns:a16="http://schemas.microsoft.com/office/drawing/2014/main" id="{2DD13DC7-3E0E-554F-BDD8-A1F6DEFCC8A5}"/>
                  </a:ext>
                </a:extLst>
              </p:cNvPr>
              <p:cNvPicPr/>
              <p:nvPr/>
            </p:nvPicPr>
            <p:blipFill>
              <a:blip r:embed="rId83"/>
              <a:stretch>
                <a:fillRect/>
              </a:stretch>
            </p:blipFill>
            <p:spPr>
              <a:xfrm>
                <a:off x="1964230" y="4907983"/>
                <a:ext cx="151200" cy="167760"/>
              </a:xfrm>
              <a:prstGeom prst="rect">
                <a:avLst/>
              </a:prstGeom>
            </p:spPr>
          </p:pic>
        </mc:Fallback>
      </mc:AlternateContent>
      <p:grpSp>
        <p:nvGrpSpPr>
          <p:cNvPr id="149" name="Group 148">
            <a:extLst>
              <a:ext uri="{FF2B5EF4-FFF2-40B4-BE49-F238E27FC236}">
                <a16:creationId xmlns:a16="http://schemas.microsoft.com/office/drawing/2014/main" id="{4A604662-8BE5-704C-BDA3-18B8C5766829}"/>
              </a:ext>
            </a:extLst>
          </p:cNvPr>
          <p:cNvGrpSpPr/>
          <p:nvPr/>
        </p:nvGrpSpPr>
        <p:grpSpPr>
          <a:xfrm>
            <a:off x="803230" y="-112937"/>
            <a:ext cx="8345880" cy="2359800"/>
            <a:chOff x="803230" y="-112937"/>
            <a:chExt cx="8345880" cy="2359800"/>
          </a:xfrm>
        </p:grpSpPr>
        <mc:AlternateContent xmlns:mc="http://schemas.openxmlformats.org/markup-compatibility/2006">
          <mc:Choice xmlns:p14="http://schemas.microsoft.com/office/powerpoint/2010/main" Requires="p14">
            <p:contentPart p14:bwMode="auto" r:id="rId84">
              <p14:nvContentPartPr>
                <p14:cNvPr id="50" name="Ink 49">
                  <a:extLst>
                    <a:ext uri="{FF2B5EF4-FFF2-40B4-BE49-F238E27FC236}">
                      <a16:creationId xmlns:a16="http://schemas.microsoft.com/office/drawing/2014/main" id="{242AAC8A-5CAE-B941-A1C2-236E63706872}"/>
                    </a:ext>
                  </a:extLst>
                </p14:cNvPr>
                <p14:cNvContentPartPr/>
                <p14:nvPr/>
              </p14:nvContentPartPr>
              <p14:xfrm>
                <a:off x="1197430" y="1063543"/>
                <a:ext cx="268200" cy="205200"/>
              </p14:xfrm>
            </p:contentPart>
          </mc:Choice>
          <mc:Fallback>
            <p:pic>
              <p:nvPicPr>
                <p:cNvPr id="50" name="Ink 49">
                  <a:extLst>
                    <a:ext uri="{FF2B5EF4-FFF2-40B4-BE49-F238E27FC236}">
                      <a16:creationId xmlns:a16="http://schemas.microsoft.com/office/drawing/2014/main" id="{242AAC8A-5CAE-B941-A1C2-236E63706872}"/>
                    </a:ext>
                  </a:extLst>
                </p:cNvPr>
                <p:cNvPicPr/>
                <p:nvPr/>
              </p:nvPicPr>
              <p:blipFill>
                <a:blip r:embed="rId85"/>
                <a:stretch>
                  <a:fillRect/>
                </a:stretch>
              </p:blipFill>
              <p:spPr>
                <a:xfrm>
                  <a:off x="1166830" y="1032943"/>
                  <a:ext cx="329760" cy="266760"/>
                </a:xfrm>
                <a:prstGeom prst="rect">
                  <a:avLst/>
                </a:prstGeom>
              </p:spPr>
            </p:pic>
          </mc:Fallback>
        </mc:AlternateContent>
        <mc:AlternateContent xmlns:mc="http://schemas.openxmlformats.org/markup-compatibility/2006">
          <mc:Choice xmlns:p14="http://schemas.microsoft.com/office/powerpoint/2010/main" Requires="p14">
            <p:contentPart p14:bwMode="auto" r:id="rId86">
              <p14:nvContentPartPr>
                <p14:cNvPr id="51" name="Ink 50">
                  <a:extLst>
                    <a:ext uri="{FF2B5EF4-FFF2-40B4-BE49-F238E27FC236}">
                      <a16:creationId xmlns:a16="http://schemas.microsoft.com/office/drawing/2014/main" id="{AD269943-E31B-064B-A883-9EC93C995750}"/>
                    </a:ext>
                  </a:extLst>
                </p14:cNvPr>
                <p14:cNvContentPartPr/>
                <p14:nvPr/>
              </p14:nvContentPartPr>
              <p14:xfrm>
                <a:off x="968470" y="935383"/>
                <a:ext cx="622800" cy="627840"/>
              </p14:xfrm>
            </p:contentPart>
          </mc:Choice>
          <mc:Fallback>
            <p:pic>
              <p:nvPicPr>
                <p:cNvPr id="51" name="Ink 50">
                  <a:extLst>
                    <a:ext uri="{FF2B5EF4-FFF2-40B4-BE49-F238E27FC236}">
                      <a16:creationId xmlns:a16="http://schemas.microsoft.com/office/drawing/2014/main" id="{AD269943-E31B-064B-A883-9EC93C995750}"/>
                    </a:ext>
                  </a:extLst>
                </p:cNvPr>
                <p:cNvPicPr/>
                <p:nvPr/>
              </p:nvPicPr>
              <p:blipFill>
                <a:blip r:embed="rId87"/>
                <a:stretch>
                  <a:fillRect/>
                </a:stretch>
              </p:blipFill>
              <p:spPr>
                <a:xfrm>
                  <a:off x="937870" y="904783"/>
                  <a:ext cx="684000" cy="689400"/>
                </a:xfrm>
                <a:prstGeom prst="rect">
                  <a:avLst/>
                </a:prstGeom>
              </p:spPr>
            </p:pic>
          </mc:Fallback>
        </mc:AlternateContent>
        <mc:AlternateContent xmlns:mc="http://schemas.openxmlformats.org/markup-compatibility/2006">
          <mc:Choice xmlns:p14="http://schemas.microsoft.com/office/powerpoint/2010/main" Requires="p14">
            <p:contentPart p14:bwMode="auto" r:id="rId88">
              <p14:nvContentPartPr>
                <p14:cNvPr id="15" name="Ink 14">
                  <a:extLst>
                    <a:ext uri="{FF2B5EF4-FFF2-40B4-BE49-F238E27FC236}">
                      <a16:creationId xmlns:a16="http://schemas.microsoft.com/office/drawing/2014/main" id="{B7F6277B-B44E-5A4C-ADDD-7949E03A7971}"/>
                    </a:ext>
                  </a:extLst>
                </p14:cNvPr>
                <p14:cNvContentPartPr/>
                <p14:nvPr/>
              </p14:nvContentPartPr>
              <p14:xfrm>
                <a:off x="7819990" y="2226703"/>
                <a:ext cx="275400" cy="20160"/>
              </p14:xfrm>
            </p:contentPart>
          </mc:Choice>
          <mc:Fallback>
            <p:pic>
              <p:nvPicPr>
                <p:cNvPr id="15" name="Ink 14">
                  <a:extLst>
                    <a:ext uri="{FF2B5EF4-FFF2-40B4-BE49-F238E27FC236}">
                      <a16:creationId xmlns:a16="http://schemas.microsoft.com/office/drawing/2014/main" id="{B7F6277B-B44E-5A4C-ADDD-7949E03A7971}"/>
                    </a:ext>
                  </a:extLst>
                </p:cNvPr>
                <p:cNvPicPr/>
                <p:nvPr/>
              </p:nvPicPr>
              <p:blipFill>
                <a:blip r:embed="rId89"/>
                <a:stretch>
                  <a:fillRect/>
                </a:stretch>
              </p:blipFill>
              <p:spPr>
                <a:xfrm>
                  <a:off x="7789390" y="2196103"/>
                  <a:ext cx="336600" cy="81720"/>
                </a:xfrm>
                <a:prstGeom prst="rect">
                  <a:avLst/>
                </a:prstGeom>
              </p:spPr>
            </p:pic>
          </mc:Fallback>
        </mc:AlternateContent>
        <mc:AlternateContent xmlns:mc="http://schemas.openxmlformats.org/markup-compatibility/2006">
          <mc:Choice xmlns:p14="http://schemas.microsoft.com/office/powerpoint/2010/main" Requires="p14">
            <p:contentPart p14:bwMode="auto" r:id="rId90">
              <p14:nvContentPartPr>
                <p14:cNvPr id="16" name="Ink 15">
                  <a:extLst>
                    <a:ext uri="{FF2B5EF4-FFF2-40B4-BE49-F238E27FC236}">
                      <a16:creationId xmlns:a16="http://schemas.microsoft.com/office/drawing/2014/main" id="{1F7F1B4F-E9AA-8744-A532-3253144700C6}"/>
                    </a:ext>
                  </a:extLst>
                </p14:cNvPr>
                <p14:cNvContentPartPr/>
                <p14:nvPr/>
              </p14:nvContentPartPr>
              <p14:xfrm>
                <a:off x="8014030" y="1930063"/>
                <a:ext cx="14760" cy="182520"/>
              </p14:xfrm>
            </p:contentPart>
          </mc:Choice>
          <mc:Fallback>
            <p:pic>
              <p:nvPicPr>
                <p:cNvPr id="16" name="Ink 15">
                  <a:extLst>
                    <a:ext uri="{FF2B5EF4-FFF2-40B4-BE49-F238E27FC236}">
                      <a16:creationId xmlns:a16="http://schemas.microsoft.com/office/drawing/2014/main" id="{1F7F1B4F-E9AA-8744-A532-3253144700C6}"/>
                    </a:ext>
                  </a:extLst>
                </p:cNvPr>
                <p:cNvPicPr/>
                <p:nvPr/>
              </p:nvPicPr>
              <p:blipFill>
                <a:blip r:embed="rId91"/>
                <a:stretch>
                  <a:fillRect/>
                </a:stretch>
              </p:blipFill>
              <p:spPr>
                <a:xfrm>
                  <a:off x="7983430" y="1899463"/>
                  <a:ext cx="76320" cy="243720"/>
                </a:xfrm>
                <a:prstGeom prst="rect">
                  <a:avLst/>
                </a:prstGeom>
              </p:spPr>
            </p:pic>
          </mc:Fallback>
        </mc:AlternateContent>
        <mc:AlternateContent xmlns:mc="http://schemas.openxmlformats.org/markup-compatibility/2006">
          <mc:Choice xmlns:p14="http://schemas.microsoft.com/office/powerpoint/2010/main" Requires="p14">
            <p:contentPart p14:bwMode="auto" r:id="rId92">
              <p14:nvContentPartPr>
                <p14:cNvPr id="18" name="Ink 17">
                  <a:extLst>
                    <a:ext uri="{FF2B5EF4-FFF2-40B4-BE49-F238E27FC236}">
                      <a16:creationId xmlns:a16="http://schemas.microsoft.com/office/drawing/2014/main" id="{98E8CC10-0630-DA4B-BFCC-BCC9B2F59B61}"/>
                    </a:ext>
                  </a:extLst>
                </p14:cNvPr>
                <p14:cNvContentPartPr/>
                <p14:nvPr/>
              </p14:nvContentPartPr>
              <p14:xfrm>
                <a:off x="8088190" y="1898023"/>
                <a:ext cx="181080" cy="215280"/>
              </p14:xfrm>
            </p:contentPart>
          </mc:Choice>
          <mc:Fallback>
            <p:pic>
              <p:nvPicPr>
                <p:cNvPr id="18" name="Ink 17">
                  <a:extLst>
                    <a:ext uri="{FF2B5EF4-FFF2-40B4-BE49-F238E27FC236}">
                      <a16:creationId xmlns:a16="http://schemas.microsoft.com/office/drawing/2014/main" id="{98E8CC10-0630-DA4B-BFCC-BCC9B2F59B61}"/>
                    </a:ext>
                  </a:extLst>
                </p:cNvPr>
                <p:cNvPicPr/>
                <p:nvPr/>
              </p:nvPicPr>
              <p:blipFill>
                <a:blip r:embed="rId93"/>
                <a:stretch>
                  <a:fillRect/>
                </a:stretch>
              </p:blipFill>
              <p:spPr>
                <a:xfrm>
                  <a:off x="8057590" y="1867063"/>
                  <a:ext cx="242280" cy="276840"/>
                </a:xfrm>
                <a:prstGeom prst="rect">
                  <a:avLst/>
                </a:prstGeom>
              </p:spPr>
            </p:pic>
          </mc:Fallback>
        </mc:AlternateContent>
        <mc:AlternateContent xmlns:mc="http://schemas.openxmlformats.org/markup-compatibility/2006">
          <mc:Choice xmlns:p14="http://schemas.microsoft.com/office/powerpoint/2010/main" Requires="p14">
            <p:contentPart p14:bwMode="auto" r:id="rId94">
              <p14:nvContentPartPr>
                <p14:cNvPr id="60" name="Ink 59">
                  <a:extLst>
                    <a:ext uri="{FF2B5EF4-FFF2-40B4-BE49-F238E27FC236}">
                      <a16:creationId xmlns:a16="http://schemas.microsoft.com/office/drawing/2014/main" id="{3E1B0B45-8D16-3A46-B2A9-BEE9D15F57E1}"/>
                    </a:ext>
                  </a:extLst>
                </p14:cNvPr>
                <p14:cNvContentPartPr/>
                <p14:nvPr/>
              </p14:nvContentPartPr>
              <p14:xfrm>
                <a:off x="2645350" y="1046623"/>
                <a:ext cx="28800" cy="277200"/>
              </p14:xfrm>
            </p:contentPart>
          </mc:Choice>
          <mc:Fallback>
            <p:pic>
              <p:nvPicPr>
                <p:cNvPr id="60" name="Ink 59">
                  <a:extLst>
                    <a:ext uri="{FF2B5EF4-FFF2-40B4-BE49-F238E27FC236}">
                      <a16:creationId xmlns:a16="http://schemas.microsoft.com/office/drawing/2014/main" id="{3E1B0B45-8D16-3A46-B2A9-BEE9D15F57E1}"/>
                    </a:ext>
                  </a:extLst>
                </p:cNvPr>
                <p:cNvPicPr/>
                <p:nvPr/>
              </p:nvPicPr>
              <p:blipFill>
                <a:blip r:embed="rId95"/>
                <a:stretch>
                  <a:fillRect/>
                </a:stretch>
              </p:blipFill>
              <p:spPr>
                <a:xfrm>
                  <a:off x="2614750" y="1016023"/>
                  <a:ext cx="90360" cy="338400"/>
                </a:xfrm>
                <a:prstGeom prst="rect">
                  <a:avLst/>
                </a:prstGeom>
              </p:spPr>
            </p:pic>
          </mc:Fallback>
        </mc:AlternateContent>
        <mc:AlternateContent xmlns:mc="http://schemas.openxmlformats.org/markup-compatibility/2006">
          <mc:Choice xmlns:p14="http://schemas.microsoft.com/office/powerpoint/2010/main" Requires="p14">
            <p:contentPart p14:bwMode="auto" r:id="rId96">
              <p14:nvContentPartPr>
                <p14:cNvPr id="61" name="Ink 60">
                  <a:extLst>
                    <a:ext uri="{FF2B5EF4-FFF2-40B4-BE49-F238E27FC236}">
                      <a16:creationId xmlns:a16="http://schemas.microsoft.com/office/drawing/2014/main" id="{20B808F5-839F-8D49-B6CD-58C6CF06B953}"/>
                    </a:ext>
                  </a:extLst>
                </p14:cNvPr>
                <p14:cNvContentPartPr/>
                <p14:nvPr/>
              </p14:nvContentPartPr>
              <p14:xfrm>
                <a:off x="2813830" y="1026823"/>
                <a:ext cx="188280" cy="346320"/>
              </p14:xfrm>
            </p:contentPart>
          </mc:Choice>
          <mc:Fallback>
            <p:pic>
              <p:nvPicPr>
                <p:cNvPr id="61" name="Ink 60">
                  <a:extLst>
                    <a:ext uri="{FF2B5EF4-FFF2-40B4-BE49-F238E27FC236}">
                      <a16:creationId xmlns:a16="http://schemas.microsoft.com/office/drawing/2014/main" id="{20B808F5-839F-8D49-B6CD-58C6CF06B953}"/>
                    </a:ext>
                  </a:extLst>
                </p:cNvPr>
                <p:cNvPicPr/>
                <p:nvPr/>
              </p:nvPicPr>
              <p:blipFill>
                <a:blip r:embed="rId97"/>
                <a:stretch>
                  <a:fillRect/>
                </a:stretch>
              </p:blipFill>
              <p:spPr>
                <a:xfrm>
                  <a:off x="2783230" y="996223"/>
                  <a:ext cx="249480" cy="407520"/>
                </a:xfrm>
                <a:prstGeom prst="rect">
                  <a:avLst/>
                </a:prstGeom>
              </p:spPr>
            </p:pic>
          </mc:Fallback>
        </mc:AlternateContent>
        <mc:AlternateContent xmlns:mc="http://schemas.openxmlformats.org/markup-compatibility/2006">
          <mc:Choice xmlns:p14="http://schemas.microsoft.com/office/powerpoint/2010/main" Requires="p14">
            <p:contentPart p14:bwMode="auto" r:id="rId98">
              <p14:nvContentPartPr>
                <p14:cNvPr id="62" name="Ink 61">
                  <a:extLst>
                    <a:ext uri="{FF2B5EF4-FFF2-40B4-BE49-F238E27FC236}">
                      <a16:creationId xmlns:a16="http://schemas.microsoft.com/office/drawing/2014/main" id="{05380134-7CB0-DC41-B831-CE78D4821CDE}"/>
                    </a:ext>
                  </a:extLst>
                </p14:cNvPr>
                <p14:cNvContentPartPr/>
                <p14:nvPr/>
              </p14:nvContentPartPr>
              <p14:xfrm>
                <a:off x="2593870" y="1377823"/>
                <a:ext cx="633240" cy="167400"/>
              </p14:xfrm>
            </p:contentPart>
          </mc:Choice>
          <mc:Fallback>
            <p:pic>
              <p:nvPicPr>
                <p:cNvPr id="62" name="Ink 61">
                  <a:extLst>
                    <a:ext uri="{FF2B5EF4-FFF2-40B4-BE49-F238E27FC236}">
                      <a16:creationId xmlns:a16="http://schemas.microsoft.com/office/drawing/2014/main" id="{05380134-7CB0-DC41-B831-CE78D4821CDE}"/>
                    </a:ext>
                  </a:extLst>
                </p:cNvPr>
                <p:cNvPicPr/>
                <p:nvPr/>
              </p:nvPicPr>
              <p:blipFill>
                <a:blip r:embed="rId99"/>
                <a:stretch>
                  <a:fillRect/>
                </a:stretch>
              </p:blipFill>
              <p:spPr>
                <a:xfrm>
                  <a:off x="2563270" y="1347223"/>
                  <a:ext cx="694800" cy="228960"/>
                </a:xfrm>
                <a:prstGeom prst="rect">
                  <a:avLst/>
                </a:prstGeom>
              </p:spPr>
            </p:pic>
          </mc:Fallback>
        </mc:AlternateContent>
        <mc:AlternateContent xmlns:mc="http://schemas.openxmlformats.org/markup-compatibility/2006">
          <mc:Choice xmlns:p14="http://schemas.microsoft.com/office/powerpoint/2010/main" Requires="p14">
            <p:contentPart p14:bwMode="auto" r:id="rId100">
              <p14:nvContentPartPr>
                <p14:cNvPr id="63" name="Ink 62">
                  <a:extLst>
                    <a:ext uri="{FF2B5EF4-FFF2-40B4-BE49-F238E27FC236}">
                      <a16:creationId xmlns:a16="http://schemas.microsoft.com/office/drawing/2014/main" id="{0E64ECC6-4D68-584C-B6F5-4C58332B4B21}"/>
                    </a:ext>
                  </a:extLst>
                </p14:cNvPr>
                <p14:cNvContentPartPr/>
                <p14:nvPr/>
              </p14:nvContentPartPr>
              <p14:xfrm>
                <a:off x="2677750" y="1682023"/>
                <a:ext cx="347760" cy="261720"/>
              </p14:xfrm>
            </p:contentPart>
          </mc:Choice>
          <mc:Fallback>
            <p:pic>
              <p:nvPicPr>
                <p:cNvPr id="63" name="Ink 62">
                  <a:extLst>
                    <a:ext uri="{FF2B5EF4-FFF2-40B4-BE49-F238E27FC236}">
                      <a16:creationId xmlns:a16="http://schemas.microsoft.com/office/drawing/2014/main" id="{0E64ECC6-4D68-584C-B6F5-4C58332B4B21}"/>
                    </a:ext>
                  </a:extLst>
                </p:cNvPr>
                <p:cNvPicPr/>
                <p:nvPr/>
              </p:nvPicPr>
              <p:blipFill>
                <a:blip r:embed="rId101"/>
                <a:stretch>
                  <a:fillRect/>
                </a:stretch>
              </p:blipFill>
              <p:spPr>
                <a:xfrm>
                  <a:off x="2647150" y="1651423"/>
                  <a:ext cx="409320" cy="323280"/>
                </a:xfrm>
                <a:prstGeom prst="rect">
                  <a:avLst/>
                </a:prstGeom>
              </p:spPr>
            </p:pic>
          </mc:Fallback>
        </mc:AlternateContent>
        <mc:AlternateContent xmlns:mc="http://schemas.openxmlformats.org/markup-compatibility/2006">
          <mc:Choice xmlns:p14="http://schemas.microsoft.com/office/powerpoint/2010/main" Requires="p14">
            <p:contentPart p14:bwMode="auto" r:id="rId102">
              <p14:nvContentPartPr>
                <p14:cNvPr id="64" name="Ink 63">
                  <a:extLst>
                    <a:ext uri="{FF2B5EF4-FFF2-40B4-BE49-F238E27FC236}">
                      <a16:creationId xmlns:a16="http://schemas.microsoft.com/office/drawing/2014/main" id="{221CCEF2-BFFA-1447-A791-3ABFC75B44A2}"/>
                    </a:ext>
                  </a:extLst>
                </p14:cNvPr>
                <p14:cNvContentPartPr/>
                <p14:nvPr/>
              </p14:nvContentPartPr>
              <p14:xfrm>
                <a:off x="3475870" y="1078663"/>
                <a:ext cx="158760" cy="253080"/>
              </p14:xfrm>
            </p:contentPart>
          </mc:Choice>
          <mc:Fallback>
            <p:pic>
              <p:nvPicPr>
                <p:cNvPr id="64" name="Ink 63">
                  <a:extLst>
                    <a:ext uri="{FF2B5EF4-FFF2-40B4-BE49-F238E27FC236}">
                      <a16:creationId xmlns:a16="http://schemas.microsoft.com/office/drawing/2014/main" id="{221CCEF2-BFFA-1447-A791-3ABFC75B44A2}"/>
                    </a:ext>
                  </a:extLst>
                </p:cNvPr>
                <p:cNvPicPr/>
                <p:nvPr/>
              </p:nvPicPr>
              <p:blipFill>
                <a:blip r:embed="rId103"/>
                <a:stretch>
                  <a:fillRect/>
                </a:stretch>
              </p:blipFill>
              <p:spPr>
                <a:xfrm>
                  <a:off x="3445270" y="1048063"/>
                  <a:ext cx="219960" cy="314640"/>
                </a:xfrm>
                <a:prstGeom prst="rect">
                  <a:avLst/>
                </a:prstGeom>
              </p:spPr>
            </p:pic>
          </mc:Fallback>
        </mc:AlternateContent>
        <mc:AlternateContent xmlns:mc="http://schemas.openxmlformats.org/markup-compatibility/2006">
          <mc:Choice xmlns:p14="http://schemas.microsoft.com/office/powerpoint/2010/main" Requires="p14">
            <p:contentPart p14:bwMode="auto" r:id="rId104">
              <p14:nvContentPartPr>
                <p14:cNvPr id="65" name="Ink 64">
                  <a:extLst>
                    <a:ext uri="{FF2B5EF4-FFF2-40B4-BE49-F238E27FC236}">
                      <a16:creationId xmlns:a16="http://schemas.microsoft.com/office/drawing/2014/main" id="{1B57C2B0-4469-624A-AA01-96003266A7C1}"/>
                    </a:ext>
                  </a:extLst>
                </p14:cNvPr>
                <p14:cNvContentPartPr/>
                <p14:nvPr/>
              </p14:nvContentPartPr>
              <p14:xfrm>
                <a:off x="3799870" y="1101343"/>
                <a:ext cx="83160" cy="182520"/>
              </p14:xfrm>
            </p:contentPart>
          </mc:Choice>
          <mc:Fallback>
            <p:pic>
              <p:nvPicPr>
                <p:cNvPr id="65" name="Ink 64">
                  <a:extLst>
                    <a:ext uri="{FF2B5EF4-FFF2-40B4-BE49-F238E27FC236}">
                      <a16:creationId xmlns:a16="http://schemas.microsoft.com/office/drawing/2014/main" id="{1B57C2B0-4469-624A-AA01-96003266A7C1}"/>
                    </a:ext>
                  </a:extLst>
                </p:cNvPr>
                <p:cNvPicPr/>
                <p:nvPr/>
              </p:nvPicPr>
              <p:blipFill>
                <a:blip r:embed="rId105"/>
                <a:stretch>
                  <a:fillRect/>
                </a:stretch>
              </p:blipFill>
              <p:spPr>
                <a:xfrm>
                  <a:off x="3768910" y="1070743"/>
                  <a:ext cx="144720" cy="244080"/>
                </a:xfrm>
                <a:prstGeom prst="rect">
                  <a:avLst/>
                </a:prstGeom>
              </p:spPr>
            </p:pic>
          </mc:Fallback>
        </mc:AlternateContent>
        <mc:AlternateContent xmlns:mc="http://schemas.openxmlformats.org/markup-compatibility/2006">
          <mc:Choice xmlns:p14="http://schemas.microsoft.com/office/powerpoint/2010/main" Requires="p14">
            <p:contentPart p14:bwMode="auto" r:id="rId106">
              <p14:nvContentPartPr>
                <p14:cNvPr id="66" name="Ink 65">
                  <a:extLst>
                    <a:ext uri="{FF2B5EF4-FFF2-40B4-BE49-F238E27FC236}">
                      <a16:creationId xmlns:a16="http://schemas.microsoft.com/office/drawing/2014/main" id="{D2C872EA-FAC6-E641-AFAC-48BE36B11758}"/>
                    </a:ext>
                  </a:extLst>
                </p14:cNvPr>
                <p14:cNvContentPartPr/>
                <p14:nvPr/>
              </p14:nvContentPartPr>
              <p14:xfrm>
                <a:off x="3760630" y="1085503"/>
                <a:ext cx="259560" cy="259560"/>
              </p14:xfrm>
            </p:contentPart>
          </mc:Choice>
          <mc:Fallback>
            <p:pic>
              <p:nvPicPr>
                <p:cNvPr id="66" name="Ink 65">
                  <a:extLst>
                    <a:ext uri="{FF2B5EF4-FFF2-40B4-BE49-F238E27FC236}">
                      <a16:creationId xmlns:a16="http://schemas.microsoft.com/office/drawing/2014/main" id="{D2C872EA-FAC6-E641-AFAC-48BE36B11758}"/>
                    </a:ext>
                  </a:extLst>
                </p:cNvPr>
                <p:cNvPicPr/>
                <p:nvPr/>
              </p:nvPicPr>
              <p:blipFill>
                <a:blip r:embed="rId107"/>
                <a:stretch>
                  <a:fillRect/>
                </a:stretch>
              </p:blipFill>
              <p:spPr>
                <a:xfrm>
                  <a:off x="3730030" y="1054903"/>
                  <a:ext cx="320760" cy="320760"/>
                </a:xfrm>
                <a:prstGeom prst="rect">
                  <a:avLst/>
                </a:prstGeom>
              </p:spPr>
            </p:pic>
          </mc:Fallback>
        </mc:AlternateContent>
        <mc:AlternateContent xmlns:mc="http://schemas.openxmlformats.org/markup-compatibility/2006">
          <mc:Choice xmlns:p14="http://schemas.microsoft.com/office/powerpoint/2010/main" Requires="p14">
            <p:contentPart p14:bwMode="auto" r:id="rId108">
              <p14:nvContentPartPr>
                <p14:cNvPr id="67" name="Ink 66">
                  <a:extLst>
                    <a:ext uri="{FF2B5EF4-FFF2-40B4-BE49-F238E27FC236}">
                      <a16:creationId xmlns:a16="http://schemas.microsoft.com/office/drawing/2014/main" id="{D4FF7508-CC2B-4645-A6A9-DB92E416C1A4}"/>
                    </a:ext>
                  </a:extLst>
                </p14:cNvPr>
                <p14:cNvContentPartPr/>
                <p14:nvPr/>
              </p14:nvContentPartPr>
              <p14:xfrm>
                <a:off x="4400710" y="1068223"/>
                <a:ext cx="507600" cy="174240"/>
              </p14:xfrm>
            </p:contentPart>
          </mc:Choice>
          <mc:Fallback>
            <p:pic>
              <p:nvPicPr>
                <p:cNvPr id="67" name="Ink 66">
                  <a:extLst>
                    <a:ext uri="{FF2B5EF4-FFF2-40B4-BE49-F238E27FC236}">
                      <a16:creationId xmlns:a16="http://schemas.microsoft.com/office/drawing/2014/main" id="{D4FF7508-CC2B-4645-A6A9-DB92E416C1A4}"/>
                    </a:ext>
                  </a:extLst>
                </p:cNvPr>
                <p:cNvPicPr/>
                <p:nvPr/>
              </p:nvPicPr>
              <p:blipFill>
                <a:blip r:embed="rId109"/>
                <a:stretch>
                  <a:fillRect/>
                </a:stretch>
              </p:blipFill>
              <p:spPr>
                <a:xfrm>
                  <a:off x="4370110" y="1037623"/>
                  <a:ext cx="568800" cy="235440"/>
                </a:xfrm>
                <a:prstGeom prst="rect">
                  <a:avLst/>
                </a:prstGeom>
              </p:spPr>
            </p:pic>
          </mc:Fallback>
        </mc:AlternateContent>
        <mc:AlternateContent xmlns:mc="http://schemas.openxmlformats.org/markup-compatibility/2006">
          <mc:Choice xmlns:p14="http://schemas.microsoft.com/office/powerpoint/2010/main" Requires="p14">
            <p:contentPart p14:bwMode="auto" r:id="rId110">
              <p14:nvContentPartPr>
                <p14:cNvPr id="68" name="Ink 67">
                  <a:extLst>
                    <a:ext uri="{FF2B5EF4-FFF2-40B4-BE49-F238E27FC236}">
                      <a16:creationId xmlns:a16="http://schemas.microsoft.com/office/drawing/2014/main" id="{C4950335-5277-6844-9FC1-0A32AD4B21AC}"/>
                    </a:ext>
                  </a:extLst>
                </p14:cNvPr>
                <p14:cNvContentPartPr/>
                <p14:nvPr/>
              </p14:nvContentPartPr>
              <p14:xfrm>
                <a:off x="5025310" y="1086583"/>
                <a:ext cx="447840" cy="389160"/>
              </p14:xfrm>
            </p:contentPart>
          </mc:Choice>
          <mc:Fallback>
            <p:pic>
              <p:nvPicPr>
                <p:cNvPr id="68" name="Ink 67">
                  <a:extLst>
                    <a:ext uri="{FF2B5EF4-FFF2-40B4-BE49-F238E27FC236}">
                      <a16:creationId xmlns:a16="http://schemas.microsoft.com/office/drawing/2014/main" id="{C4950335-5277-6844-9FC1-0A32AD4B21AC}"/>
                    </a:ext>
                  </a:extLst>
                </p:cNvPr>
                <p:cNvPicPr/>
                <p:nvPr/>
              </p:nvPicPr>
              <p:blipFill>
                <a:blip r:embed="rId111"/>
                <a:stretch>
                  <a:fillRect/>
                </a:stretch>
              </p:blipFill>
              <p:spPr>
                <a:xfrm>
                  <a:off x="4994710" y="1055983"/>
                  <a:ext cx="509040" cy="450720"/>
                </a:xfrm>
                <a:prstGeom prst="rect">
                  <a:avLst/>
                </a:prstGeom>
              </p:spPr>
            </p:pic>
          </mc:Fallback>
        </mc:AlternateContent>
        <mc:AlternateContent xmlns:mc="http://schemas.openxmlformats.org/markup-compatibility/2006">
          <mc:Choice xmlns:p14="http://schemas.microsoft.com/office/powerpoint/2010/main" Requires="p14">
            <p:contentPart p14:bwMode="auto" r:id="rId112">
              <p14:nvContentPartPr>
                <p14:cNvPr id="69" name="Ink 68">
                  <a:extLst>
                    <a:ext uri="{FF2B5EF4-FFF2-40B4-BE49-F238E27FC236}">
                      <a16:creationId xmlns:a16="http://schemas.microsoft.com/office/drawing/2014/main" id="{D978F9C2-AE2B-F54D-8DCD-814AFA872E08}"/>
                    </a:ext>
                  </a:extLst>
                </p14:cNvPr>
                <p14:cNvContentPartPr/>
                <p14:nvPr/>
              </p14:nvContentPartPr>
              <p14:xfrm>
                <a:off x="5665030" y="910903"/>
                <a:ext cx="34200" cy="425160"/>
              </p14:xfrm>
            </p:contentPart>
          </mc:Choice>
          <mc:Fallback>
            <p:pic>
              <p:nvPicPr>
                <p:cNvPr id="69" name="Ink 68">
                  <a:extLst>
                    <a:ext uri="{FF2B5EF4-FFF2-40B4-BE49-F238E27FC236}">
                      <a16:creationId xmlns:a16="http://schemas.microsoft.com/office/drawing/2014/main" id="{D978F9C2-AE2B-F54D-8DCD-814AFA872E08}"/>
                    </a:ext>
                  </a:extLst>
                </p:cNvPr>
                <p:cNvPicPr/>
                <p:nvPr/>
              </p:nvPicPr>
              <p:blipFill>
                <a:blip r:embed="rId113"/>
                <a:stretch>
                  <a:fillRect/>
                </a:stretch>
              </p:blipFill>
              <p:spPr>
                <a:xfrm>
                  <a:off x="5634070" y="880303"/>
                  <a:ext cx="95760" cy="486360"/>
                </a:xfrm>
                <a:prstGeom prst="rect">
                  <a:avLst/>
                </a:prstGeom>
              </p:spPr>
            </p:pic>
          </mc:Fallback>
        </mc:AlternateContent>
        <mc:AlternateContent xmlns:mc="http://schemas.openxmlformats.org/markup-compatibility/2006">
          <mc:Choice xmlns:p14="http://schemas.microsoft.com/office/powerpoint/2010/main" Requires="p14">
            <p:contentPart p14:bwMode="auto" r:id="rId114">
              <p14:nvContentPartPr>
                <p14:cNvPr id="70" name="Ink 69">
                  <a:extLst>
                    <a:ext uri="{FF2B5EF4-FFF2-40B4-BE49-F238E27FC236}">
                      <a16:creationId xmlns:a16="http://schemas.microsoft.com/office/drawing/2014/main" id="{2D80C671-4831-644E-BAF5-69EBEB5A044C}"/>
                    </a:ext>
                  </a:extLst>
                </p14:cNvPr>
                <p14:cNvContentPartPr/>
                <p14:nvPr/>
              </p14:nvContentPartPr>
              <p14:xfrm>
                <a:off x="5635870" y="1065703"/>
                <a:ext cx="725400" cy="244800"/>
              </p14:xfrm>
            </p:contentPart>
          </mc:Choice>
          <mc:Fallback>
            <p:pic>
              <p:nvPicPr>
                <p:cNvPr id="70" name="Ink 69">
                  <a:extLst>
                    <a:ext uri="{FF2B5EF4-FFF2-40B4-BE49-F238E27FC236}">
                      <a16:creationId xmlns:a16="http://schemas.microsoft.com/office/drawing/2014/main" id="{2D80C671-4831-644E-BAF5-69EBEB5A044C}"/>
                    </a:ext>
                  </a:extLst>
                </p:cNvPr>
                <p:cNvPicPr/>
                <p:nvPr/>
              </p:nvPicPr>
              <p:blipFill>
                <a:blip r:embed="rId115"/>
                <a:stretch>
                  <a:fillRect/>
                </a:stretch>
              </p:blipFill>
              <p:spPr>
                <a:xfrm>
                  <a:off x="5605270" y="1035103"/>
                  <a:ext cx="786600" cy="306360"/>
                </a:xfrm>
                <a:prstGeom prst="rect">
                  <a:avLst/>
                </a:prstGeom>
              </p:spPr>
            </p:pic>
          </mc:Fallback>
        </mc:AlternateContent>
        <mc:AlternateContent xmlns:mc="http://schemas.openxmlformats.org/markup-compatibility/2006">
          <mc:Choice xmlns:p14="http://schemas.microsoft.com/office/powerpoint/2010/main" Requires="p14">
            <p:contentPart p14:bwMode="auto" r:id="rId116">
              <p14:nvContentPartPr>
                <p14:cNvPr id="71" name="Ink 70">
                  <a:extLst>
                    <a:ext uri="{FF2B5EF4-FFF2-40B4-BE49-F238E27FC236}">
                      <a16:creationId xmlns:a16="http://schemas.microsoft.com/office/drawing/2014/main" id="{98D6C1F9-3EC7-B841-952C-1DDC24CEB888}"/>
                    </a:ext>
                  </a:extLst>
                </p14:cNvPr>
                <p14:cNvContentPartPr/>
                <p14:nvPr/>
              </p14:nvContentPartPr>
              <p14:xfrm>
                <a:off x="6666550" y="849343"/>
                <a:ext cx="21960" cy="311760"/>
              </p14:xfrm>
            </p:contentPart>
          </mc:Choice>
          <mc:Fallback>
            <p:pic>
              <p:nvPicPr>
                <p:cNvPr id="71" name="Ink 70">
                  <a:extLst>
                    <a:ext uri="{FF2B5EF4-FFF2-40B4-BE49-F238E27FC236}">
                      <a16:creationId xmlns:a16="http://schemas.microsoft.com/office/drawing/2014/main" id="{98D6C1F9-3EC7-B841-952C-1DDC24CEB888}"/>
                    </a:ext>
                  </a:extLst>
                </p:cNvPr>
                <p:cNvPicPr/>
                <p:nvPr/>
              </p:nvPicPr>
              <p:blipFill>
                <a:blip r:embed="rId117"/>
                <a:stretch>
                  <a:fillRect/>
                </a:stretch>
              </p:blipFill>
              <p:spPr>
                <a:xfrm>
                  <a:off x="6635950" y="818743"/>
                  <a:ext cx="83160" cy="373320"/>
                </a:xfrm>
                <a:prstGeom prst="rect">
                  <a:avLst/>
                </a:prstGeom>
              </p:spPr>
            </p:pic>
          </mc:Fallback>
        </mc:AlternateContent>
        <mc:AlternateContent xmlns:mc="http://schemas.openxmlformats.org/markup-compatibility/2006">
          <mc:Choice xmlns:p14="http://schemas.microsoft.com/office/powerpoint/2010/main" Requires="p14">
            <p:contentPart p14:bwMode="auto" r:id="rId118">
              <p14:nvContentPartPr>
                <p14:cNvPr id="72" name="Ink 71">
                  <a:extLst>
                    <a:ext uri="{FF2B5EF4-FFF2-40B4-BE49-F238E27FC236}">
                      <a16:creationId xmlns:a16="http://schemas.microsoft.com/office/drawing/2014/main" id="{095C9C9E-B49C-8143-938D-48A99C1809D7}"/>
                    </a:ext>
                  </a:extLst>
                </p14:cNvPr>
                <p14:cNvContentPartPr/>
                <p14:nvPr/>
              </p14:nvContentPartPr>
              <p14:xfrm>
                <a:off x="6605710" y="894343"/>
                <a:ext cx="694800" cy="158400"/>
              </p14:xfrm>
            </p:contentPart>
          </mc:Choice>
          <mc:Fallback>
            <p:pic>
              <p:nvPicPr>
                <p:cNvPr id="72" name="Ink 71">
                  <a:extLst>
                    <a:ext uri="{FF2B5EF4-FFF2-40B4-BE49-F238E27FC236}">
                      <a16:creationId xmlns:a16="http://schemas.microsoft.com/office/drawing/2014/main" id="{095C9C9E-B49C-8143-938D-48A99C1809D7}"/>
                    </a:ext>
                  </a:extLst>
                </p:cNvPr>
                <p:cNvPicPr/>
                <p:nvPr/>
              </p:nvPicPr>
              <p:blipFill>
                <a:blip r:embed="rId119"/>
                <a:stretch>
                  <a:fillRect/>
                </a:stretch>
              </p:blipFill>
              <p:spPr>
                <a:xfrm>
                  <a:off x="6575110" y="863743"/>
                  <a:ext cx="756000" cy="219960"/>
                </a:xfrm>
                <a:prstGeom prst="rect">
                  <a:avLst/>
                </a:prstGeom>
              </p:spPr>
            </p:pic>
          </mc:Fallback>
        </mc:AlternateContent>
        <mc:AlternateContent xmlns:mc="http://schemas.openxmlformats.org/markup-compatibility/2006">
          <mc:Choice xmlns:p14="http://schemas.microsoft.com/office/powerpoint/2010/main" Requires="p14">
            <p:contentPart p14:bwMode="auto" r:id="rId120">
              <p14:nvContentPartPr>
                <p14:cNvPr id="73" name="Ink 72">
                  <a:extLst>
                    <a:ext uri="{FF2B5EF4-FFF2-40B4-BE49-F238E27FC236}">
                      <a16:creationId xmlns:a16="http://schemas.microsoft.com/office/drawing/2014/main" id="{19061943-56D6-9E47-B952-222B1C00D1A9}"/>
                    </a:ext>
                  </a:extLst>
                </p14:cNvPr>
                <p14:cNvContentPartPr/>
                <p14:nvPr/>
              </p14:nvContentPartPr>
              <p14:xfrm>
                <a:off x="7467550" y="892903"/>
                <a:ext cx="873000" cy="178560"/>
              </p14:xfrm>
            </p:contentPart>
          </mc:Choice>
          <mc:Fallback>
            <p:pic>
              <p:nvPicPr>
                <p:cNvPr id="73" name="Ink 72">
                  <a:extLst>
                    <a:ext uri="{FF2B5EF4-FFF2-40B4-BE49-F238E27FC236}">
                      <a16:creationId xmlns:a16="http://schemas.microsoft.com/office/drawing/2014/main" id="{19061943-56D6-9E47-B952-222B1C00D1A9}"/>
                    </a:ext>
                  </a:extLst>
                </p:cNvPr>
                <p:cNvPicPr/>
                <p:nvPr/>
              </p:nvPicPr>
              <p:blipFill>
                <a:blip r:embed="rId121"/>
                <a:stretch>
                  <a:fillRect/>
                </a:stretch>
              </p:blipFill>
              <p:spPr>
                <a:xfrm>
                  <a:off x="7436950" y="862303"/>
                  <a:ext cx="934200" cy="240120"/>
                </a:xfrm>
                <a:prstGeom prst="rect">
                  <a:avLst/>
                </a:prstGeom>
              </p:spPr>
            </p:pic>
          </mc:Fallback>
        </mc:AlternateContent>
        <mc:AlternateContent xmlns:mc="http://schemas.openxmlformats.org/markup-compatibility/2006">
          <mc:Choice xmlns:p14="http://schemas.microsoft.com/office/powerpoint/2010/main" Requires="p14">
            <p:contentPart p14:bwMode="auto" r:id="rId122">
              <p14:nvContentPartPr>
                <p14:cNvPr id="74" name="Ink 73">
                  <a:extLst>
                    <a:ext uri="{FF2B5EF4-FFF2-40B4-BE49-F238E27FC236}">
                      <a16:creationId xmlns:a16="http://schemas.microsoft.com/office/drawing/2014/main" id="{DD6264A1-80F3-A44B-8139-139986115876}"/>
                    </a:ext>
                  </a:extLst>
                </p14:cNvPr>
                <p14:cNvContentPartPr/>
                <p14:nvPr/>
              </p14:nvContentPartPr>
              <p14:xfrm>
                <a:off x="8399590" y="895423"/>
                <a:ext cx="74520" cy="35640"/>
              </p14:xfrm>
            </p:contentPart>
          </mc:Choice>
          <mc:Fallback>
            <p:pic>
              <p:nvPicPr>
                <p:cNvPr id="74" name="Ink 73">
                  <a:extLst>
                    <a:ext uri="{FF2B5EF4-FFF2-40B4-BE49-F238E27FC236}">
                      <a16:creationId xmlns:a16="http://schemas.microsoft.com/office/drawing/2014/main" id="{DD6264A1-80F3-A44B-8139-139986115876}"/>
                    </a:ext>
                  </a:extLst>
                </p:cNvPr>
                <p:cNvPicPr/>
                <p:nvPr/>
              </p:nvPicPr>
              <p:blipFill>
                <a:blip r:embed="rId123"/>
                <a:stretch>
                  <a:fillRect/>
                </a:stretch>
              </p:blipFill>
              <p:spPr>
                <a:xfrm>
                  <a:off x="8368990" y="864823"/>
                  <a:ext cx="135720" cy="96840"/>
                </a:xfrm>
                <a:prstGeom prst="rect">
                  <a:avLst/>
                </a:prstGeom>
              </p:spPr>
            </p:pic>
          </mc:Fallback>
        </mc:AlternateContent>
        <mc:AlternateContent xmlns:mc="http://schemas.openxmlformats.org/markup-compatibility/2006">
          <mc:Choice xmlns:p14="http://schemas.microsoft.com/office/powerpoint/2010/main" Requires="p14">
            <p:contentPart p14:bwMode="auto" r:id="rId124">
              <p14:nvContentPartPr>
                <p14:cNvPr id="75" name="Ink 74">
                  <a:extLst>
                    <a:ext uri="{FF2B5EF4-FFF2-40B4-BE49-F238E27FC236}">
                      <a16:creationId xmlns:a16="http://schemas.microsoft.com/office/drawing/2014/main" id="{CA041EC4-CB2A-4144-8B25-3EDD635CC943}"/>
                    </a:ext>
                  </a:extLst>
                </p14:cNvPr>
                <p14:cNvContentPartPr/>
                <p14:nvPr/>
              </p14:nvContentPartPr>
              <p14:xfrm>
                <a:off x="8566270" y="1045903"/>
                <a:ext cx="4320" cy="22320"/>
              </p14:xfrm>
            </p:contentPart>
          </mc:Choice>
          <mc:Fallback>
            <p:pic>
              <p:nvPicPr>
                <p:cNvPr id="75" name="Ink 74">
                  <a:extLst>
                    <a:ext uri="{FF2B5EF4-FFF2-40B4-BE49-F238E27FC236}">
                      <a16:creationId xmlns:a16="http://schemas.microsoft.com/office/drawing/2014/main" id="{CA041EC4-CB2A-4144-8B25-3EDD635CC943}"/>
                    </a:ext>
                  </a:extLst>
                </p:cNvPr>
                <p:cNvPicPr/>
                <p:nvPr/>
              </p:nvPicPr>
              <p:blipFill>
                <a:blip r:embed="rId125"/>
                <a:stretch>
                  <a:fillRect/>
                </a:stretch>
              </p:blipFill>
              <p:spPr>
                <a:xfrm>
                  <a:off x="8535670" y="1015303"/>
                  <a:ext cx="65880" cy="83520"/>
                </a:xfrm>
                <a:prstGeom prst="rect">
                  <a:avLst/>
                </a:prstGeom>
              </p:spPr>
            </p:pic>
          </mc:Fallback>
        </mc:AlternateContent>
        <mc:AlternateContent xmlns:mc="http://schemas.openxmlformats.org/markup-compatibility/2006">
          <mc:Choice xmlns:p14="http://schemas.microsoft.com/office/powerpoint/2010/main" Requires="p14">
            <p:contentPart p14:bwMode="auto" r:id="rId126">
              <p14:nvContentPartPr>
                <p14:cNvPr id="20" name="Ink 19">
                  <a:extLst>
                    <a:ext uri="{FF2B5EF4-FFF2-40B4-BE49-F238E27FC236}">
                      <a16:creationId xmlns:a16="http://schemas.microsoft.com/office/drawing/2014/main" id="{C374E699-EA95-584D-8C55-8CBB32109172}"/>
                    </a:ext>
                  </a:extLst>
                </p14:cNvPr>
                <p14:cNvContentPartPr/>
                <p14:nvPr/>
              </p14:nvContentPartPr>
              <p14:xfrm>
                <a:off x="1323070" y="419863"/>
                <a:ext cx="21240" cy="174600"/>
              </p14:xfrm>
            </p:contentPart>
          </mc:Choice>
          <mc:Fallback>
            <p:pic>
              <p:nvPicPr>
                <p:cNvPr id="20" name="Ink 19">
                  <a:extLst>
                    <a:ext uri="{FF2B5EF4-FFF2-40B4-BE49-F238E27FC236}">
                      <a16:creationId xmlns:a16="http://schemas.microsoft.com/office/drawing/2014/main" id="{C374E699-EA95-584D-8C55-8CBB32109172}"/>
                    </a:ext>
                  </a:extLst>
                </p:cNvPr>
                <p:cNvPicPr/>
                <p:nvPr/>
              </p:nvPicPr>
              <p:blipFill>
                <a:blip r:embed="rId127"/>
                <a:stretch>
                  <a:fillRect/>
                </a:stretch>
              </p:blipFill>
              <p:spPr>
                <a:xfrm>
                  <a:off x="1292470" y="388903"/>
                  <a:ext cx="82440" cy="235800"/>
                </a:xfrm>
                <a:prstGeom prst="rect">
                  <a:avLst/>
                </a:prstGeom>
              </p:spPr>
            </p:pic>
          </mc:Fallback>
        </mc:AlternateContent>
        <mc:AlternateContent xmlns:mc="http://schemas.openxmlformats.org/markup-compatibility/2006">
          <mc:Choice xmlns:p14="http://schemas.microsoft.com/office/powerpoint/2010/main" Requires="p14">
            <p:contentPart p14:bwMode="auto" r:id="rId128">
              <p14:nvContentPartPr>
                <p14:cNvPr id="21" name="Ink 20">
                  <a:extLst>
                    <a:ext uri="{FF2B5EF4-FFF2-40B4-BE49-F238E27FC236}">
                      <a16:creationId xmlns:a16="http://schemas.microsoft.com/office/drawing/2014/main" id="{BB8C8A0A-17C8-A24B-8B7F-A633FB960276}"/>
                    </a:ext>
                  </a:extLst>
                </p14:cNvPr>
                <p14:cNvContentPartPr/>
                <p14:nvPr/>
              </p14:nvContentPartPr>
              <p14:xfrm>
                <a:off x="1113910" y="237343"/>
                <a:ext cx="416160" cy="471240"/>
              </p14:xfrm>
            </p:contentPart>
          </mc:Choice>
          <mc:Fallback>
            <p:pic>
              <p:nvPicPr>
                <p:cNvPr id="21" name="Ink 20">
                  <a:extLst>
                    <a:ext uri="{FF2B5EF4-FFF2-40B4-BE49-F238E27FC236}">
                      <a16:creationId xmlns:a16="http://schemas.microsoft.com/office/drawing/2014/main" id="{BB8C8A0A-17C8-A24B-8B7F-A633FB960276}"/>
                    </a:ext>
                  </a:extLst>
                </p:cNvPr>
                <p:cNvPicPr/>
                <p:nvPr/>
              </p:nvPicPr>
              <p:blipFill>
                <a:blip r:embed="rId129"/>
                <a:stretch>
                  <a:fillRect/>
                </a:stretch>
              </p:blipFill>
              <p:spPr>
                <a:xfrm>
                  <a:off x="1083310" y="206383"/>
                  <a:ext cx="477720" cy="532800"/>
                </a:xfrm>
                <a:prstGeom prst="rect">
                  <a:avLst/>
                </a:prstGeom>
              </p:spPr>
            </p:pic>
          </mc:Fallback>
        </mc:AlternateContent>
        <mc:AlternateContent xmlns:mc="http://schemas.openxmlformats.org/markup-compatibility/2006">
          <mc:Choice xmlns:p14="http://schemas.microsoft.com/office/powerpoint/2010/main" Requires="p14">
            <p:contentPart p14:bwMode="auto" r:id="rId130">
              <p14:nvContentPartPr>
                <p14:cNvPr id="22" name="Ink 21">
                  <a:extLst>
                    <a:ext uri="{FF2B5EF4-FFF2-40B4-BE49-F238E27FC236}">
                      <a16:creationId xmlns:a16="http://schemas.microsoft.com/office/drawing/2014/main" id="{1199E16D-A94F-3346-B0A6-25DDAE62D921}"/>
                    </a:ext>
                  </a:extLst>
                </p14:cNvPr>
                <p14:cNvContentPartPr/>
                <p14:nvPr/>
              </p14:nvContentPartPr>
              <p14:xfrm>
                <a:off x="1817350" y="329143"/>
                <a:ext cx="202680" cy="321840"/>
              </p14:xfrm>
            </p:contentPart>
          </mc:Choice>
          <mc:Fallback>
            <p:pic>
              <p:nvPicPr>
                <p:cNvPr id="22" name="Ink 21">
                  <a:extLst>
                    <a:ext uri="{FF2B5EF4-FFF2-40B4-BE49-F238E27FC236}">
                      <a16:creationId xmlns:a16="http://schemas.microsoft.com/office/drawing/2014/main" id="{1199E16D-A94F-3346-B0A6-25DDAE62D921}"/>
                    </a:ext>
                  </a:extLst>
                </p:cNvPr>
                <p:cNvPicPr/>
                <p:nvPr/>
              </p:nvPicPr>
              <p:blipFill>
                <a:blip r:embed="rId131"/>
                <a:stretch>
                  <a:fillRect/>
                </a:stretch>
              </p:blipFill>
              <p:spPr>
                <a:xfrm>
                  <a:off x="1786750" y="298543"/>
                  <a:ext cx="263880" cy="383040"/>
                </a:xfrm>
                <a:prstGeom prst="rect">
                  <a:avLst/>
                </a:prstGeom>
              </p:spPr>
            </p:pic>
          </mc:Fallback>
        </mc:AlternateContent>
        <mc:AlternateContent xmlns:mc="http://schemas.openxmlformats.org/markup-compatibility/2006">
          <mc:Choice xmlns:p14="http://schemas.microsoft.com/office/powerpoint/2010/main" Requires="p14">
            <p:contentPart p14:bwMode="auto" r:id="rId132">
              <p14:nvContentPartPr>
                <p14:cNvPr id="23" name="Ink 22">
                  <a:extLst>
                    <a:ext uri="{FF2B5EF4-FFF2-40B4-BE49-F238E27FC236}">
                      <a16:creationId xmlns:a16="http://schemas.microsoft.com/office/drawing/2014/main" id="{56AEEC7F-41B8-7745-8CA3-F735618FEFA5}"/>
                    </a:ext>
                  </a:extLst>
                </p14:cNvPr>
                <p14:cNvContentPartPr/>
                <p14:nvPr/>
              </p14:nvContentPartPr>
              <p14:xfrm>
                <a:off x="2147470" y="219343"/>
                <a:ext cx="915120" cy="331920"/>
              </p14:xfrm>
            </p:contentPart>
          </mc:Choice>
          <mc:Fallback>
            <p:pic>
              <p:nvPicPr>
                <p:cNvPr id="23" name="Ink 22">
                  <a:extLst>
                    <a:ext uri="{FF2B5EF4-FFF2-40B4-BE49-F238E27FC236}">
                      <a16:creationId xmlns:a16="http://schemas.microsoft.com/office/drawing/2014/main" id="{56AEEC7F-41B8-7745-8CA3-F735618FEFA5}"/>
                    </a:ext>
                  </a:extLst>
                </p:cNvPr>
                <p:cNvPicPr/>
                <p:nvPr/>
              </p:nvPicPr>
              <p:blipFill>
                <a:blip r:embed="rId133"/>
                <a:stretch>
                  <a:fillRect/>
                </a:stretch>
              </p:blipFill>
              <p:spPr>
                <a:xfrm>
                  <a:off x="2116870" y="188743"/>
                  <a:ext cx="976320" cy="393480"/>
                </a:xfrm>
                <a:prstGeom prst="rect">
                  <a:avLst/>
                </a:prstGeom>
              </p:spPr>
            </p:pic>
          </mc:Fallback>
        </mc:AlternateContent>
        <mc:AlternateContent xmlns:mc="http://schemas.openxmlformats.org/markup-compatibility/2006">
          <mc:Choice xmlns:p14="http://schemas.microsoft.com/office/powerpoint/2010/main" Requires="p14">
            <p:contentPart p14:bwMode="auto" r:id="rId134">
              <p14:nvContentPartPr>
                <p14:cNvPr id="24" name="Ink 23">
                  <a:extLst>
                    <a:ext uri="{FF2B5EF4-FFF2-40B4-BE49-F238E27FC236}">
                      <a16:creationId xmlns:a16="http://schemas.microsoft.com/office/drawing/2014/main" id="{7BF223B0-13D3-DB40-A18D-86EA094A97A1}"/>
                    </a:ext>
                  </a:extLst>
                </p14:cNvPr>
                <p14:cNvContentPartPr/>
                <p14:nvPr/>
              </p14:nvContentPartPr>
              <p14:xfrm>
                <a:off x="2841190" y="224383"/>
                <a:ext cx="133920" cy="47160"/>
              </p14:xfrm>
            </p:contentPart>
          </mc:Choice>
          <mc:Fallback>
            <p:pic>
              <p:nvPicPr>
                <p:cNvPr id="24" name="Ink 23">
                  <a:extLst>
                    <a:ext uri="{FF2B5EF4-FFF2-40B4-BE49-F238E27FC236}">
                      <a16:creationId xmlns:a16="http://schemas.microsoft.com/office/drawing/2014/main" id="{7BF223B0-13D3-DB40-A18D-86EA094A97A1}"/>
                    </a:ext>
                  </a:extLst>
                </p:cNvPr>
                <p:cNvPicPr/>
                <p:nvPr/>
              </p:nvPicPr>
              <p:blipFill>
                <a:blip r:embed="rId135"/>
                <a:stretch>
                  <a:fillRect/>
                </a:stretch>
              </p:blipFill>
              <p:spPr>
                <a:xfrm>
                  <a:off x="2810590" y="193783"/>
                  <a:ext cx="195480" cy="108360"/>
                </a:xfrm>
                <a:prstGeom prst="rect">
                  <a:avLst/>
                </a:prstGeom>
              </p:spPr>
            </p:pic>
          </mc:Fallback>
        </mc:AlternateContent>
        <mc:AlternateContent xmlns:mc="http://schemas.openxmlformats.org/markup-compatibility/2006">
          <mc:Choice xmlns:p14="http://schemas.microsoft.com/office/powerpoint/2010/main" Requires="p14">
            <p:contentPart p14:bwMode="auto" r:id="rId136">
              <p14:nvContentPartPr>
                <p14:cNvPr id="25" name="Ink 24">
                  <a:extLst>
                    <a:ext uri="{FF2B5EF4-FFF2-40B4-BE49-F238E27FC236}">
                      <a16:creationId xmlns:a16="http://schemas.microsoft.com/office/drawing/2014/main" id="{6D610B7B-B232-E34E-BFCF-648F904BF1EE}"/>
                    </a:ext>
                  </a:extLst>
                </p14:cNvPr>
                <p14:cNvContentPartPr/>
                <p14:nvPr/>
              </p14:nvContentPartPr>
              <p14:xfrm>
                <a:off x="2478310" y="190903"/>
                <a:ext cx="16560" cy="5760"/>
              </p14:xfrm>
            </p:contentPart>
          </mc:Choice>
          <mc:Fallback>
            <p:pic>
              <p:nvPicPr>
                <p:cNvPr id="25" name="Ink 24">
                  <a:extLst>
                    <a:ext uri="{FF2B5EF4-FFF2-40B4-BE49-F238E27FC236}">
                      <a16:creationId xmlns:a16="http://schemas.microsoft.com/office/drawing/2014/main" id="{6D610B7B-B232-E34E-BFCF-648F904BF1EE}"/>
                    </a:ext>
                  </a:extLst>
                </p:cNvPr>
                <p:cNvPicPr/>
                <p:nvPr/>
              </p:nvPicPr>
              <p:blipFill>
                <a:blip r:embed="rId137"/>
                <a:stretch>
                  <a:fillRect/>
                </a:stretch>
              </p:blipFill>
              <p:spPr>
                <a:xfrm>
                  <a:off x="2447710" y="160303"/>
                  <a:ext cx="77760" cy="67320"/>
                </a:xfrm>
                <a:prstGeom prst="rect">
                  <a:avLst/>
                </a:prstGeom>
              </p:spPr>
            </p:pic>
          </mc:Fallback>
        </mc:AlternateContent>
        <mc:AlternateContent xmlns:mc="http://schemas.openxmlformats.org/markup-compatibility/2006">
          <mc:Choice xmlns:p14="http://schemas.microsoft.com/office/powerpoint/2010/main" Requires="p14">
            <p:contentPart p14:bwMode="auto" r:id="rId138">
              <p14:nvContentPartPr>
                <p14:cNvPr id="29" name="Ink 28">
                  <a:extLst>
                    <a:ext uri="{FF2B5EF4-FFF2-40B4-BE49-F238E27FC236}">
                      <a16:creationId xmlns:a16="http://schemas.microsoft.com/office/drawing/2014/main" id="{DC999359-8A1C-F946-A914-076C12B49DD8}"/>
                    </a:ext>
                  </a:extLst>
                </p14:cNvPr>
                <p14:cNvContentPartPr/>
                <p14:nvPr/>
              </p14:nvContentPartPr>
              <p14:xfrm>
                <a:off x="1784950" y="277663"/>
                <a:ext cx="1355760" cy="367560"/>
              </p14:xfrm>
            </p:contentPart>
          </mc:Choice>
          <mc:Fallback>
            <p:pic>
              <p:nvPicPr>
                <p:cNvPr id="29" name="Ink 28">
                  <a:extLst>
                    <a:ext uri="{FF2B5EF4-FFF2-40B4-BE49-F238E27FC236}">
                      <a16:creationId xmlns:a16="http://schemas.microsoft.com/office/drawing/2014/main" id="{DC999359-8A1C-F946-A914-076C12B49DD8}"/>
                    </a:ext>
                  </a:extLst>
                </p:cNvPr>
                <p:cNvPicPr/>
                <p:nvPr/>
              </p:nvPicPr>
              <p:blipFill>
                <a:blip r:embed="rId139"/>
                <a:stretch>
                  <a:fillRect/>
                </a:stretch>
              </p:blipFill>
              <p:spPr>
                <a:xfrm>
                  <a:off x="1753990" y="246703"/>
                  <a:ext cx="1417320" cy="428760"/>
                </a:xfrm>
                <a:prstGeom prst="rect">
                  <a:avLst/>
                </a:prstGeom>
              </p:spPr>
            </p:pic>
          </mc:Fallback>
        </mc:AlternateContent>
        <mc:AlternateContent xmlns:mc="http://schemas.openxmlformats.org/markup-compatibility/2006">
          <mc:Choice xmlns:p14="http://schemas.microsoft.com/office/powerpoint/2010/main" Requires="p14">
            <p:contentPart p14:bwMode="auto" r:id="rId140">
              <p14:nvContentPartPr>
                <p14:cNvPr id="30" name="Ink 29">
                  <a:extLst>
                    <a:ext uri="{FF2B5EF4-FFF2-40B4-BE49-F238E27FC236}">
                      <a16:creationId xmlns:a16="http://schemas.microsoft.com/office/drawing/2014/main" id="{B5900820-0C98-6647-B190-03195AAF96B7}"/>
                    </a:ext>
                  </a:extLst>
                </p14:cNvPr>
                <p14:cNvContentPartPr/>
                <p14:nvPr/>
              </p14:nvContentPartPr>
              <p14:xfrm>
                <a:off x="1883590" y="323743"/>
                <a:ext cx="1100880" cy="82800"/>
              </p14:xfrm>
            </p:contentPart>
          </mc:Choice>
          <mc:Fallback>
            <p:pic>
              <p:nvPicPr>
                <p:cNvPr id="30" name="Ink 29">
                  <a:extLst>
                    <a:ext uri="{FF2B5EF4-FFF2-40B4-BE49-F238E27FC236}">
                      <a16:creationId xmlns:a16="http://schemas.microsoft.com/office/drawing/2014/main" id="{B5900820-0C98-6647-B190-03195AAF96B7}"/>
                    </a:ext>
                  </a:extLst>
                </p:cNvPr>
                <p:cNvPicPr/>
                <p:nvPr/>
              </p:nvPicPr>
              <p:blipFill>
                <a:blip r:embed="rId141"/>
                <a:stretch>
                  <a:fillRect/>
                </a:stretch>
              </p:blipFill>
              <p:spPr>
                <a:xfrm>
                  <a:off x="1852990" y="293143"/>
                  <a:ext cx="1162080" cy="144360"/>
                </a:xfrm>
                <a:prstGeom prst="rect">
                  <a:avLst/>
                </a:prstGeom>
              </p:spPr>
            </p:pic>
          </mc:Fallback>
        </mc:AlternateContent>
        <mc:AlternateContent xmlns:mc="http://schemas.openxmlformats.org/markup-compatibility/2006">
          <mc:Choice xmlns:p14="http://schemas.microsoft.com/office/powerpoint/2010/main" Requires="p14">
            <p:contentPart p14:bwMode="auto" r:id="rId142">
              <p14:nvContentPartPr>
                <p14:cNvPr id="31" name="Ink 30">
                  <a:extLst>
                    <a:ext uri="{FF2B5EF4-FFF2-40B4-BE49-F238E27FC236}">
                      <a16:creationId xmlns:a16="http://schemas.microsoft.com/office/drawing/2014/main" id="{E2BF52CB-E9C7-9845-B7BB-CD1E60601450}"/>
                    </a:ext>
                  </a:extLst>
                </p14:cNvPr>
                <p14:cNvContentPartPr/>
                <p14:nvPr/>
              </p14:nvContentPartPr>
              <p14:xfrm>
                <a:off x="1973590" y="470263"/>
                <a:ext cx="1034280" cy="97200"/>
              </p14:xfrm>
            </p:contentPart>
          </mc:Choice>
          <mc:Fallback>
            <p:pic>
              <p:nvPicPr>
                <p:cNvPr id="31" name="Ink 30">
                  <a:extLst>
                    <a:ext uri="{FF2B5EF4-FFF2-40B4-BE49-F238E27FC236}">
                      <a16:creationId xmlns:a16="http://schemas.microsoft.com/office/drawing/2014/main" id="{E2BF52CB-E9C7-9845-B7BB-CD1E60601450}"/>
                    </a:ext>
                  </a:extLst>
                </p:cNvPr>
                <p:cNvPicPr/>
                <p:nvPr/>
              </p:nvPicPr>
              <p:blipFill>
                <a:blip r:embed="rId143"/>
                <a:stretch>
                  <a:fillRect/>
                </a:stretch>
              </p:blipFill>
              <p:spPr>
                <a:xfrm>
                  <a:off x="1942990" y="439663"/>
                  <a:ext cx="1095840" cy="158760"/>
                </a:xfrm>
                <a:prstGeom prst="rect">
                  <a:avLst/>
                </a:prstGeom>
              </p:spPr>
            </p:pic>
          </mc:Fallback>
        </mc:AlternateContent>
        <mc:AlternateContent xmlns:mc="http://schemas.openxmlformats.org/markup-compatibility/2006">
          <mc:Choice xmlns:p14="http://schemas.microsoft.com/office/powerpoint/2010/main" Requires="p14">
            <p:contentPart p14:bwMode="auto" r:id="rId144">
              <p14:nvContentPartPr>
                <p14:cNvPr id="33" name="Ink 32">
                  <a:extLst>
                    <a:ext uri="{FF2B5EF4-FFF2-40B4-BE49-F238E27FC236}">
                      <a16:creationId xmlns:a16="http://schemas.microsoft.com/office/drawing/2014/main" id="{4D5A6B84-1C56-0246-810A-A7A26388F2B2}"/>
                    </a:ext>
                  </a:extLst>
                </p14:cNvPr>
                <p14:cNvContentPartPr/>
                <p14:nvPr/>
              </p14:nvContentPartPr>
              <p14:xfrm>
                <a:off x="3676030" y="206383"/>
                <a:ext cx="25560" cy="223200"/>
              </p14:xfrm>
            </p:contentPart>
          </mc:Choice>
          <mc:Fallback>
            <p:pic>
              <p:nvPicPr>
                <p:cNvPr id="33" name="Ink 32">
                  <a:extLst>
                    <a:ext uri="{FF2B5EF4-FFF2-40B4-BE49-F238E27FC236}">
                      <a16:creationId xmlns:a16="http://schemas.microsoft.com/office/drawing/2014/main" id="{4D5A6B84-1C56-0246-810A-A7A26388F2B2}"/>
                    </a:ext>
                  </a:extLst>
                </p:cNvPr>
                <p:cNvPicPr/>
                <p:nvPr/>
              </p:nvPicPr>
              <p:blipFill>
                <a:blip r:embed="rId145"/>
                <a:stretch>
                  <a:fillRect/>
                </a:stretch>
              </p:blipFill>
              <p:spPr>
                <a:xfrm>
                  <a:off x="3645430" y="175783"/>
                  <a:ext cx="86760" cy="284400"/>
                </a:xfrm>
                <a:prstGeom prst="rect">
                  <a:avLst/>
                </a:prstGeom>
              </p:spPr>
            </p:pic>
          </mc:Fallback>
        </mc:AlternateContent>
        <mc:AlternateContent xmlns:mc="http://schemas.openxmlformats.org/markup-compatibility/2006">
          <mc:Choice xmlns:p14="http://schemas.microsoft.com/office/powerpoint/2010/main" Requires="p14">
            <p:contentPart p14:bwMode="auto" r:id="rId146">
              <p14:nvContentPartPr>
                <p14:cNvPr id="34" name="Ink 33">
                  <a:extLst>
                    <a:ext uri="{FF2B5EF4-FFF2-40B4-BE49-F238E27FC236}">
                      <a16:creationId xmlns:a16="http://schemas.microsoft.com/office/drawing/2014/main" id="{723EF3CD-4C3C-D84F-817E-E450A7AD0AB8}"/>
                    </a:ext>
                  </a:extLst>
                </p14:cNvPr>
                <p14:cNvContentPartPr/>
                <p14:nvPr/>
              </p14:nvContentPartPr>
              <p14:xfrm>
                <a:off x="3849550" y="189103"/>
                <a:ext cx="156600" cy="252720"/>
              </p14:xfrm>
            </p:contentPart>
          </mc:Choice>
          <mc:Fallback>
            <p:pic>
              <p:nvPicPr>
                <p:cNvPr id="34" name="Ink 33">
                  <a:extLst>
                    <a:ext uri="{FF2B5EF4-FFF2-40B4-BE49-F238E27FC236}">
                      <a16:creationId xmlns:a16="http://schemas.microsoft.com/office/drawing/2014/main" id="{723EF3CD-4C3C-D84F-817E-E450A7AD0AB8}"/>
                    </a:ext>
                  </a:extLst>
                </p:cNvPr>
                <p:cNvPicPr/>
                <p:nvPr/>
              </p:nvPicPr>
              <p:blipFill>
                <a:blip r:embed="rId147"/>
                <a:stretch>
                  <a:fillRect/>
                </a:stretch>
              </p:blipFill>
              <p:spPr>
                <a:xfrm>
                  <a:off x="3818950" y="158503"/>
                  <a:ext cx="218160" cy="313920"/>
                </a:xfrm>
                <a:prstGeom prst="rect">
                  <a:avLst/>
                </a:prstGeom>
              </p:spPr>
            </p:pic>
          </mc:Fallback>
        </mc:AlternateContent>
        <mc:AlternateContent xmlns:mc="http://schemas.openxmlformats.org/markup-compatibility/2006">
          <mc:Choice xmlns:p14="http://schemas.microsoft.com/office/powerpoint/2010/main" Requires="p14">
            <p:contentPart p14:bwMode="auto" r:id="rId148">
              <p14:nvContentPartPr>
                <p14:cNvPr id="35" name="Ink 34">
                  <a:extLst>
                    <a:ext uri="{FF2B5EF4-FFF2-40B4-BE49-F238E27FC236}">
                      <a16:creationId xmlns:a16="http://schemas.microsoft.com/office/drawing/2014/main" id="{281855AF-C170-974B-A12D-4D1B7005679E}"/>
                    </a:ext>
                  </a:extLst>
                </p14:cNvPr>
                <p14:cNvContentPartPr/>
                <p14:nvPr/>
              </p14:nvContentPartPr>
              <p14:xfrm>
                <a:off x="4233310" y="234103"/>
                <a:ext cx="526320" cy="154440"/>
              </p14:xfrm>
            </p:contentPart>
          </mc:Choice>
          <mc:Fallback>
            <p:pic>
              <p:nvPicPr>
                <p:cNvPr id="35" name="Ink 34">
                  <a:extLst>
                    <a:ext uri="{FF2B5EF4-FFF2-40B4-BE49-F238E27FC236}">
                      <a16:creationId xmlns:a16="http://schemas.microsoft.com/office/drawing/2014/main" id="{281855AF-C170-974B-A12D-4D1B7005679E}"/>
                    </a:ext>
                  </a:extLst>
                </p:cNvPr>
                <p:cNvPicPr/>
                <p:nvPr/>
              </p:nvPicPr>
              <p:blipFill>
                <a:blip r:embed="rId149"/>
                <a:stretch>
                  <a:fillRect/>
                </a:stretch>
              </p:blipFill>
              <p:spPr>
                <a:xfrm>
                  <a:off x="4202710" y="203503"/>
                  <a:ext cx="587520" cy="215640"/>
                </a:xfrm>
                <a:prstGeom prst="rect">
                  <a:avLst/>
                </a:prstGeom>
              </p:spPr>
            </p:pic>
          </mc:Fallback>
        </mc:AlternateContent>
        <mc:AlternateContent xmlns:mc="http://schemas.openxmlformats.org/markup-compatibility/2006">
          <mc:Choice xmlns:p14="http://schemas.microsoft.com/office/powerpoint/2010/main" Requires="p14">
            <p:contentPart p14:bwMode="auto" r:id="rId150">
              <p14:nvContentPartPr>
                <p14:cNvPr id="36" name="Ink 35">
                  <a:extLst>
                    <a:ext uri="{FF2B5EF4-FFF2-40B4-BE49-F238E27FC236}">
                      <a16:creationId xmlns:a16="http://schemas.microsoft.com/office/drawing/2014/main" id="{C3DA2FA1-64C7-0D49-91DC-6BB94CEF87CA}"/>
                    </a:ext>
                  </a:extLst>
                </p14:cNvPr>
                <p14:cNvContentPartPr/>
                <p14:nvPr/>
              </p14:nvContentPartPr>
              <p14:xfrm>
                <a:off x="4691590" y="76423"/>
                <a:ext cx="7200" cy="44280"/>
              </p14:xfrm>
            </p:contentPart>
          </mc:Choice>
          <mc:Fallback>
            <p:pic>
              <p:nvPicPr>
                <p:cNvPr id="36" name="Ink 35">
                  <a:extLst>
                    <a:ext uri="{FF2B5EF4-FFF2-40B4-BE49-F238E27FC236}">
                      <a16:creationId xmlns:a16="http://schemas.microsoft.com/office/drawing/2014/main" id="{C3DA2FA1-64C7-0D49-91DC-6BB94CEF87CA}"/>
                    </a:ext>
                  </a:extLst>
                </p:cNvPr>
                <p:cNvPicPr/>
                <p:nvPr/>
              </p:nvPicPr>
              <p:blipFill>
                <a:blip r:embed="rId151"/>
                <a:stretch>
                  <a:fillRect/>
                </a:stretch>
              </p:blipFill>
              <p:spPr>
                <a:xfrm>
                  <a:off x="4660990" y="45823"/>
                  <a:ext cx="68400" cy="105840"/>
                </a:xfrm>
                <a:prstGeom prst="rect">
                  <a:avLst/>
                </a:prstGeom>
              </p:spPr>
            </p:pic>
          </mc:Fallback>
        </mc:AlternateContent>
        <mc:AlternateContent xmlns:mc="http://schemas.openxmlformats.org/markup-compatibility/2006">
          <mc:Choice xmlns:p14="http://schemas.microsoft.com/office/powerpoint/2010/main" Requires="p14">
            <p:contentPart p14:bwMode="auto" r:id="rId152">
              <p14:nvContentPartPr>
                <p14:cNvPr id="37" name="Ink 36">
                  <a:extLst>
                    <a:ext uri="{FF2B5EF4-FFF2-40B4-BE49-F238E27FC236}">
                      <a16:creationId xmlns:a16="http://schemas.microsoft.com/office/drawing/2014/main" id="{18AC9969-8549-9B4F-8D02-6847FFFCB207}"/>
                    </a:ext>
                  </a:extLst>
                </p14:cNvPr>
                <p14:cNvContentPartPr/>
                <p14:nvPr/>
              </p14:nvContentPartPr>
              <p14:xfrm>
                <a:off x="4819750" y="127903"/>
                <a:ext cx="51120" cy="227880"/>
              </p14:xfrm>
            </p:contentPart>
          </mc:Choice>
          <mc:Fallback>
            <p:pic>
              <p:nvPicPr>
                <p:cNvPr id="37" name="Ink 36">
                  <a:extLst>
                    <a:ext uri="{FF2B5EF4-FFF2-40B4-BE49-F238E27FC236}">
                      <a16:creationId xmlns:a16="http://schemas.microsoft.com/office/drawing/2014/main" id="{18AC9969-8549-9B4F-8D02-6847FFFCB207}"/>
                    </a:ext>
                  </a:extLst>
                </p:cNvPr>
                <p:cNvPicPr/>
                <p:nvPr/>
              </p:nvPicPr>
              <p:blipFill>
                <a:blip r:embed="rId153"/>
                <a:stretch>
                  <a:fillRect/>
                </a:stretch>
              </p:blipFill>
              <p:spPr>
                <a:xfrm>
                  <a:off x="4789150" y="96943"/>
                  <a:ext cx="112320" cy="289440"/>
                </a:xfrm>
                <a:prstGeom prst="rect">
                  <a:avLst/>
                </a:prstGeom>
              </p:spPr>
            </p:pic>
          </mc:Fallback>
        </mc:AlternateContent>
        <mc:AlternateContent xmlns:mc="http://schemas.openxmlformats.org/markup-compatibility/2006">
          <mc:Choice xmlns:p14="http://schemas.microsoft.com/office/powerpoint/2010/main" Requires="p14">
            <p:contentPart p14:bwMode="auto" r:id="rId154">
              <p14:nvContentPartPr>
                <p14:cNvPr id="38" name="Ink 37">
                  <a:extLst>
                    <a:ext uri="{FF2B5EF4-FFF2-40B4-BE49-F238E27FC236}">
                      <a16:creationId xmlns:a16="http://schemas.microsoft.com/office/drawing/2014/main" id="{34B10C1F-C0B5-B94E-A501-37AB7DBD7A79}"/>
                    </a:ext>
                  </a:extLst>
                </p14:cNvPr>
                <p14:cNvContentPartPr/>
                <p14:nvPr/>
              </p14:nvContentPartPr>
              <p14:xfrm>
                <a:off x="5008750" y="137623"/>
                <a:ext cx="119880" cy="226080"/>
              </p14:xfrm>
            </p:contentPart>
          </mc:Choice>
          <mc:Fallback>
            <p:pic>
              <p:nvPicPr>
                <p:cNvPr id="38" name="Ink 37">
                  <a:extLst>
                    <a:ext uri="{FF2B5EF4-FFF2-40B4-BE49-F238E27FC236}">
                      <a16:creationId xmlns:a16="http://schemas.microsoft.com/office/drawing/2014/main" id="{34B10C1F-C0B5-B94E-A501-37AB7DBD7A79}"/>
                    </a:ext>
                  </a:extLst>
                </p:cNvPr>
                <p:cNvPicPr/>
                <p:nvPr/>
              </p:nvPicPr>
              <p:blipFill>
                <a:blip r:embed="rId155"/>
                <a:stretch>
                  <a:fillRect/>
                </a:stretch>
              </p:blipFill>
              <p:spPr>
                <a:xfrm>
                  <a:off x="4978150" y="107023"/>
                  <a:ext cx="181080" cy="287280"/>
                </a:xfrm>
                <a:prstGeom prst="rect">
                  <a:avLst/>
                </a:prstGeom>
              </p:spPr>
            </p:pic>
          </mc:Fallback>
        </mc:AlternateContent>
        <mc:AlternateContent xmlns:mc="http://schemas.openxmlformats.org/markup-compatibility/2006">
          <mc:Choice xmlns:p14="http://schemas.microsoft.com/office/powerpoint/2010/main" Requires="p14">
            <p:contentPart p14:bwMode="auto" r:id="rId156">
              <p14:nvContentPartPr>
                <p14:cNvPr id="39" name="Ink 38">
                  <a:extLst>
                    <a:ext uri="{FF2B5EF4-FFF2-40B4-BE49-F238E27FC236}">
                      <a16:creationId xmlns:a16="http://schemas.microsoft.com/office/drawing/2014/main" id="{147A9689-D8C2-D040-A989-75FACCB4EF18}"/>
                    </a:ext>
                  </a:extLst>
                </p14:cNvPr>
                <p14:cNvContentPartPr/>
                <p14:nvPr/>
              </p14:nvContentPartPr>
              <p14:xfrm>
                <a:off x="4968070" y="139423"/>
                <a:ext cx="51480" cy="228240"/>
              </p14:xfrm>
            </p:contentPart>
          </mc:Choice>
          <mc:Fallback>
            <p:pic>
              <p:nvPicPr>
                <p:cNvPr id="39" name="Ink 38">
                  <a:extLst>
                    <a:ext uri="{FF2B5EF4-FFF2-40B4-BE49-F238E27FC236}">
                      <a16:creationId xmlns:a16="http://schemas.microsoft.com/office/drawing/2014/main" id="{147A9689-D8C2-D040-A989-75FACCB4EF18}"/>
                    </a:ext>
                  </a:extLst>
                </p:cNvPr>
                <p:cNvPicPr/>
                <p:nvPr/>
              </p:nvPicPr>
              <p:blipFill>
                <a:blip r:embed="rId157"/>
                <a:stretch>
                  <a:fillRect/>
                </a:stretch>
              </p:blipFill>
              <p:spPr>
                <a:xfrm>
                  <a:off x="4937110" y="108823"/>
                  <a:ext cx="112680" cy="289440"/>
                </a:xfrm>
                <a:prstGeom prst="rect">
                  <a:avLst/>
                </a:prstGeom>
              </p:spPr>
            </p:pic>
          </mc:Fallback>
        </mc:AlternateContent>
        <mc:AlternateContent xmlns:mc="http://schemas.openxmlformats.org/markup-compatibility/2006">
          <mc:Choice xmlns:p14="http://schemas.microsoft.com/office/powerpoint/2010/main" Requires="p14">
            <p:contentPart p14:bwMode="auto" r:id="rId158">
              <p14:nvContentPartPr>
                <p14:cNvPr id="40" name="Ink 39">
                  <a:extLst>
                    <a:ext uri="{FF2B5EF4-FFF2-40B4-BE49-F238E27FC236}">
                      <a16:creationId xmlns:a16="http://schemas.microsoft.com/office/drawing/2014/main" id="{FEB5D3C4-FA54-CB45-A5D3-10C44D46ADA2}"/>
                    </a:ext>
                  </a:extLst>
                </p14:cNvPr>
                <p14:cNvContentPartPr/>
                <p14:nvPr/>
              </p14:nvContentPartPr>
              <p14:xfrm>
                <a:off x="4674310" y="157783"/>
                <a:ext cx="322200" cy="64800"/>
              </p14:xfrm>
            </p:contentPart>
          </mc:Choice>
          <mc:Fallback>
            <p:pic>
              <p:nvPicPr>
                <p:cNvPr id="40" name="Ink 39">
                  <a:extLst>
                    <a:ext uri="{FF2B5EF4-FFF2-40B4-BE49-F238E27FC236}">
                      <a16:creationId xmlns:a16="http://schemas.microsoft.com/office/drawing/2014/main" id="{FEB5D3C4-FA54-CB45-A5D3-10C44D46ADA2}"/>
                    </a:ext>
                  </a:extLst>
                </p:cNvPr>
                <p:cNvPicPr/>
                <p:nvPr/>
              </p:nvPicPr>
              <p:blipFill>
                <a:blip r:embed="rId159"/>
                <a:stretch>
                  <a:fillRect/>
                </a:stretch>
              </p:blipFill>
              <p:spPr>
                <a:xfrm>
                  <a:off x="4643710" y="127183"/>
                  <a:ext cx="383400" cy="126360"/>
                </a:xfrm>
                <a:prstGeom prst="rect">
                  <a:avLst/>
                </a:prstGeom>
              </p:spPr>
            </p:pic>
          </mc:Fallback>
        </mc:AlternateContent>
        <mc:AlternateContent xmlns:mc="http://schemas.openxmlformats.org/markup-compatibility/2006">
          <mc:Choice xmlns:p14="http://schemas.microsoft.com/office/powerpoint/2010/main" Requires="p14">
            <p:contentPart p14:bwMode="auto" r:id="rId160">
              <p14:nvContentPartPr>
                <p14:cNvPr id="41" name="Ink 40">
                  <a:extLst>
                    <a:ext uri="{FF2B5EF4-FFF2-40B4-BE49-F238E27FC236}">
                      <a16:creationId xmlns:a16="http://schemas.microsoft.com/office/drawing/2014/main" id="{266AF20E-C863-4D45-B158-89331043F6F7}"/>
                    </a:ext>
                  </a:extLst>
                </p14:cNvPr>
                <p14:cNvContentPartPr/>
                <p14:nvPr/>
              </p14:nvContentPartPr>
              <p14:xfrm>
                <a:off x="5509510" y="160663"/>
                <a:ext cx="401760" cy="199080"/>
              </p14:xfrm>
            </p:contentPart>
          </mc:Choice>
          <mc:Fallback>
            <p:pic>
              <p:nvPicPr>
                <p:cNvPr id="41" name="Ink 40">
                  <a:extLst>
                    <a:ext uri="{FF2B5EF4-FFF2-40B4-BE49-F238E27FC236}">
                      <a16:creationId xmlns:a16="http://schemas.microsoft.com/office/drawing/2014/main" id="{266AF20E-C863-4D45-B158-89331043F6F7}"/>
                    </a:ext>
                  </a:extLst>
                </p:cNvPr>
                <p:cNvPicPr/>
                <p:nvPr/>
              </p:nvPicPr>
              <p:blipFill>
                <a:blip r:embed="rId161"/>
                <a:stretch>
                  <a:fillRect/>
                </a:stretch>
              </p:blipFill>
              <p:spPr>
                <a:xfrm>
                  <a:off x="5478910" y="130063"/>
                  <a:ext cx="463320" cy="260280"/>
                </a:xfrm>
                <a:prstGeom prst="rect">
                  <a:avLst/>
                </a:prstGeom>
              </p:spPr>
            </p:pic>
          </mc:Fallback>
        </mc:AlternateContent>
        <mc:AlternateContent xmlns:mc="http://schemas.openxmlformats.org/markup-compatibility/2006">
          <mc:Choice xmlns:p14="http://schemas.microsoft.com/office/powerpoint/2010/main" Requires="p14">
            <p:contentPart p14:bwMode="auto" r:id="rId162">
              <p14:nvContentPartPr>
                <p14:cNvPr id="42" name="Ink 41">
                  <a:extLst>
                    <a:ext uri="{FF2B5EF4-FFF2-40B4-BE49-F238E27FC236}">
                      <a16:creationId xmlns:a16="http://schemas.microsoft.com/office/drawing/2014/main" id="{315478D6-D444-FF41-954F-9987F8C2A77C}"/>
                    </a:ext>
                  </a:extLst>
                </p14:cNvPr>
                <p14:cNvContentPartPr/>
                <p14:nvPr/>
              </p14:nvContentPartPr>
              <p14:xfrm>
                <a:off x="5954830" y="236623"/>
                <a:ext cx="446040" cy="312840"/>
              </p14:xfrm>
            </p:contentPart>
          </mc:Choice>
          <mc:Fallback>
            <p:pic>
              <p:nvPicPr>
                <p:cNvPr id="42" name="Ink 41">
                  <a:extLst>
                    <a:ext uri="{FF2B5EF4-FFF2-40B4-BE49-F238E27FC236}">
                      <a16:creationId xmlns:a16="http://schemas.microsoft.com/office/drawing/2014/main" id="{315478D6-D444-FF41-954F-9987F8C2A77C}"/>
                    </a:ext>
                  </a:extLst>
                </p:cNvPr>
                <p:cNvPicPr/>
                <p:nvPr/>
              </p:nvPicPr>
              <p:blipFill>
                <a:blip r:embed="rId163"/>
                <a:stretch>
                  <a:fillRect/>
                </a:stretch>
              </p:blipFill>
              <p:spPr>
                <a:xfrm>
                  <a:off x="5924230" y="206023"/>
                  <a:ext cx="507240" cy="374040"/>
                </a:xfrm>
                <a:prstGeom prst="rect">
                  <a:avLst/>
                </a:prstGeom>
              </p:spPr>
            </p:pic>
          </mc:Fallback>
        </mc:AlternateContent>
        <mc:AlternateContent xmlns:mc="http://schemas.openxmlformats.org/markup-compatibility/2006">
          <mc:Choice xmlns:p14="http://schemas.microsoft.com/office/powerpoint/2010/main" Requires="p14">
            <p:contentPart p14:bwMode="auto" r:id="rId164">
              <p14:nvContentPartPr>
                <p14:cNvPr id="43" name="Ink 42">
                  <a:extLst>
                    <a:ext uri="{FF2B5EF4-FFF2-40B4-BE49-F238E27FC236}">
                      <a16:creationId xmlns:a16="http://schemas.microsoft.com/office/drawing/2014/main" id="{67250D2D-6717-8642-9240-F86B72FFAA6D}"/>
                    </a:ext>
                  </a:extLst>
                </p14:cNvPr>
                <p14:cNvContentPartPr/>
                <p14:nvPr/>
              </p14:nvContentPartPr>
              <p14:xfrm>
                <a:off x="6643150" y="69223"/>
                <a:ext cx="25920" cy="323640"/>
              </p14:xfrm>
            </p:contentPart>
          </mc:Choice>
          <mc:Fallback>
            <p:pic>
              <p:nvPicPr>
                <p:cNvPr id="43" name="Ink 42">
                  <a:extLst>
                    <a:ext uri="{FF2B5EF4-FFF2-40B4-BE49-F238E27FC236}">
                      <a16:creationId xmlns:a16="http://schemas.microsoft.com/office/drawing/2014/main" id="{67250D2D-6717-8642-9240-F86B72FFAA6D}"/>
                    </a:ext>
                  </a:extLst>
                </p:cNvPr>
                <p:cNvPicPr/>
                <p:nvPr/>
              </p:nvPicPr>
              <p:blipFill>
                <a:blip r:embed="rId165"/>
                <a:stretch>
                  <a:fillRect/>
                </a:stretch>
              </p:blipFill>
              <p:spPr>
                <a:xfrm>
                  <a:off x="6612550" y="38623"/>
                  <a:ext cx="87480" cy="384840"/>
                </a:xfrm>
                <a:prstGeom prst="rect">
                  <a:avLst/>
                </a:prstGeom>
              </p:spPr>
            </p:pic>
          </mc:Fallback>
        </mc:AlternateContent>
        <mc:AlternateContent xmlns:mc="http://schemas.openxmlformats.org/markup-compatibility/2006">
          <mc:Choice xmlns:p14="http://schemas.microsoft.com/office/powerpoint/2010/main" Requires="p14">
            <p:contentPart p14:bwMode="auto" r:id="rId166">
              <p14:nvContentPartPr>
                <p14:cNvPr id="44" name="Ink 43">
                  <a:extLst>
                    <a:ext uri="{FF2B5EF4-FFF2-40B4-BE49-F238E27FC236}">
                      <a16:creationId xmlns:a16="http://schemas.microsoft.com/office/drawing/2014/main" id="{357B31F1-5619-7F4F-B305-2A564B745F8C}"/>
                    </a:ext>
                  </a:extLst>
                </p14:cNvPr>
                <p14:cNvContentPartPr/>
                <p14:nvPr/>
              </p14:nvContentPartPr>
              <p14:xfrm>
                <a:off x="6558190" y="190903"/>
                <a:ext cx="588600" cy="195120"/>
              </p14:xfrm>
            </p:contentPart>
          </mc:Choice>
          <mc:Fallback>
            <p:pic>
              <p:nvPicPr>
                <p:cNvPr id="44" name="Ink 43">
                  <a:extLst>
                    <a:ext uri="{FF2B5EF4-FFF2-40B4-BE49-F238E27FC236}">
                      <a16:creationId xmlns:a16="http://schemas.microsoft.com/office/drawing/2014/main" id="{357B31F1-5619-7F4F-B305-2A564B745F8C}"/>
                    </a:ext>
                  </a:extLst>
                </p:cNvPr>
                <p:cNvPicPr/>
                <p:nvPr/>
              </p:nvPicPr>
              <p:blipFill>
                <a:blip r:embed="rId167"/>
                <a:stretch>
                  <a:fillRect/>
                </a:stretch>
              </p:blipFill>
              <p:spPr>
                <a:xfrm>
                  <a:off x="6527230" y="159943"/>
                  <a:ext cx="649800" cy="256320"/>
                </a:xfrm>
                <a:prstGeom prst="rect">
                  <a:avLst/>
                </a:prstGeom>
              </p:spPr>
            </p:pic>
          </mc:Fallback>
        </mc:AlternateContent>
        <mc:AlternateContent xmlns:mc="http://schemas.openxmlformats.org/markup-compatibility/2006">
          <mc:Choice xmlns:p14="http://schemas.microsoft.com/office/powerpoint/2010/main" Requires="p14">
            <p:contentPart p14:bwMode="auto" r:id="rId168">
              <p14:nvContentPartPr>
                <p14:cNvPr id="45" name="Ink 44">
                  <a:extLst>
                    <a:ext uri="{FF2B5EF4-FFF2-40B4-BE49-F238E27FC236}">
                      <a16:creationId xmlns:a16="http://schemas.microsoft.com/office/drawing/2014/main" id="{791B9554-C989-4042-AC6B-D2163FD495CD}"/>
                    </a:ext>
                  </a:extLst>
                </p14:cNvPr>
                <p14:cNvContentPartPr/>
                <p14:nvPr/>
              </p14:nvContentPartPr>
              <p14:xfrm>
                <a:off x="7424350" y="146983"/>
                <a:ext cx="34200" cy="183960"/>
              </p14:xfrm>
            </p:contentPart>
          </mc:Choice>
          <mc:Fallback>
            <p:pic>
              <p:nvPicPr>
                <p:cNvPr id="45" name="Ink 44">
                  <a:extLst>
                    <a:ext uri="{FF2B5EF4-FFF2-40B4-BE49-F238E27FC236}">
                      <a16:creationId xmlns:a16="http://schemas.microsoft.com/office/drawing/2014/main" id="{791B9554-C989-4042-AC6B-D2163FD495CD}"/>
                    </a:ext>
                  </a:extLst>
                </p:cNvPr>
                <p:cNvPicPr/>
                <p:nvPr/>
              </p:nvPicPr>
              <p:blipFill>
                <a:blip r:embed="rId169"/>
                <a:stretch>
                  <a:fillRect/>
                </a:stretch>
              </p:blipFill>
              <p:spPr>
                <a:xfrm>
                  <a:off x="7393750" y="116383"/>
                  <a:ext cx="95760" cy="245520"/>
                </a:xfrm>
                <a:prstGeom prst="rect">
                  <a:avLst/>
                </a:prstGeom>
              </p:spPr>
            </p:pic>
          </mc:Fallback>
        </mc:AlternateContent>
        <mc:AlternateContent xmlns:mc="http://schemas.openxmlformats.org/markup-compatibility/2006">
          <mc:Choice xmlns:p14="http://schemas.microsoft.com/office/powerpoint/2010/main" Requires="p14">
            <p:contentPart p14:bwMode="auto" r:id="rId170">
              <p14:nvContentPartPr>
                <p14:cNvPr id="46" name="Ink 45">
                  <a:extLst>
                    <a:ext uri="{FF2B5EF4-FFF2-40B4-BE49-F238E27FC236}">
                      <a16:creationId xmlns:a16="http://schemas.microsoft.com/office/drawing/2014/main" id="{DA38A552-61E3-1B4D-B884-34A109DB716C}"/>
                    </a:ext>
                  </a:extLst>
                </p14:cNvPr>
                <p14:cNvContentPartPr/>
                <p14:nvPr/>
              </p14:nvContentPartPr>
              <p14:xfrm>
                <a:off x="7352350" y="164623"/>
                <a:ext cx="534240" cy="166680"/>
              </p14:xfrm>
            </p:contentPart>
          </mc:Choice>
          <mc:Fallback>
            <p:pic>
              <p:nvPicPr>
                <p:cNvPr id="46" name="Ink 45">
                  <a:extLst>
                    <a:ext uri="{FF2B5EF4-FFF2-40B4-BE49-F238E27FC236}">
                      <a16:creationId xmlns:a16="http://schemas.microsoft.com/office/drawing/2014/main" id="{DA38A552-61E3-1B4D-B884-34A109DB716C}"/>
                    </a:ext>
                  </a:extLst>
                </p:cNvPr>
                <p:cNvPicPr/>
                <p:nvPr/>
              </p:nvPicPr>
              <p:blipFill>
                <a:blip r:embed="rId171"/>
                <a:stretch>
                  <a:fillRect/>
                </a:stretch>
              </p:blipFill>
              <p:spPr>
                <a:xfrm>
                  <a:off x="7321750" y="134023"/>
                  <a:ext cx="595800" cy="228240"/>
                </a:xfrm>
                <a:prstGeom prst="rect">
                  <a:avLst/>
                </a:prstGeom>
              </p:spPr>
            </p:pic>
          </mc:Fallback>
        </mc:AlternateContent>
        <mc:AlternateContent xmlns:mc="http://schemas.openxmlformats.org/markup-compatibility/2006">
          <mc:Choice xmlns:p14="http://schemas.microsoft.com/office/powerpoint/2010/main" Requires="p14">
            <p:contentPart p14:bwMode="auto" r:id="rId172">
              <p14:nvContentPartPr>
                <p14:cNvPr id="47" name="Ink 46">
                  <a:extLst>
                    <a:ext uri="{FF2B5EF4-FFF2-40B4-BE49-F238E27FC236}">
                      <a16:creationId xmlns:a16="http://schemas.microsoft.com/office/drawing/2014/main" id="{C722D1F0-0767-8E4C-BD25-ED5807FC83D7}"/>
                    </a:ext>
                  </a:extLst>
                </p14:cNvPr>
                <p14:cNvContentPartPr/>
                <p14:nvPr/>
              </p14:nvContentPartPr>
              <p14:xfrm>
                <a:off x="8130310" y="177583"/>
                <a:ext cx="806040" cy="189000"/>
              </p14:xfrm>
            </p:contentPart>
          </mc:Choice>
          <mc:Fallback>
            <p:pic>
              <p:nvPicPr>
                <p:cNvPr id="47" name="Ink 46">
                  <a:extLst>
                    <a:ext uri="{FF2B5EF4-FFF2-40B4-BE49-F238E27FC236}">
                      <a16:creationId xmlns:a16="http://schemas.microsoft.com/office/drawing/2014/main" id="{C722D1F0-0767-8E4C-BD25-ED5807FC83D7}"/>
                    </a:ext>
                  </a:extLst>
                </p:cNvPr>
                <p:cNvPicPr/>
                <p:nvPr/>
              </p:nvPicPr>
              <p:blipFill>
                <a:blip r:embed="rId173"/>
                <a:stretch>
                  <a:fillRect/>
                </a:stretch>
              </p:blipFill>
              <p:spPr>
                <a:xfrm>
                  <a:off x="8099710" y="146623"/>
                  <a:ext cx="867600" cy="250200"/>
                </a:xfrm>
                <a:prstGeom prst="rect">
                  <a:avLst/>
                </a:prstGeom>
              </p:spPr>
            </p:pic>
          </mc:Fallback>
        </mc:AlternateContent>
        <mc:AlternateContent xmlns:mc="http://schemas.openxmlformats.org/markup-compatibility/2006">
          <mc:Choice xmlns:p14="http://schemas.microsoft.com/office/powerpoint/2010/main" Requires="p14">
            <p:contentPart p14:bwMode="auto" r:id="rId174">
              <p14:nvContentPartPr>
                <p14:cNvPr id="48" name="Ink 47">
                  <a:extLst>
                    <a:ext uri="{FF2B5EF4-FFF2-40B4-BE49-F238E27FC236}">
                      <a16:creationId xmlns:a16="http://schemas.microsoft.com/office/drawing/2014/main" id="{8BD3C1F6-0A5A-1B4B-AC82-1B8DAF0844EC}"/>
                    </a:ext>
                  </a:extLst>
                </p14:cNvPr>
                <p14:cNvContentPartPr/>
                <p14:nvPr/>
              </p14:nvContentPartPr>
              <p14:xfrm>
                <a:off x="9090790" y="243103"/>
                <a:ext cx="58320" cy="52920"/>
              </p14:xfrm>
            </p:contentPart>
          </mc:Choice>
          <mc:Fallback>
            <p:pic>
              <p:nvPicPr>
                <p:cNvPr id="48" name="Ink 47">
                  <a:extLst>
                    <a:ext uri="{FF2B5EF4-FFF2-40B4-BE49-F238E27FC236}">
                      <a16:creationId xmlns:a16="http://schemas.microsoft.com/office/drawing/2014/main" id="{8BD3C1F6-0A5A-1B4B-AC82-1B8DAF0844EC}"/>
                    </a:ext>
                  </a:extLst>
                </p:cNvPr>
                <p:cNvPicPr/>
                <p:nvPr/>
              </p:nvPicPr>
              <p:blipFill>
                <a:blip r:embed="rId175"/>
                <a:stretch>
                  <a:fillRect/>
                </a:stretch>
              </p:blipFill>
              <p:spPr>
                <a:xfrm>
                  <a:off x="9060190" y="212503"/>
                  <a:ext cx="119520" cy="114120"/>
                </a:xfrm>
                <a:prstGeom prst="rect">
                  <a:avLst/>
                </a:prstGeom>
              </p:spPr>
            </p:pic>
          </mc:Fallback>
        </mc:AlternateContent>
        <mc:AlternateContent xmlns:mc="http://schemas.openxmlformats.org/markup-compatibility/2006">
          <mc:Choice xmlns:p14="http://schemas.microsoft.com/office/powerpoint/2010/main" Requires="p14">
            <p:contentPart p14:bwMode="auto" r:id="rId176">
              <p14:nvContentPartPr>
                <p14:cNvPr id="79" name="Ink 78">
                  <a:extLst>
                    <a:ext uri="{FF2B5EF4-FFF2-40B4-BE49-F238E27FC236}">
                      <a16:creationId xmlns:a16="http://schemas.microsoft.com/office/drawing/2014/main" id="{B760178D-346B-3A49-BA29-3C7D3EC8E599}"/>
                    </a:ext>
                  </a:extLst>
                </p14:cNvPr>
                <p14:cNvContentPartPr/>
                <p14:nvPr/>
              </p14:nvContentPartPr>
              <p14:xfrm>
                <a:off x="3590350" y="641263"/>
                <a:ext cx="1914480" cy="28440"/>
              </p14:xfrm>
            </p:contentPart>
          </mc:Choice>
          <mc:Fallback>
            <p:pic>
              <p:nvPicPr>
                <p:cNvPr id="79" name="Ink 78">
                  <a:extLst>
                    <a:ext uri="{FF2B5EF4-FFF2-40B4-BE49-F238E27FC236}">
                      <a16:creationId xmlns:a16="http://schemas.microsoft.com/office/drawing/2014/main" id="{B760178D-346B-3A49-BA29-3C7D3EC8E599}"/>
                    </a:ext>
                  </a:extLst>
                </p:cNvPr>
                <p:cNvPicPr/>
                <p:nvPr/>
              </p:nvPicPr>
              <p:blipFill>
                <a:blip r:embed="rId177"/>
                <a:stretch>
                  <a:fillRect/>
                </a:stretch>
              </p:blipFill>
              <p:spPr>
                <a:xfrm>
                  <a:off x="3559750" y="610663"/>
                  <a:ext cx="1976040" cy="89640"/>
                </a:xfrm>
                <a:prstGeom prst="rect">
                  <a:avLst/>
                </a:prstGeom>
              </p:spPr>
            </p:pic>
          </mc:Fallback>
        </mc:AlternateContent>
        <mc:AlternateContent xmlns:mc="http://schemas.openxmlformats.org/markup-compatibility/2006">
          <mc:Choice xmlns:p14="http://schemas.microsoft.com/office/powerpoint/2010/main" Requires="p14">
            <p:contentPart p14:bwMode="auto" r:id="rId178">
              <p14:nvContentPartPr>
                <p14:cNvPr id="80" name="Ink 79">
                  <a:extLst>
                    <a:ext uri="{FF2B5EF4-FFF2-40B4-BE49-F238E27FC236}">
                      <a16:creationId xmlns:a16="http://schemas.microsoft.com/office/drawing/2014/main" id="{9478B658-B87A-B147-9712-C3238446DD01}"/>
                    </a:ext>
                  </a:extLst>
                </p14:cNvPr>
                <p14:cNvContentPartPr/>
                <p14:nvPr/>
              </p14:nvContentPartPr>
              <p14:xfrm>
                <a:off x="3499630" y="684463"/>
                <a:ext cx="1690920" cy="41400"/>
              </p14:xfrm>
            </p:contentPart>
          </mc:Choice>
          <mc:Fallback>
            <p:pic>
              <p:nvPicPr>
                <p:cNvPr id="80" name="Ink 79">
                  <a:extLst>
                    <a:ext uri="{FF2B5EF4-FFF2-40B4-BE49-F238E27FC236}">
                      <a16:creationId xmlns:a16="http://schemas.microsoft.com/office/drawing/2014/main" id="{9478B658-B87A-B147-9712-C3238446DD01}"/>
                    </a:ext>
                  </a:extLst>
                </p:cNvPr>
                <p:cNvPicPr/>
                <p:nvPr/>
              </p:nvPicPr>
              <p:blipFill>
                <a:blip r:embed="rId179"/>
                <a:stretch>
                  <a:fillRect/>
                </a:stretch>
              </p:blipFill>
              <p:spPr>
                <a:xfrm>
                  <a:off x="3469030" y="653863"/>
                  <a:ext cx="1752480" cy="102960"/>
                </a:xfrm>
                <a:prstGeom prst="rect">
                  <a:avLst/>
                </a:prstGeom>
              </p:spPr>
            </p:pic>
          </mc:Fallback>
        </mc:AlternateContent>
        <mc:AlternateContent xmlns:mc="http://schemas.openxmlformats.org/markup-compatibility/2006">
          <mc:Choice xmlns:p14="http://schemas.microsoft.com/office/powerpoint/2010/main" Requires="p14">
            <p:contentPart p14:bwMode="auto" r:id="rId180">
              <p14:nvContentPartPr>
                <p14:cNvPr id="81" name="Ink 80">
                  <a:extLst>
                    <a:ext uri="{FF2B5EF4-FFF2-40B4-BE49-F238E27FC236}">
                      <a16:creationId xmlns:a16="http://schemas.microsoft.com/office/drawing/2014/main" id="{4A4799C8-B11D-CB45-9432-D949C375CEC7}"/>
                    </a:ext>
                  </a:extLst>
                </p14:cNvPr>
                <p14:cNvContentPartPr/>
                <p14:nvPr/>
              </p14:nvContentPartPr>
              <p14:xfrm>
                <a:off x="3613030" y="613183"/>
                <a:ext cx="1872360" cy="101520"/>
              </p14:xfrm>
            </p:contentPart>
          </mc:Choice>
          <mc:Fallback>
            <p:pic>
              <p:nvPicPr>
                <p:cNvPr id="81" name="Ink 80">
                  <a:extLst>
                    <a:ext uri="{FF2B5EF4-FFF2-40B4-BE49-F238E27FC236}">
                      <a16:creationId xmlns:a16="http://schemas.microsoft.com/office/drawing/2014/main" id="{4A4799C8-B11D-CB45-9432-D949C375CEC7}"/>
                    </a:ext>
                  </a:extLst>
                </p:cNvPr>
                <p:cNvPicPr/>
                <p:nvPr/>
              </p:nvPicPr>
              <p:blipFill>
                <a:blip r:embed="rId181"/>
                <a:stretch>
                  <a:fillRect/>
                </a:stretch>
              </p:blipFill>
              <p:spPr>
                <a:xfrm>
                  <a:off x="3582430" y="582583"/>
                  <a:ext cx="1933560" cy="162720"/>
                </a:xfrm>
                <a:prstGeom prst="rect">
                  <a:avLst/>
                </a:prstGeom>
              </p:spPr>
            </p:pic>
          </mc:Fallback>
        </mc:AlternateContent>
        <mc:AlternateContent xmlns:mc="http://schemas.openxmlformats.org/markup-compatibility/2006">
          <mc:Choice xmlns:p14="http://schemas.microsoft.com/office/powerpoint/2010/main" Requires="p14">
            <p:contentPart p14:bwMode="auto" r:id="rId182">
              <p14:nvContentPartPr>
                <p14:cNvPr id="83" name="Ink 82">
                  <a:extLst>
                    <a:ext uri="{FF2B5EF4-FFF2-40B4-BE49-F238E27FC236}">
                      <a16:creationId xmlns:a16="http://schemas.microsoft.com/office/drawing/2014/main" id="{BA8389C7-85C5-F644-B775-8E084C3EE26C}"/>
                    </a:ext>
                  </a:extLst>
                </p14:cNvPr>
                <p14:cNvContentPartPr/>
                <p14:nvPr/>
              </p14:nvContentPartPr>
              <p14:xfrm>
                <a:off x="4081030" y="-112937"/>
                <a:ext cx="1425600" cy="847080"/>
              </p14:xfrm>
            </p:contentPart>
          </mc:Choice>
          <mc:Fallback>
            <p:pic>
              <p:nvPicPr>
                <p:cNvPr id="83" name="Ink 82">
                  <a:extLst>
                    <a:ext uri="{FF2B5EF4-FFF2-40B4-BE49-F238E27FC236}">
                      <a16:creationId xmlns:a16="http://schemas.microsoft.com/office/drawing/2014/main" id="{BA8389C7-85C5-F644-B775-8E084C3EE26C}"/>
                    </a:ext>
                  </a:extLst>
                </p:cNvPr>
                <p:cNvPicPr/>
                <p:nvPr/>
              </p:nvPicPr>
              <p:blipFill>
                <a:blip r:embed="rId183"/>
                <a:stretch>
                  <a:fillRect/>
                </a:stretch>
              </p:blipFill>
              <p:spPr>
                <a:xfrm>
                  <a:off x="4050430" y="-143897"/>
                  <a:ext cx="1486800" cy="908280"/>
                </a:xfrm>
                <a:prstGeom prst="rect">
                  <a:avLst/>
                </a:prstGeom>
              </p:spPr>
            </p:pic>
          </mc:Fallback>
        </mc:AlternateContent>
        <mc:AlternateContent xmlns:mc="http://schemas.openxmlformats.org/markup-compatibility/2006">
          <mc:Choice xmlns:p14="http://schemas.microsoft.com/office/powerpoint/2010/main" Requires="p14">
            <p:contentPart p14:bwMode="auto" r:id="rId184">
              <p14:nvContentPartPr>
                <p14:cNvPr id="85" name="Ink 84">
                  <a:extLst>
                    <a:ext uri="{FF2B5EF4-FFF2-40B4-BE49-F238E27FC236}">
                      <a16:creationId xmlns:a16="http://schemas.microsoft.com/office/drawing/2014/main" id="{618AD016-FB83-E44F-A8A8-A83DF0B3AA41}"/>
                    </a:ext>
                  </a:extLst>
                </p14:cNvPr>
                <p14:cNvContentPartPr/>
                <p14:nvPr/>
              </p14:nvContentPartPr>
              <p14:xfrm>
                <a:off x="3325390" y="1743943"/>
                <a:ext cx="718920" cy="77760"/>
              </p14:xfrm>
            </p:contentPart>
          </mc:Choice>
          <mc:Fallback>
            <p:pic>
              <p:nvPicPr>
                <p:cNvPr id="85" name="Ink 84">
                  <a:extLst>
                    <a:ext uri="{FF2B5EF4-FFF2-40B4-BE49-F238E27FC236}">
                      <a16:creationId xmlns:a16="http://schemas.microsoft.com/office/drawing/2014/main" id="{618AD016-FB83-E44F-A8A8-A83DF0B3AA41}"/>
                    </a:ext>
                  </a:extLst>
                </p:cNvPr>
                <p:cNvPicPr/>
                <p:nvPr/>
              </p:nvPicPr>
              <p:blipFill>
                <a:blip r:embed="rId185"/>
                <a:stretch>
                  <a:fillRect/>
                </a:stretch>
              </p:blipFill>
              <p:spPr>
                <a:xfrm>
                  <a:off x="3294790" y="1713343"/>
                  <a:ext cx="780120" cy="138960"/>
                </a:xfrm>
                <a:prstGeom prst="rect">
                  <a:avLst/>
                </a:prstGeom>
              </p:spPr>
            </p:pic>
          </mc:Fallback>
        </mc:AlternateContent>
        <mc:AlternateContent xmlns:mc="http://schemas.openxmlformats.org/markup-compatibility/2006">
          <mc:Choice xmlns:p14="http://schemas.microsoft.com/office/powerpoint/2010/main" Requires="p14">
            <p:contentPart p14:bwMode="auto" r:id="rId186">
              <p14:nvContentPartPr>
                <p14:cNvPr id="135" name="Ink 134">
                  <a:extLst>
                    <a:ext uri="{FF2B5EF4-FFF2-40B4-BE49-F238E27FC236}">
                      <a16:creationId xmlns:a16="http://schemas.microsoft.com/office/drawing/2014/main" id="{31AB5D1E-B976-E145-B1D5-E4F4F63C7C7B}"/>
                    </a:ext>
                  </a:extLst>
                </p14:cNvPr>
                <p14:cNvContentPartPr/>
                <p14:nvPr/>
              </p14:nvContentPartPr>
              <p14:xfrm>
                <a:off x="947950" y="134383"/>
                <a:ext cx="1687320" cy="631440"/>
              </p14:xfrm>
            </p:contentPart>
          </mc:Choice>
          <mc:Fallback>
            <p:pic>
              <p:nvPicPr>
                <p:cNvPr id="135" name="Ink 134">
                  <a:extLst>
                    <a:ext uri="{FF2B5EF4-FFF2-40B4-BE49-F238E27FC236}">
                      <a16:creationId xmlns:a16="http://schemas.microsoft.com/office/drawing/2014/main" id="{31AB5D1E-B976-E145-B1D5-E4F4F63C7C7B}"/>
                    </a:ext>
                  </a:extLst>
                </p:cNvPr>
                <p:cNvPicPr/>
                <p:nvPr/>
              </p:nvPicPr>
              <p:blipFill>
                <a:blip r:embed="rId187"/>
                <a:stretch>
                  <a:fillRect/>
                </a:stretch>
              </p:blipFill>
              <p:spPr>
                <a:xfrm>
                  <a:off x="917350" y="103783"/>
                  <a:ext cx="1748880" cy="693000"/>
                </a:xfrm>
                <a:prstGeom prst="rect">
                  <a:avLst/>
                </a:prstGeom>
              </p:spPr>
            </p:pic>
          </mc:Fallback>
        </mc:AlternateContent>
        <mc:AlternateContent xmlns:mc="http://schemas.openxmlformats.org/markup-compatibility/2006">
          <mc:Choice xmlns:p14="http://schemas.microsoft.com/office/powerpoint/2010/main" Requires="p14">
            <p:contentPart p14:bwMode="auto" r:id="rId188">
              <p14:nvContentPartPr>
                <p14:cNvPr id="136" name="Ink 135">
                  <a:extLst>
                    <a:ext uri="{FF2B5EF4-FFF2-40B4-BE49-F238E27FC236}">
                      <a16:creationId xmlns:a16="http://schemas.microsoft.com/office/drawing/2014/main" id="{D2998B3B-B240-AA45-8994-2FB6E39A886E}"/>
                    </a:ext>
                  </a:extLst>
                </p14:cNvPr>
                <p14:cNvContentPartPr/>
                <p14:nvPr/>
              </p14:nvContentPartPr>
              <p14:xfrm>
                <a:off x="840310" y="44383"/>
                <a:ext cx="1761480" cy="677520"/>
              </p14:xfrm>
            </p:contentPart>
          </mc:Choice>
          <mc:Fallback>
            <p:pic>
              <p:nvPicPr>
                <p:cNvPr id="136" name="Ink 135">
                  <a:extLst>
                    <a:ext uri="{FF2B5EF4-FFF2-40B4-BE49-F238E27FC236}">
                      <a16:creationId xmlns:a16="http://schemas.microsoft.com/office/drawing/2014/main" id="{D2998B3B-B240-AA45-8994-2FB6E39A886E}"/>
                    </a:ext>
                  </a:extLst>
                </p:cNvPr>
                <p:cNvPicPr/>
                <p:nvPr/>
              </p:nvPicPr>
              <p:blipFill>
                <a:blip r:embed="rId189"/>
                <a:stretch>
                  <a:fillRect/>
                </a:stretch>
              </p:blipFill>
              <p:spPr>
                <a:xfrm>
                  <a:off x="809710" y="13783"/>
                  <a:ext cx="1823040" cy="738720"/>
                </a:xfrm>
                <a:prstGeom prst="rect">
                  <a:avLst/>
                </a:prstGeom>
              </p:spPr>
            </p:pic>
          </mc:Fallback>
        </mc:AlternateContent>
        <mc:AlternateContent xmlns:mc="http://schemas.openxmlformats.org/markup-compatibility/2006">
          <mc:Choice xmlns:p14="http://schemas.microsoft.com/office/powerpoint/2010/main" Requires="p14">
            <p:contentPart p14:bwMode="auto" r:id="rId190">
              <p14:nvContentPartPr>
                <p14:cNvPr id="137" name="Ink 136">
                  <a:extLst>
                    <a:ext uri="{FF2B5EF4-FFF2-40B4-BE49-F238E27FC236}">
                      <a16:creationId xmlns:a16="http://schemas.microsoft.com/office/drawing/2014/main" id="{89A9C8E9-2705-8642-B7F4-2DF8834548D6}"/>
                    </a:ext>
                  </a:extLst>
                </p14:cNvPr>
                <p14:cNvContentPartPr/>
                <p14:nvPr/>
              </p14:nvContentPartPr>
              <p14:xfrm>
                <a:off x="959110" y="109903"/>
                <a:ext cx="1503360" cy="702360"/>
              </p14:xfrm>
            </p:contentPart>
          </mc:Choice>
          <mc:Fallback>
            <p:pic>
              <p:nvPicPr>
                <p:cNvPr id="137" name="Ink 136">
                  <a:extLst>
                    <a:ext uri="{FF2B5EF4-FFF2-40B4-BE49-F238E27FC236}">
                      <a16:creationId xmlns:a16="http://schemas.microsoft.com/office/drawing/2014/main" id="{89A9C8E9-2705-8642-B7F4-2DF8834548D6}"/>
                    </a:ext>
                  </a:extLst>
                </p:cNvPr>
                <p:cNvPicPr/>
                <p:nvPr/>
              </p:nvPicPr>
              <p:blipFill>
                <a:blip r:embed="rId191"/>
                <a:stretch>
                  <a:fillRect/>
                </a:stretch>
              </p:blipFill>
              <p:spPr>
                <a:xfrm>
                  <a:off x="928510" y="79303"/>
                  <a:ext cx="1564920" cy="763560"/>
                </a:xfrm>
                <a:prstGeom prst="rect">
                  <a:avLst/>
                </a:prstGeom>
              </p:spPr>
            </p:pic>
          </mc:Fallback>
        </mc:AlternateContent>
        <mc:AlternateContent xmlns:mc="http://schemas.openxmlformats.org/markup-compatibility/2006">
          <mc:Choice xmlns:p14="http://schemas.microsoft.com/office/powerpoint/2010/main" Requires="p14">
            <p:contentPart p14:bwMode="auto" r:id="rId192">
              <p14:nvContentPartPr>
                <p14:cNvPr id="138" name="Ink 137">
                  <a:extLst>
                    <a:ext uri="{FF2B5EF4-FFF2-40B4-BE49-F238E27FC236}">
                      <a16:creationId xmlns:a16="http://schemas.microsoft.com/office/drawing/2014/main" id="{2178EDD0-F763-C24E-BE1A-762AD6C87C08}"/>
                    </a:ext>
                  </a:extLst>
                </p14:cNvPr>
                <p14:cNvContentPartPr/>
                <p14:nvPr/>
              </p14:nvContentPartPr>
              <p14:xfrm>
                <a:off x="1081510" y="370543"/>
                <a:ext cx="993600" cy="464400"/>
              </p14:xfrm>
            </p:contentPart>
          </mc:Choice>
          <mc:Fallback>
            <p:pic>
              <p:nvPicPr>
                <p:cNvPr id="138" name="Ink 137">
                  <a:extLst>
                    <a:ext uri="{FF2B5EF4-FFF2-40B4-BE49-F238E27FC236}">
                      <a16:creationId xmlns:a16="http://schemas.microsoft.com/office/drawing/2014/main" id="{2178EDD0-F763-C24E-BE1A-762AD6C87C08}"/>
                    </a:ext>
                  </a:extLst>
                </p:cNvPr>
                <p:cNvPicPr/>
                <p:nvPr/>
              </p:nvPicPr>
              <p:blipFill>
                <a:blip r:embed="rId193"/>
                <a:stretch>
                  <a:fillRect/>
                </a:stretch>
              </p:blipFill>
              <p:spPr>
                <a:xfrm>
                  <a:off x="1050550" y="339943"/>
                  <a:ext cx="1055160" cy="525960"/>
                </a:xfrm>
                <a:prstGeom prst="rect">
                  <a:avLst/>
                </a:prstGeom>
              </p:spPr>
            </p:pic>
          </mc:Fallback>
        </mc:AlternateContent>
        <mc:AlternateContent xmlns:mc="http://schemas.openxmlformats.org/markup-compatibility/2006">
          <mc:Choice xmlns:p14="http://schemas.microsoft.com/office/powerpoint/2010/main" Requires="p14">
            <p:contentPart p14:bwMode="auto" r:id="rId194">
              <p14:nvContentPartPr>
                <p14:cNvPr id="139" name="Ink 138">
                  <a:extLst>
                    <a:ext uri="{FF2B5EF4-FFF2-40B4-BE49-F238E27FC236}">
                      <a16:creationId xmlns:a16="http://schemas.microsoft.com/office/drawing/2014/main" id="{7304FEEA-BCFD-6344-91F2-92B2410A999D}"/>
                    </a:ext>
                  </a:extLst>
                </p14:cNvPr>
                <p14:cNvContentPartPr/>
                <p14:nvPr/>
              </p14:nvContentPartPr>
              <p14:xfrm>
                <a:off x="803230" y="1311943"/>
                <a:ext cx="765720" cy="312480"/>
              </p14:xfrm>
            </p:contentPart>
          </mc:Choice>
          <mc:Fallback>
            <p:pic>
              <p:nvPicPr>
                <p:cNvPr id="139" name="Ink 138">
                  <a:extLst>
                    <a:ext uri="{FF2B5EF4-FFF2-40B4-BE49-F238E27FC236}">
                      <a16:creationId xmlns:a16="http://schemas.microsoft.com/office/drawing/2014/main" id="{7304FEEA-BCFD-6344-91F2-92B2410A999D}"/>
                    </a:ext>
                  </a:extLst>
                </p:cNvPr>
                <p:cNvPicPr/>
                <p:nvPr/>
              </p:nvPicPr>
              <p:blipFill>
                <a:blip r:embed="rId195"/>
                <a:stretch>
                  <a:fillRect/>
                </a:stretch>
              </p:blipFill>
              <p:spPr>
                <a:xfrm>
                  <a:off x="772630" y="1281343"/>
                  <a:ext cx="827280" cy="373680"/>
                </a:xfrm>
                <a:prstGeom prst="rect">
                  <a:avLst/>
                </a:prstGeom>
              </p:spPr>
            </p:pic>
          </mc:Fallback>
        </mc:AlternateContent>
        <mc:AlternateContent xmlns:mc="http://schemas.openxmlformats.org/markup-compatibility/2006">
          <mc:Choice xmlns:p14="http://schemas.microsoft.com/office/powerpoint/2010/main" Requires="p14">
            <p:contentPart p14:bwMode="auto" r:id="rId196">
              <p14:nvContentPartPr>
                <p14:cNvPr id="148" name="Ink 147">
                  <a:extLst>
                    <a:ext uri="{FF2B5EF4-FFF2-40B4-BE49-F238E27FC236}">
                      <a16:creationId xmlns:a16="http://schemas.microsoft.com/office/drawing/2014/main" id="{769E08F1-82FA-3A44-AA1B-7AAE78A5CC2C}"/>
                    </a:ext>
                  </a:extLst>
                </p14:cNvPr>
                <p14:cNvContentPartPr/>
                <p14:nvPr/>
              </p14:nvContentPartPr>
              <p14:xfrm>
                <a:off x="4402150" y="531823"/>
                <a:ext cx="832320" cy="103680"/>
              </p14:xfrm>
            </p:contentPart>
          </mc:Choice>
          <mc:Fallback>
            <p:pic>
              <p:nvPicPr>
                <p:cNvPr id="148" name="Ink 147">
                  <a:extLst>
                    <a:ext uri="{FF2B5EF4-FFF2-40B4-BE49-F238E27FC236}">
                      <a16:creationId xmlns:a16="http://schemas.microsoft.com/office/drawing/2014/main" id="{769E08F1-82FA-3A44-AA1B-7AAE78A5CC2C}"/>
                    </a:ext>
                  </a:extLst>
                </p:cNvPr>
                <p:cNvPicPr/>
                <p:nvPr/>
              </p:nvPicPr>
              <p:blipFill>
                <a:blip r:embed="rId197"/>
                <a:stretch>
                  <a:fillRect/>
                </a:stretch>
              </p:blipFill>
              <p:spPr>
                <a:xfrm>
                  <a:off x="4371190" y="501223"/>
                  <a:ext cx="893520" cy="165240"/>
                </a:xfrm>
                <a:prstGeom prst="rect">
                  <a:avLst/>
                </a:prstGeom>
              </p:spPr>
            </p:pic>
          </mc:Fallback>
        </mc:AlternateContent>
      </p:grpSp>
      <p:grpSp>
        <p:nvGrpSpPr>
          <p:cNvPr id="155" name="Group 154">
            <a:extLst>
              <a:ext uri="{FF2B5EF4-FFF2-40B4-BE49-F238E27FC236}">
                <a16:creationId xmlns:a16="http://schemas.microsoft.com/office/drawing/2014/main" id="{85B3684E-D464-C144-AC24-53337A241838}"/>
              </a:ext>
            </a:extLst>
          </p:cNvPr>
          <p:cNvGrpSpPr/>
          <p:nvPr/>
        </p:nvGrpSpPr>
        <p:grpSpPr>
          <a:xfrm>
            <a:off x="1622950" y="2307343"/>
            <a:ext cx="4190760" cy="4036320"/>
            <a:chOff x="1622950" y="2307343"/>
            <a:chExt cx="4190760" cy="4036320"/>
          </a:xfrm>
        </p:grpSpPr>
        <mc:AlternateContent xmlns:mc="http://schemas.openxmlformats.org/markup-compatibility/2006">
          <mc:Choice xmlns:p14="http://schemas.microsoft.com/office/powerpoint/2010/main" Requires="p14">
            <p:contentPart p14:bwMode="auto" r:id="rId198">
              <p14:nvContentPartPr>
                <p14:cNvPr id="86" name="Ink 85">
                  <a:extLst>
                    <a:ext uri="{FF2B5EF4-FFF2-40B4-BE49-F238E27FC236}">
                      <a16:creationId xmlns:a16="http://schemas.microsoft.com/office/drawing/2014/main" id="{C10DF5DF-4FEA-DA46-85FB-F004AF1EFEC2}"/>
                    </a:ext>
                  </a:extLst>
                </p14:cNvPr>
                <p14:cNvContentPartPr/>
                <p14:nvPr/>
              </p14:nvContentPartPr>
              <p14:xfrm>
                <a:off x="1622950" y="3005023"/>
                <a:ext cx="3310920" cy="1542960"/>
              </p14:xfrm>
            </p:contentPart>
          </mc:Choice>
          <mc:Fallback>
            <p:pic>
              <p:nvPicPr>
                <p:cNvPr id="86" name="Ink 85">
                  <a:extLst>
                    <a:ext uri="{FF2B5EF4-FFF2-40B4-BE49-F238E27FC236}">
                      <a16:creationId xmlns:a16="http://schemas.microsoft.com/office/drawing/2014/main" id="{C10DF5DF-4FEA-DA46-85FB-F004AF1EFEC2}"/>
                    </a:ext>
                  </a:extLst>
                </p:cNvPr>
                <p:cNvPicPr/>
                <p:nvPr/>
              </p:nvPicPr>
              <p:blipFill>
                <a:blip r:embed="rId199"/>
                <a:stretch>
                  <a:fillRect/>
                </a:stretch>
              </p:blipFill>
              <p:spPr>
                <a:xfrm>
                  <a:off x="1592350" y="2974423"/>
                  <a:ext cx="3372120" cy="1604160"/>
                </a:xfrm>
                <a:prstGeom prst="rect">
                  <a:avLst/>
                </a:prstGeom>
              </p:spPr>
            </p:pic>
          </mc:Fallback>
        </mc:AlternateContent>
        <mc:AlternateContent xmlns:mc="http://schemas.openxmlformats.org/markup-compatibility/2006">
          <mc:Choice xmlns:p14="http://schemas.microsoft.com/office/powerpoint/2010/main" Requires="p14">
            <p:contentPart p14:bwMode="auto" r:id="rId200">
              <p14:nvContentPartPr>
                <p14:cNvPr id="87" name="Ink 86">
                  <a:extLst>
                    <a:ext uri="{FF2B5EF4-FFF2-40B4-BE49-F238E27FC236}">
                      <a16:creationId xmlns:a16="http://schemas.microsoft.com/office/drawing/2014/main" id="{F5D2C320-3AD9-274C-A1BF-61D10B050D5F}"/>
                    </a:ext>
                  </a:extLst>
                </p14:cNvPr>
                <p14:cNvContentPartPr/>
                <p14:nvPr/>
              </p14:nvContentPartPr>
              <p14:xfrm>
                <a:off x="1680910" y="4878823"/>
                <a:ext cx="4132800" cy="112320"/>
              </p14:xfrm>
            </p:contentPart>
          </mc:Choice>
          <mc:Fallback>
            <p:pic>
              <p:nvPicPr>
                <p:cNvPr id="87" name="Ink 86">
                  <a:extLst>
                    <a:ext uri="{FF2B5EF4-FFF2-40B4-BE49-F238E27FC236}">
                      <a16:creationId xmlns:a16="http://schemas.microsoft.com/office/drawing/2014/main" id="{F5D2C320-3AD9-274C-A1BF-61D10B050D5F}"/>
                    </a:ext>
                  </a:extLst>
                </p:cNvPr>
                <p:cNvPicPr/>
                <p:nvPr/>
              </p:nvPicPr>
              <p:blipFill>
                <a:blip r:embed="rId201"/>
                <a:stretch>
                  <a:fillRect/>
                </a:stretch>
              </p:blipFill>
              <p:spPr>
                <a:xfrm>
                  <a:off x="1650310" y="4848223"/>
                  <a:ext cx="4194000" cy="173520"/>
                </a:xfrm>
                <a:prstGeom prst="rect">
                  <a:avLst/>
                </a:prstGeom>
              </p:spPr>
            </p:pic>
          </mc:Fallback>
        </mc:AlternateContent>
        <mc:AlternateContent xmlns:mc="http://schemas.openxmlformats.org/markup-compatibility/2006">
          <mc:Choice xmlns:p14="http://schemas.microsoft.com/office/powerpoint/2010/main" Requires="p14">
            <p:contentPart p14:bwMode="auto" r:id="rId202">
              <p14:nvContentPartPr>
                <p14:cNvPr id="88" name="Ink 87">
                  <a:extLst>
                    <a:ext uri="{FF2B5EF4-FFF2-40B4-BE49-F238E27FC236}">
                      <a16:creationId xmlns:a16="http://schemas.microsoft.com/office/drawing/2014/main" id="{FD8910AF-BD85-BB44-9011-CC5DC47023D5}"/>
                    </a:ext>
                  </a:extLst>
                </p14:cNvPr>
                <p14:cNvContentPartPr/>
                <p14:nvPr/>
              </p14:nvContentPartPr>
              <p14:xfrm>
                <a:off x="4551550" y="2307343"/>
                <a:ext cx="527760" cy="679320"/>
              </p14:xfrm>
            </p:contentPart>
          </mc:Choice>
          <mc:Fallback>
            <p:pic>
              <p:nvPicPr>
                <p:cNvPr id="88" name="Ink 87">
                  <a:extLst>
                    <a:ext uri="{FF2B5EF4-FFF2-40B4-BE49-F238E27FC236}">
                      <a16:creationId xmlns:a16="http://schemas.microsoft.com/office/drawing/2014/main" id="{FD8910AF-BD85-BB44-9011-CC5DC47023D5}"/>
                    </a:ext>
                  </a:extLst>
                </p:cNvPr>
                <p:cNvPicPr/>
                <p:nvPr/>
              </p:nvPicPr>
              <p:blipFill>
                <a:blip r:embed="rId203"/>
                <a:stretch>
                  <a:fillRect/>
                </a:stretch>
              </p:blipFill>
              <p:spPr>
                <a:xfrm>
                  <a:off x="4520950" y="2276383"/>
                  <a:ext cx="588960" cy="740520"/>
                </a:xfrm>
                <a:prstGeom prst="rect">
                  <a:avLst/>
                </a:prstGeom>
              </p:spPr>
            </p:pic>
          </mc:Fallback>
        </mc:AlternateContent>
        <mc:AlternateContent xmlns:mc="http://schemas.openxmlformats.org/markup-compatibility/2006">
          <mc:Choice xmlns:p14="http://schemas.microsoft.com/office/powerpoint/2010/main" Requires="p14">
            <p:contentPart p14:bwMode="auto" r:id="rId204">
              <p14:nvContentPartPr>
                <p14:cNvPr id="89" name="Ink 88">
                  <a:extLst>
                    <a:ext uri="{FF2B5EF4-FFF2-40B4-BE49-F238E27FC236}">
                      <a16:creationId xmlns:a16="http://schemas.microsoft.com/office/drawing/2014/main" id="{2DB3AD85-A310-7F48-98C4-1DB0D302EF6F}"/>
                    </a:ext>
                  </a:extLst>
                </p14:cNvPr>
                <p14:cNvContentPartPr/>
                <p14:nvPr/>
              </p14:nvContentPartPr>
              <p14:xfrm>
                <a:off x="2085910" y="5328463"/>
                <a:ext cx="781200" cy="243000"/>
              </p14:xfrm>
            </p:contentPart>
          </mc:Choice>
          <mc:Fallback>
            <p:pic>
              <p:nvPicPr>
                <p:cNvPr id="89" name="Ink 88">
                  <a:extLst>
                    <a:ext uri="{FF2B5EF4-FFF2-40B4-BE49-F238E27FC236}">
                      <a16:creationId xmlns:a16="http://schemas.microsoft.com/office/drawing/2014/main" id="{2DB3AD85-A310-7F48-98C4-1DB0D302EF6F}"/>
                    </a:ext>
                  </a:extLst>
                </p:cNvPr>
                <p:cNvPicPr/>
                <p:nvPr/>
              </p:nvPicPr>
              <p:blipFill>
                <a:blip r:embed="rId205"/>
                <a:stretch>
                  <a:fillRect/>
                </a:stretch>
              </p:blipFill>
              <p:spPr>
                <a:xfrm>
                  <a:off x="2055310" y="5297863"/>
                  <a:ext cx="842400" cy="304200"/>
                </a:xfrm>
                <a:prstGeom prst="rect">
                  <a:avLst/>
                </a:prstGeom>
              </p:spPr>
            </p:pic>
          </mc:Fallback>
        </mc:AlternateContent>
        <mc:AlternateContent xmlns:mc="http://schemas.openxmlformats.org/markup-compatibility/2006">
          <mc:Choice xmlns:p14="http://schemas.microsoft.com/office/powerpoint/2010/main" Requires="p14">
            <p:contentPart p14:bwMode="auto" r:id="rId206">
              <p14:nvContentPartPr>
                <p14:cNvPr id="90" name="Ink 89">
                  <a:extLst>
                    <a:ext uri="{FF2B5EF4-FFF2-40B4-BE49-F238E27FC236}">
                      <a16:creationId xmlns:a16="http://schemas.microsoft.com/office/drawing/2014/main" id="{59B601AF-6DF0-0541-937C-988865A30E5E}"/>
                    </a:ext>
                  </a:extLst>
                </p14:cNvPr>
                <p14:cNvContentPartPr/>
                <p14:nvPr/>
              </p14:nvContentPartPr>
              <p14:xfrm>
                <a:off x="3167710" y="5251423"/>
                <a:ext cx="82440" cy="17280"/>
              </p14:xfrm>
            </p:contentPart>
          </mc:Choice>
          <mc:Fallback>
            <p:pic>
              <p:nvPicPr>
                <p:cNvPr id="90" name="Ink 89">
                  <a:extLst>
                    <a:ext uri="{FF2B5EF4-FFF2-40B4-BE49-F238E27FC236}">
                      <a16:creationId xmlns:a16="http://schemas.microsoft.com/office/drawing/2014/main" id="{59B601AF-6DF0-0541-937C-988865A30E5E}"/>
                    </a:ext>
                  </a:extLst>
                </p:cNvPr>
                <p:cNvPicPr/>
                <p:nvPr/>
              </p:nvPicPr>
              <p:blipFill>
                <a:blip r:embed="rId207"/>
                <a:stretch>
                  <a:fillRect/>
                </a:stretch>
              </p:blipFill>
              <p:spPr>
                <a:xfrm>
                  <a:off x="3137110" y="5220463"/>
                  <a:ext cx="143640" cy="78840"/>
                </a:xfrm>
                <a:prstGeom prst="rect">
                  <a:avLst/>
                </a:prstGeom>
              </p:spPr>
            </p:pic>
          </mc:Fallback>
        </mc:AlternateContent>
        <mc:AlternateContent xmlns:mc="http://schemas.openxmlformats.org/markup-compatibility/2006">
          <mc:Choice xmlns:p14="http://schemas.microsoft.com/office/powerpoint/2010/main" Requires="p14">
            <p:contentPart p14:bwMode="auto" r:id="rId208">
              <p14:nvContentPartPr>
                <p14:cNvPr id="91" name="Ink 90">
                  <a:extLst>
                    <a:ext uri="{FF2B5EF4-FFF2-40B4-BE49-F238E27FC236}">
                      <a16:creationId xmlns:a16="http://schemas.microsoft.com/office/drawing/2014/main" id="{0102C125-8F82-F444-AABD-BD8EF8988044}"/>
                    </a:ext>
                  </a:extLst>
                </p14:cNvPr>
                <p14:cNvContentPartPr/>
                <p14:nvPr/>
              </p14:nvContentPartPr>
              <p14:xfrm>
                <a:off x="3079150" y="5462023"/>
                <a:ext cx="194400" cy="54360"/>
              </p14:xfrm>
            </p:contentPart>
          </mc:Choice>
          <mc:Fallback>
            <p:pic>
              <p:nvPicPr>
                <p:cNvPr id="91" name="Ink 90">
                  <a:extLst>
                    <a:ext uri="{FF2B5EF4-FFF2-40B4-BE49-F238E27FC236}">
                      <a16:creationId xmlns:a16="http://schemas.microsoft.com/office/drawing/2014/main" id="{0102C125-8F82-F444-AABD-BD8EF8988044}"/>
                    </a:ext>
                  </a:extLst>
                </p:cNvPr>
                <p:cNvPicPr/>
                <p:nvPr/>
              </p:nvPicPr>
              <p:blipFill>
                <a:blip r:embed="rId209"/>
                <a:stretch>
                  <a:fillRect/>
                </a:stretch>
              </p:blipFill>
              <p:spPr>
                <a:xfrm>
                  <a:off x="3048550" y="5431423"/>
                  <a:ext cx="255600" cy="115920"/>
                </a:xfrm>
                <a:prstGeom prst="rect">
                  <a:avLst/>
                </a:prstGeom>
              </p:spPr>
            </p:pic>
          </mc:Fallback>
        </mc:AlternateContent>
        <mc:AlternateContent xmlns:mc="http://schemas.openxmlformats.org/markup-compatibility/2006">
          <mc:Choice xmlns:p14="http://schemas.microsoft.com/office/powerpoint/2010/main" Requires="p14">
            <p:contentPart p14:bwMode="auto" r:id="rId210">
              <p14:nvContentPartPr>
                <p14:cNvPr id="92" name="Ink 91">
                  <a:extLst>
                    <a:ext uri="{FF2B5EF4-FFF2-40B4-BE49-F238E27FC236}">
                      <a16:creationId xmlns:a16="http://schemas.microsoft.com/office/drawing/2014/main" id="{BFEAFF13-C014-BE45-A23C-5AC43B9BDFDF}"/>
                    </a:ext>
                  </a:extLst>
                </p14:cNvPr>
                <p14:cNvContentPartPr/>
                <p14:nvPr/>
              </p14:nvContentPartPr>
              <p14:xfrm>
                <a:off x="3514390" y="5253223"/>
                <a:ext cx="255960" cy="305280"/>
              </p14:xfrm>
            </p:contentPart>
          </mc:Choice>
          <mc:Fallback>
            <p:pic>
              <p:nvPicPr>
                <p:cNvPr id="92" name="Ink 91">
                  <a:extLst>
                    <a:ext uri="{FF2B5EF4-FFF2-40B4-BE49-F238E27FC236}">
                      <a16:creationId xmlns:a16="http://schemas.microsoft.com/office/drawing/2014/main" id="{BFEAFF13-C014-BE45-A23C-5AC43B9BDFDF}"/>
                    </a:ext>
                  </a:extLst>
                </p:cNvPr>
                <p:cNvPicPr/>
                <p:nvPr/>
              </p:nvPicPr>
              <p:blipFill>
                <a:blip r:embed="rId211"/>
                <a:stretch>
                  <a:fillRect/>
                </a:stretch>
              </p:blipFill>
              <p:spPr>
                <a:xfrm>
                  <a:off x="3483790" y="5222263"/>
                  <a:ext cx="317160" cy="366480"/>
                </a:xfrm>
                <a:prstGeom prst="rect">
                  <a:avLst/>
                </a:prstGeom>
              </p:spPr>
            </p:pic>
          </mc:Fallback>
        </mc:AlternateContent>
        <mc:AlternateContent xmlns:mc="http://schemas.openxmlformats.org/markup-compatibility/2006">
          <mc:Choice xmlns:p14="http://schemas.microsoft.com/office/powerpoint/2010/main" Requires="p14">
            <p:contentPart p14:bwMode="auto" r:id="rId212">
              <p14:nvContentPartPr>
                <p14:cNvPr id="94" name="Ink 93">
                  <a:extLst>
                    <a:ext uri="{FF2B5EF4-FFF2-40B4-BE49-F238E27FC236}">
                      <a16:creationId xmlns:a16="http://schemas.microsoft.com/office/drawing/2014/main" id="{DDFA7F6A-EB5F-5646-A68D-41EE048EFB5D}"/>
                    </a:ext>
                  </a:extLst>
                </p14:cNvPr>
                <p14:cNvContentPartPr/>
                <p14:nvPr/>
              </p14:nvContentPartPr>
              <p14:xfrm>
                <a:off x="2196790" y="5812303"/>
                <a:ext cx="145440" cy="257400"/>
              </p14:xfrm>
            </p:contentPart>
          </mc:Choice>
          <mc:Fallback>
            <p:pic>
              <p:nvPicPr>
                <p:cNvPr id="94" name="Ink 93">
                  <a:extLst>
                    <a:ext uri="{FF2B5EF4-FFF2-40B4-BE49-F238E27FC236}">
                      <a16:creationId xmlns:a16="http://schemas.microsoft.com/office/drawing/2014/main" id="{DDFA7F6A-EB5F-5646-A68D-41EE048EFB5D}"/>
                    </a:ext>
                  </a:extLst>
                </p:cNvPr>
                <p:cNvPicPr/>
                <p:nvPr/>
              </p:nvPicPr>
              <p:blipFill>
                <a:blip r:embed="rId213"/>
                <a:stretch>
                  <a:fillRect/>
                </a:stretch>
              </p:blipFill>
              <p:spPr>
                <a:xfrm>
                  <a:off x="2166190" y="5781343"/>
                  <a:ext cx="206640" cy="318960"/>
                </a:xfrm>
                <a:prstGeom prst="rect">
                  <a:avLst/>
                </a:prstGeom>
              </p:spPr>
            </p:pic>
          </mc:Fallback>
        </mc:AlternateContent>
        <mc:AlternateContent xmlns:mc="http://schemas.openxmlformats.org/markup-compatibility/2006">
          <mc:Choice xmlns:p14="http://schemas.microsoft.com/office/powerpoint/2010/main" Requires="p14">
            <p:contentPart p14:bwMode="auto" r:id="rId214">
              <p14:nvContentPartPr>
                <p14:cNvPr id="95" name="Ink 94">
                  <a:extLst>
                    <a:ext uri="{FF2B5EF4-FFF2-40B4-BE49-F238E27FC236}">
                      <a16:creationId xmlns:a16="http://schemas.microsoft.com/office/drawing/2014/main" id="{1240357C-A21F-154C-8264-40E6E8BF0DA5}"/>
                    </a:ext>
                  </a:extLst>
                </p14:cNvPr>
                <p14:cNvContentPartPr/>
                <p14:nvPr/>
              </p14:nvContentPartPr>
              <p14:xfrm>
                <a:off x="2595670" y="5804383"/>
                <a:ext cx="15840" cy="145800"/>
              </p14:xfrm>
            </p:contentPart>
          </mc:Choice>
          <mc:Fallback>
            <p:pic>
              <p:nvPicPr>
                <p:cNvPr id="95" name="Ink 94">
                  <a:extLst>
                    <a:ext uri="{FF2B5EF4-FFF2-40B4-BE49-F238E27FC236}">
                      <a16:creationId xmlns:a16="http://schemas.microsoft.com/office/drawing/2014/main" id="{1240357C-A21F-154C-8264-40E6E8BF0DA5}"/>
                    </a:ext>
                  </a:extLst>
                </p:cNvPr>
                <p:cNvPicPr/>
                <p:nvPr/>
              </p:nvPicPr>
              <p:blipFill>
                <a:blip r:embed="rId215"/>
                <a:stretch>
                  <a:fillRect/>
                </a:stretch>
              </p:blipFill>
              <p:spPr>
                <a:xfrm>
                  <a:off x="2565070" y="5773783"/>
                  <a:ext cx="77040" cy="207360"/>
                </a:xfrm>
                <a:prstGeom prst="rect">
                  <a:avLst/>
                </a:prstGeom>
              </p:spPr>
            </p:pic>
          </mc:Fallback>
        </mc:AlternateContent>
        <mc:AlternateContent xmlns:mc="http://schemas.openxmlformats.org/markup-compatibility/2006">
          <mc:Choice xmlns:p14="http://schemas.microsoft.com/office/powerpoint/2010/main" Requires="p14">
            <p:contentPart p14:bwMode="auto" r:id="rId216">
              <p14:nvContentPartPr>
                <p14:cNvPr id="96" name="Ink 95">
                  <a:extLst>
                    <a:ext uri="{FF2B5EF4-FFF2-40B4-BE49-F238E27FC236}">
                      <a16:creationId xmlns:a16="http://schemas.microsoft.com/office/drawing/2014/main" id="{CA1B68ED-FDEE-CF4B-987E-334B958AB5DA}"/>
                    </a:ext>
                  </a:extLst>
                </p14:cNvPr>
                <p14:cNvContentPartPr/>
                <p14:nvPr/>
              </p14:nvContentPartPr>
              <p14:xfrm>
                <a:off x="2475070" y="5778463"/>
                <a:ext cx="195840" cy="276480"/>
              </p14:xfrm>
            </p:contentPart>
          </mc:Choice>
          <mc:Fallback>
            <p:pic>
              <p:nvPicPr>
                <p:cNvPr id="96" name="Ink 95">
                  <a:extLst>
                    <a:ext uri="{FF2B5EF4-FFF2-40B4-BE49-F238E27FC236}">
                      <a16:creationId xmlns:a16="http://schemas.microsoft.com/office/drawing/2014/main" id="{CA1B68ED-FDEE-CF4B-987E-334B958AB5DA}"/>
                    </a:ext>
                  </a:extLst>
                </p:cNvPr>
                <p:cNvPicPr/>
                <p:nvPr/>
              </p:nvPicPr>
              <p:blipFill>
                <a:blip r:embed="rId217"/>
                <a:stretch>
                  <a:fillRect/>
                </a:stretch>
              </p:blipFill>
              <p:spPr>
                <a:xfrm>
                  <a:off x="2444110" y="5747863"/>
                  <a:ext cx="257040" cy="338040"/>
                </a:xfrm>
                <a:prstGeom prst="rect">
                  <a:avLst/>
                </a:prstGeom>
              </p:spPr>
            </p:pic>
          </mc:Fallback>
        </mc:AlternateContent>
        <mc:AlternateContent xmlns:mc="http://schemas.openxmlformats.org/markup-compatibility/2006">
          <mc:Choice xmlns:p14="http://schemas.microsoft.com/office/powerpoint/2010/main" Requires="p14">
            <p:contentPart p14:bwMode="auto" r:id="rId218">
              <p14:nvContentPartPr>
                <p14:cNvPr id="97" name="Ink 96">
                  <a:extLst>
                    <a:ext uri="{FF2B5EF4-FFF2-40B4-BE49-F238E27FC236}">
                      <a16:creationId xmlns:a16="http://schemas.microsoft.com/office/drawing/2014/main" id="{F3AFAE3B-ED08-7746-9BB7-8CCE5E5DF9D9}"/>
                    </a:ext>
                  </a:extLst>
                </p14:cNvPr>
                <p14:cNvContentPartPr/>
                <p14:nvPr/>
              </p14:nvContentPartPr>
              <p14:xfrm>
                <a:off x="2863150" y="5910583"/>
                <a:ext cx="23760" cy="16200"/>
              </p14:xfrm>
            </p:contentPart>
          </mc:Choice>
          <mc:Fallback>
            <p:pic>
              <p:nvPicPr>
                <p:cNvPr id="97" name="Ink 96">
                  <a:extLst>
                    <a:ext uri="{FF2B5EF4-FFF2-40B4-BE49-F238E27FC236}">
                      <a16:creationId xmlns:a16="http://schemas.microsoft.com/office/drawing/2014/main" id="{F3AFAE3B-ED08-7746-9BB7-8CCE5E5DF9D9}"/>
                    </a:ext>
                  </a:extLst>
                </p:cNvPr>
                <p:cNvPicPr/>
                <p:nvPr/>
              </p:nvPicPr>
              <p:blipFill>
                <a:blip r:embed="rId219"/>
                <a:stretch>
                  <a:fillRect/>
                </a:stretch>
              </p:blipFill>
              <p:spPr>
                <a:xfrm>
                  <a:off x="2832550" y="5879623"/>
                  <a:ext cx="84960" cy="77400"/>
                </a:xfrm>
                <a:prstGeom prst="rect">
                  <a:avLst/>
                </a:prstGeom>
              </p:spPr>
            </p:pic>
          </mc:Fallback>
        </mc:AlternateContent>
        <mc:AlternateContent xmlns:mc="http://schemas.openxmlformats.org/markup-compatibility/2006">
          <mc:Choice xmlns:p14="http://schemas.microsoft.com/office/powerpoint/2010/main" Requires="p14">
            <p:contentPart p14:bwMode="auto" r:id="rId220">
              <p14:nvContentPartPr>
                <p14:cNvPr id="98" name="Ink 97">
                  <a:extLst>
                    <a:ext uri="{FF2B5EF4-FFF2-40B4-BE49-F238E27FC236}">
                      <a16:creationId xmlns:a16="http://schemas.microsoft.com/office/drawing/2014/main" id="{A16651F7-8480-0145-AF6D-FECD0456DB37}"/>
                    </a:ext>
                  </a:extLst>
                </p14:cNvPr>
                <p14:cNvContentPartPr/>
                <p14:nvPr/>
              </p14:nvContentPartPr>
              <p14:xfrm>
                <a:off x="4007590" y="5323423"/>
                <a:ext cx="540720" cy="132120"/>
              </p14:xfrm>
            </p:contentPart>
          </mc:Choice>
          <mc:Fallback>
            <p:pic>
              <p:nvPicPr>
                <p:cNvPr id="98" name="Ink 97">
                  <a:extLst>
                    <a:ext uri="{FF2B5EF4-FFF2-40B4-BE49-F238E27FC236}">
                      <a16:creationId xmlns:a16="http://schemas.microsoft.com/office/drawing/2014/main" id="{A16651F7-8480-0145-AF6D-FECD0456DB37}"/>
                    </a:ext>
                  </a:extLst>
                </p:cNvPr>
                <p:cNvPicPr/>
                <p:nvPr/>
              </p:nvPicPr>
              <p:blipFill>
                <a:blip r:embed="rId221"/>
                <a:stretch>
                  <a:fillRect/>
                </a:stretch>
              </p:blipFill>
              <p:spPr>
                <a:xfrm>
                  <a:off x="3976990" y="5292463"/>
                  <a:ext cx="602280" cy="193680"/>
                </a:xfrm>
                <a:prstGeom prst="rect">
                  <a:avLst/>
                </a:prstGeom>
              </p:spPr>
            </p:pic>
          </mc:Fallback>
        </mc:AlternateContent>
        <mc:AlternateContent xmlns:mc="http://schemas.openxmlformats.org/markup-compatibility/2006">
          <mc:Choice xmlns:p14="http://schemas.microsoft.com/office/powerpoint/2010/main" Requires="p14">
            <p:contentPart p14:bwMode="auto" r:id="rId222">
              <p14:nvContentPartPr>
                <p14:cNvPr id="99" name="Ink 98">
                  <a:extLst>
                    <a:ext uri="{FF2B5EF4-FFF2-40B4-BE49-F238E27FC236}">
                      <a16:creationId xmlns:a16="http://schemas.microsoft.com/office/drawing/2014/main" id="{67AC7131-CFCC-2D42-86F9-BFAB76FEBA7B}"/>
                    </a:ext>
                  </a:extLst>
                </p14:cNvPr>
                <p14:cNvContentPartPr/>
                <p14:nvPr/>
              </p14:nvContentPartPr>
              <p14:xfrm>
                <a:off x="4506190" y="5119663"/>
                <a:ext cx="54720" cy="18720"/>
              </p14:xfrm>
            </p:contentPart>
          </mc:Choice>
          <mc:Fallback>
            <p:pic>
              <p:nvPicPr>
                <p:cNvPr id="99" name="Ink 98">
                  <a:extLst>
                    <a:ext uri="{FF2B5EF4-FFF2-40B4-BE49-F238E27FC236}">
                      <a16:creationId xmlns:a16="http://schemas.microsoft.com/office/drawing/2014/main" id="{67AC7131-CFCC-2D42-86F9-BFAB76FEBA7B}"/>
                    </a:ext>
                  </a:extLst>
                </p:cNvPr>
                <p:cNvPicPr/>
                <p:nvPr/>
              </p:nvPicPr>
              <p:blipFill>
                <a:blip r:embed="rId223"/>
                <a:stretch>
                  <a:fillRect/>
                </a:stretch>
              </p:blipFill>
              <p:spPr>
                <a:xfrm>
                  <a:off x="4475590" y="5089063"/>
                  <a:ext cx="115920" cy="79920"/>
                </a:xfrm>
                <a:prstGeom prst="rect">
                  <a:avLst/>
                </a:prstGeom>
              </p:spPr>
            </p:pic>
          </mc:Fallback>
        </mc:AlternateContent>
        <mc:AlternateContent xmlns:mc="http://schemas.openxmlformats.org/markup-compatibility/2006">
          <mc:Choice xmlns:p14="http://schemas.microsoft.com/office/powerpoint/2010/main" Requires="p14">
            <p:contentPart p14:bwMode="auto" r:id="rId224">
              <p14:nvContentPartPr>
                <p14:cNvPr id="100" name="Ink 99">
                  <a:extLst>
                    <a:ext uri="{FF2B5EF4-FFF2-40B4-BE49-F238E27FC236}">
                      <a16:creationId xmlns:a16="http://schemas.microsoft.com/office/drawing/2014/main" id="{29BF9C43-124E-D54B-B0A2-B126CE21C525}"/>
                    </a:ext>
                  </a:extLst>
                </p14:cNvPr>
                <p14:cNvContentPartPr/>
                <p14:nvPr/>
              </p14:nvContentPartPr>
              <p14:xfrm>
                <a:off x="4639030" y="5148823"/>
                <a:ext cx="17280" cy="269280"/>
              </p14:xfrm>
            </p:contentPart>
          </mc:Choice>
          <mc:Fallback>
            <p:pic>
              <p:nvPicPr>
                <p:cNvPr id="100" name="Ink 99">
                  <a:extLst>
                    <a:ext uri="{FF2B5EF4-FFF2-40B4-BE49-F238E27FC236}">
                      <a16:creationId xmlns:a16="http://schemas.microsoft.com/office/drawing/2014/main" id="{29BF9C43-124E-D54B-B0A2-B126CE21C525}"/>
                    </a:ext>
                  </a:extLst>
                </p:cNvPr>
                <p:cNvPicPr/>
                <p:nvPr/>
              </p:nvPicPr>
              <p:blipFill>
                <a:blip r:embed="rId225"/>
                <a:stretch>
                  <a:fillRect/>
                </a:stretch>
              </p:blipFill>
              <p:spPr>
                <a:xfrm>
                  <a:off x="4608070" y="5118223"/>
                  <a:ext cx="78480" cy="330840"/>
                </a:xfrm>
                <a:prstGeom prst="rect">
                  <a:avLst/>
                </a:prstGeom>
              </p:spPr>
            </p:pic>
          </mc:Fallback>
        </mc:AlternateContent>
        <mc:AlternateContent xmlns:mc="http://schemas.openxmlformats.org/markup-compatibility/2006">
          <mc:Choice xmlns:p14="http://schemas.microsoft.com/office/powerpoint/2010/main" Requires="p14">
            <p:contentPart p14:bwMode="auto" r:id="rId226">
              <p14:nvContentPartPr>
                <p14:cNvPr id="101" name="Ink 100">
                  <a:extLst>
                    <a:ext uri="{FF2B5EF4-FFF2-40B4-BE49-F238E27FC236}">
                      <a16:creationId xmlns:a16="http://schemas.microsoft.com/office/drawing/2014/main" id="{A0581F0E-AD13-2048-8E68-0D4A5FA4EFD2}"/>
                    </a:ext>
                  </a:extLst>
                </p14:cNvPr>
                <p14:cNvContentPartPr/>
                <p14:nvPr/>
              </p14:nvContentPartPr>
              <p14:xfrm>
                <a:off x="4592950" y="5171503"/>
                <a:ext cx="308160" cy="357120"/>
              </p14:xfrm>
            </p:contentPart>
          </mc:Choice>
          <mc:Fallback>
            <p:pic>
              <p:nvPicPr>
                <p:cNvPr id="101" name="Ink 100">
                  <a:extLst>
                    <a:ext uri="{FF2B5EF4-FFF2-40B4-BE49-F238E27FC236}">
                      <a16:creationId xmlns:a16="http://schemas.microsoft.com/office/drawing/2014/main" id="{A0581F0E-AD13-2048-8E68-0D4A5FA4EFD2}"/>
                    </a:ext>
                  </a:extLst>
                </p:cNvPr>
                <p:cNvPicPr/>
                <p:nvPr/>
              </p:nvPicPr>
              <p:blipFill>
                <a:blip r:embed="rId227"/>
                <a:stretch>
                  <a:fillRect/>
                </a:stretch>
              </p:blipFill>
              <p:spPr>
                <a:xfrm>
                  <a:off x="4562350" y="5140903"/>
                  <a:ext cx="369360" cy="418320"/>
                </a:xfrm>
                <a:prstGeom prst="rect">
                  <a:avLst/>
                </a:prstGeom>
              </p:spPr>
            </p:pic>
          </mc:Fallback>
        </mc:AlternateContent>
        <mc:AlternateContent xmlns:mc="http://schemas.openxmlformats.org/markup-compatibility/2006">
          <mc:Choice xmlns:p14="http://schemas.microsoft.com/office/powerpoint/2010/main" Requires="p14">
            <p:contentPart p14:bwMode="auto" r:id="rId228">
              <p14:nvContentPartPr>
                <p14:cNvPr id="102" name="Ink 101">
                  <a:extLst>
                    <a:ext uri="{FF2B5EF4-FFF2-40B4-BE49-F238E27FC236}">
                      <a16:creationId xmlns:a16="http://schemas.microsoft.com/office/drawing/2014/main" id="{FEC8699A-BF7C-B742-A504-C32A1193DD47}"/>
                    </a:ext>
                  </a:extLst>
                </p14:cNvPr>
                <p14:cNvContentPartPr/>
                <p14:nvPr/>
              </p14:nvContentPartPr>
              <p14:xfrm>
                <a:off x="3110830" y="5823823"/>
                <a:ext cx="107280" cy="25200"/>
              </p14:xfrm>
            </p:contentPart>
          </mc:Choice>
          <mc:Fallback>
            <p:pic>
              <p:nvPicPr>
                <p:cNvPr id="102" name="Ink 101">
                  <a:extLst>
                    <a:ext uri="{FF2B5EF4-FFF2-40B4-BE49-F238E27FC236}">
                      <a16:creationId xmlns:a16="http://schemas.microsoft.com/office/drawing/2014/main" id="{FEC8699A-BF7C-B742-A504-C32A1193DD47}"/>
                    </a:ext>
                  </a:extLst>
                </p:cNvPr>
                <p:cNvPicPr/>
                <p:nvPr/>
              </p:nvPicPr>
              <p:blipFill>
                <a:blip r:embed="rId229"/>
                <a:stretch>
                  <a:fillRect/>
                </a:stretch>
              </p:blipFill>
              <p:spPr>
                <a:xfrm>
                  <a:off x="3080230" y="5793223"/>
                  <a:ext cx="168840" cy="86760"/>
                </a:xfrm>
                <a:prstGeom prst="rect">
                  <a:avLst/>
                </a:prstGeom>
              </p:spPr>
            </p:pic>
          </mc:Fallback>
        </mc:AlternateContent>
        <mc:AlternateContent xmlns:mc="http://schemas.openxmlformats.org/markup-compatibility/2006">
          <mc:Choice xmlns:p14="http://schemas.microsoft.com/office/powerpoint/2010/main" Requires="p14">
            <p:contentPart p14:bwMode="auto" r:id="rId230">
              <p14:nvContentPartPr>
                <p14:cNvPr id="103" name="Ink 102">
                  <a:extLst>
                    <a:ext uri="{FF2B5EF4-FFF2-40B4-BE49-F238E27FC236}">
                      <a16:creationId xmlns:a16="http://schemas.microsoft.com/office/drawing/2014/main" id="{CF0EDCCF-C868-8542-8861-083F1C4B3014}"/>
                    </a:ext>
                  </a:extLst>
                </p14:cNvPr>
                <p14:cNvContentPartPr/>
                <p14:nvPr/>
              </p14:nvContentPartPr>
              <p14:xfrm>
                <a:off x="3066190" y="5994103"/>
                <a:ext cx="241920" cy="23040"/>
              </p14:xfrm>
            </p:contentPart>
          </mc:Choice>
          <mc:Fallback>
            <p:pic>
              <p:nvPicPr>
                <p:cNvPr id="103" name="Ink 102">
                  <a:extLst>
                    <a:ext uri="{FF2B5EF4-FFF2-40B4-BE49-F238E27FC236}">
                      <a16:creationId xmlns:a16="http://schemas.microsoft.com/office/drawing/2014/main" id="{CF0EDCCF-C868-8542-8861-083F1C4B3014}"/>
                    </a:ext>
                  </a:extLst>
                </p:cNvPr>
                <p:cNvPicPr/>
                <p:nvPr/>
              </p:nvPicPr>
              <p:blipFill>
                <a:blip r:embed="rId231"/>
                <a:stretch>
                  <a:fillRect/>
                </a:stretch>
              </p:blipFill>
              <p:spPr>
                <a:xfrm>
                  <a:off x="3035230" y="5963503"/>
                  <a:ext cx="303480" cy="84600"/>
                </a:xfrm>
                <a:prstGeom prst="rect">
                  <a:avLst/>
                </a:prstGeom>
              </p:spPr>
            </p:pic>
          </mc:Fallback>
        </mc:AlternateContent>
        <mc:AlternateContent xmlns:mc="http://schemas.openxmlformats.org/markup-compatibility/2006">
          <mc:Choice xmlns:p14="http://schemas.microsoft.com/office/powerpoint/2010/main" Requires="p14">
            <p:contentPart p14:bwMode="auto" r:id="rId232">
              <p14:nvContentPartPr>
                <p14:cNvPr id="104" name="Ink 103">
                  <a:extLst>
                    <a:ext uri="{FF2B5EF4-FFF2-40B4-BE49-F238E27FC236}">
                      <a16:creationId xmlns:a16="http://schemas.microsoft.com/office/drawing/2014/main" id="{8B84F062-38CA-0147-9499-662F2EA3F799}"/>
                    </a:ext>
                  </a:extLst>
                </p14:cNvPr>
                <p14:cNvContentPartPr/>
                <p14:nvPr/>
              </p14:nvContentPartPr>
              <p14:xfrm>
                <a:off x="3612310" y="5811943"/>
                <a:ext cx="235080" cy="307440"/>
              </p14:xfrm>
            </p:contentPart>
          </mc:Choice>
          <mc:Fallback>
            <p:pic>
              <p:nvPicPr>
                <p:cNvPr id="104" name="Ink 103">
                  <a:extLst>
                    <a:ext uri="{FF2B5EF4-FFF2-40B4-BE49-F238E27FC236}">
                      <a16:creationId xmlns:a16="http://schemas.microsoft.com/office/drawing/2014/main" id="{8B84F062-38CA-0147-9499-662F2EA3F799}"/>
                    </a:ext>
                  </a:extLst>
                </p:cNvPr>
                <p:cNvPicPr/>
                <p:nvPr/>
              </p:nvPicPr>
              <p:blipFill>
                <a:blip r:embed="rId233"/>
                <a:stretch>
                  <a:fillRect/>
                </a:stretch>
              </p:blipFill>
              <p:spPr>
                <a:xfrm>
                  <a:off x="3581710" y="5781343"/>
                  <a:ext cx="296640" cy="368640"/>
                </a:xfrm>
                <a:prstGeom prst="rect">
                  <a:avLst/>
                </a:prstGeom>
              </p:spPr>
            </p:pic>
          </mc:Fallback>
        </mc:AlternateContent>
        <mc:AlternateContent xmlns:mc="http://schemas.openxmlformats.org/markup-compatibility/2006">
          <mc:Choice xmlns:p14="http://schemas.microsoft.com/office/powerpoint/2010/main" Requires="p14">
            <p:contentPart p14:bwMode="auto" r:id="rId234">
              <p14:nvContentPartPr>
                <p14:cNvPr id="105" name="Ink 104">
                  <a:extLst>
                    <a:ext uri="{FF2B5EF4-FFF2-40B4-BE49-F238E27FC236}">
                      <a16:creationId xmlns:a16="http://schemas.microsoft.com/office/drawing/2014/main" id="{4711CAC7-1C52-C74C-BF21-185000FE874B}"/>
                    </a:ext>
                  </a:extLst>
                </p14:cNvPr>
                <p14:cNvContentPartPr/>
                <p14:nvPr/>
              </p14:nvContentPartPr>
              <p14:xfrm>
                <a:off x="4229350" y="5846143"/>
                <a:ext cx="426240" cy="155880"/>
              </p14:xfrm>
            </p:contentPart>
          </mc:Choice>
          <mc:Fallback>
            <p:pic>
              <p:nvPicPr>
                <p:cNvPr id="105" name="Ink 104">
                  <a:extLst>
                    <a:ext uri="{FF2B5EF4-FFF2-40B4-BE49-F238E27FC236}">
                      <a16:creationId xmlns:a16="http://schemas.microsoft.com/office/drawing/2014/main" id="{4711CAC7-1C52-C74C-BF21-185000FE874B}"/>
                    </a:ext>
                  </a:extLst>
                </p:cNvPr>
                <p:cNvPicPr/>
                <p:nvPr/>
              </p:nvPicPr>
              <p:blipFill>
                <a:blip r:embed="rId235"/>
                <a:stretch>
                  <a:fillRect/>
                </a:stretch>
              </p:blipFill>
              <p:spPr>
                <a:xfrm>
                  <a:off x="4198750" y="5815543"/>
                  <a:ext cx="487440" cy="217440"/>
                </a:xfrm>
                <a:prstGeom prst="rect">
                  <a:avLst/>
                </a:prstGeom>
              </p:spPr>
            </p:pic>
          </mc:Fallback>
        </mc:AlternateContent>
        <mc:AlternateContent xmlns:mc="http://schemas.openxmlformats.org/markup-compatibility/2006">
          <mc:Choice xmlns:p14="http://schemas.microsoft.com/office/powerpoint/2010/main" Requires="p14">
            <p:contentPart p14:bwMode="auto" r:id="rId236">
              <p14:nvContentPartPr>
                <p14:cNvPr id="106" name="Ink 105">
                  <a:extLst>
                    <a:ext uri="{FF2B5EF4-FFF2-40B4-BE49-F238E27FC236}">
                      <a16:creationId xmlns:a16="http://schemas.microsoft.com/office/drawing/2014/main" id="{389310F7-1086-4E4B-B198-09826122118B}"/>
                    </a:ext>
                  </a:extLst>
                </p14:cNvPr>
                <p14:cNvContentPartPr/>
                <p14:nvPr/>
              </p14:nvContentPartPr>
              <p14:xfrm>
                <a:off x="4675390" y="5698903"/>
                <a:ext cx="44640" cy="22680"/>
              </p14:xfrm>
            </p:contentPart>
          </mc:Choice>
          <mc:Fallback>
            <p:pic>
              <p:nvPicPr>
                <p:cNvPr id="106" name="Ink 105">
                  <a:extLst>
                    <a:ext uri="{FF2B5EF4-FFF2-40B4-BE49-F238E27FC236}">
                      <a16:creationId xmlns:a16="http://schemas.microsoft.com/office/drawing/2014/main" id="{389310F7-1086-4E4B-B198-09826122118B}"/>
                    </a:ext>
                  </a:extLst>
                </p:cNvPr>
                <p:cNvPicPr/>
                <p:nvPr/>
              </p:nvPicPr>
              <p:blipFill>
                <a:blip r:embed="rId237"/>
                <a:stretch>
                  <a:fillRect/>
                </a:stretch>
              </p:blipFill>
              <p:spPr>
                <a:xfrm>
                  <a:off x="4644790" y="5668303"/>
                  <a:ext cx="106200" cy="83880"/>
                </a:xfrm>
                <a:prstGeom prst="rect">
                  <a:avLst/>
                </a:prstGeom>
              </p:spPr>
            </p:pic>
          </mc:Fallback>
        </mc:AlternateContent>
        <mc:AlternateContent xmlns:mc="http://schemas.openxmlformats.org/markup-compatibility/2006">
          <mc:Choice xmlns:p14="http://schemas.microsoft.com/office/powerpoint/2010/main" Requires="p14">
            <p:contentPart p14:bwMode="auto" r:id="rId238">
              <p14:nvContentPartPr>
                <p14:cNvPr id="107" name="Ink 106">
                  <a:extLst>
                    <a:ext uri="{FF2B5EF4-FFF2-40B4-BE49-F238E27FC236}">
                      <a16:creationId xmlns:a16="http://schemas.microsoft.com/office/drawing/2014/main" id="{26A6F663-3FA5-9040-8471-6DF12083E320}"/>
                    </a:ext>
                  </a:extLst>
                </p14:cNvPr>
                <p14:cNvContentPartPr/>
                <p14:nvPr/>
              </p14:nvContentPartPr>
              <p14:xfrm>
                <a:off x="4825510" y="5691703"/>
                <a:ext cx="19440" cy="304200"/>
              </p14:xfrm>
            </p:contentPart>
          </mc:Choice>
          <mc:Fallback>
            <p:pic>
              <p:nvPicPr>
                <p:cNvPr id="107" name="Ink 106">
                  <a:extLst>
                    <a:ext uri="{FF2B5EF4-FFF2-40B4-BE49-F238E27FC236}">
                      <a16:creationId xmlns:a16="http://schemas.microsoft.com/office/drawing/2014/main" id="{26A6F663-3FA5-9040-8471-6DF12083E320}"/>
                    </a:ext>
                  </a:extLst>
                </p:cNvPr>
                <p:cNvPicPr/>
                <p:nvPr/>
              </p:nvPicPr>
              <p:blipFill>
                <a:blip r:embed="rId239"/>
                <a:stretch>
                  <a:fillRect/>
                </a:stretch>
              </p:blipFill>
              <p:spPr>
                <a:xfrm>
                  <a:off x="4794910" y="5661103"/>
                  <a:ext cx="80640" cy="365400"/>
                </a:xfrm>
                <a:prstGeom prst="rect">
                  <a:avLst/>
                </a:prstGeom>
              </p:spPr>
            </p:pic>
          </mc:Fallback>
        </mc:AlternateContent>
        <mc:AlternateContent xmlns:mc="http://schemas.openxmlformats.org/markup-compatibility/2006">
          <mc:Choice xmlns:p14="http://schemas.microsoft.com/office/powerpoint/2010/main" Requires="p14">
            <p:contentPart p14:bwMode="auto" r:id="rId240">
              <p14:nvContentPartPr>
                <p14:cNvPr id="108" name="Ink 107">
                  <a:extLst>
                    <a:ext uri="{FF2B5EF4-FFF2-40B4-BE49-F238E27FC236}">
                      <a16:creationId xmlns:a16="http://schemas.microsoft.com/office/drawing/2014/main" id="{282A70FB-ED20-164E-B1A8-9F24B06E1A1B}"/>
                    </a:ext>
                  </a:extLst>
                </p14:cNvPr>
                <p14:cNvContentPartPr/>
                <p14:nvPr/>
              </p14:nvContentPartPr>
              <p14:xfrm>
                <a:off x="4727590" y="5779183"/>
                <a:ext cx="336960" cy="317520"/>
              </p14:xfrm>
            </p:contentPart>
          </mc:Choice>
          <mc:Fallback>
            <p:pic>
              <p:nvPicPr>
                <p:cNvPr id="108" name="Ink 107">
                  <a:extLst>
                    <a:ext uri="{FF2B5EF4-FFF2-40B4-BE49-F238E27FC236}">
                      <a16:creationId xmlns:a16="http://schemas.microsoft.com/office/drawing/2014/main" id="{282A70FB-ED20-164E-B1A8-9F24B06E1A1B}"/>
                    </a:ext>
                  </a:extLst>
                </p:cNvPr>
                <p:cNvPicPr/>
                <p:nvPr/>
              </p:nvPicPr>
              <p:blipFill>
                <a:blip r:embed="rId241"/>
                <a:stretch>
                  <a:fillRect/>
                </a:stretch>
              </p:blipFill>
              <p:spPr>
                <a:xfrm>
                  <a:off x="4696990" y="5748583"/>
                  <a:ext cx="398160" cy="378720"/>
                </a:xfrm>
                <a:prstGeom prst="rect">
                  <a:avLst/>
                </a:prstGeom>
              </p:spPr>
            </p:pic>
          </mc:Fallback>
        </mc:AlternateContent>
        <mc:AlternateContent xmlns:mc="http://schemas.openxmlformats.org/markup-compatibility/2006">
          <mc:Choice xmlns:p14="http://schemas.microsoft.com/office/powerpoint/2010/main" Requires="p14">
            <p:contentPart p14:bwMode="auto" r:id="rId242">
              <p14:nvContentPartPr>
                <p14:cNvPr id="131" name="Ink 130">
                  <a:extLst>
                    <a:ext uri="{FF2B5EF4-FFF2-40B4-BE49-F238E27FC236}">
                      <a16:creationId xmlns:a16="http://schemas.microsoft.com/office/drawing/2014/main" id="{1477D518-1B6C-B149-AED4-7FDB63545E56}"/>
                    </a:ext>
                  </a:extLst>
                </p14:cNvPr>
                <p14:cNvContentPartPr/>
                <p14:nvPr/>
              </p14:nvContentPartPr>
              <p14:xfrm>
                <a:off x="3886270" y="5010943"/>
                <a:ext cx="1352880" cy="567720"/>
              </p14:xfrm>
            </p:contentPart>
          </mc:Choice>
          <mc:Fallback>
            <p:pic>
              <p:nvPicPr>
                <p:cNvPr id="131" name="Ink 130">
                  <a:extLst>
                    <a:ext uri="{FF2B5EF4-FFF2-40B4-BE49-F238E27FC236}">
                      <a16:creationId xmlns:a16="http://schemas.microsoft.com/office/drawing/2014/main" id="{1477D518-1B6C-B149-AED4-7FDB63545E56}"/>
                    </a:ext>
                  </a:extLst>
                </p:cNvPr>
                <p:cNvPicPr/>
                <p:nvPr/>
              </p:nvPicPr>
              <p:blipFill>
                <a:blip r:embed="rId243"/>
                <a:stretch>
                  <a:fillRect/>
                </a:stretch>
              </p:blipFill>
              <p:spPr>
                <a:xfrm>
                  <a:off x="3855310" y="4979983"/>
                  <a:ext cx="1414440" cy="629280"/>
                </a:xfrm>
                <a:prstGeom prst="rect">
                  <a:avLst/>
                </a:prstGeom>
              </p:spPr>
            </p:pic>
          </mc:Fallback>
        </mc:AlternateContent>
        <mc:AlternateContent xmlns:mc="http://schemas.openxmlformats.org/markup-compatibility/2006">
          <mc:Choice xmlns:p14="http://schemas.microsoft.com/office/powerpoint/2010/main" Requires="p14">
            <p:contentPart p14:bwMode="auto" r:id="rId244">
              <p14:nvContentPartPr>
                <p14:cNvPr id="132" name="Ink 131">
                  <a:extLst>
                    <a:ext uri="{FF2B5EF4-FFF2-40B4-BE49-F238E27FC236}">
                      <a16:creationId xmlns:a16="http://schemas.microsoft.com/office/drawing/2014/main" id="{E110C725-6F1A-6F45-84DD-1352723CC08E}"/>
                    </a:ext>
                  </a:extLst>
                </p14:cNvPr>
                <p14:cNvContentPartPr/>
                <p14:nvPr/>
              </p14:nvContentPartPr>
              <p14:xfrm>
                <a:off x="4098310" y="5766943"/>
                <a:ext cx="1506600" cy="576720"/>
              </p14:xfrm>
            </p:contentPart>
          </mc:Choice>
          <mc:Fallback>
            <p:pic>
              <p:nvPicPr>
                <p:cNvPr id="132" name="Ink 131">
                  <a:extLst>
                    <a:ext uri="{FF2B5EF4-FFF2-40B4-BE49-F238E27FC236}">
                      <a16:creationId xmlns:a16="http://schemas.microsoft.com/office/drawing/2014/main" id="{E110C725-6F1A-6F45-84DD-1352723CC08E}"/>
                    </a:ext>
                  </a:extLst>
                </p:cNvPr>
                <p:cNvPicPr/>
                <p:nvPr/>
              </p:nvPicPr>
              <p:blipFill>
                <a:blip r:embed="rId245"/>
                <a:stretch>
                  <a:fillRect/>
                </a:stretch>
              </p:blipFill>
              <p:spPr>
                <a:xfrm>
                  <a:off x="4067710" y="5735983"/>
                  <a:ext cx="1567800" cy="637920"/>
                </a:xfrm>
                <a:prstGeom prst="rect">
                  <a:avLst/>
                </a:prstGeom>
              </p:spPr>
            </p:pic>
          </mc:Fallback>
        </mc:AlternateContent>
        <mc:AlternateContent xmlns:mc="http://schemas.openxmlformats.org/markup-compatibility/2006">
          <mc:Choice xmlns:p14="http://schemas.microsoft.com/office/powerpoint/2010/main" Requires="p14">
            <p:contentPart p14:bwMode="auto" r:id="rId246">
              <p14:nvContentPartPr>
                <p14:cNvPr id="145" name="Ink 144">
                  <a:extLst>
                    <a:ext uri="{FF2B5EF4-FFF2-40B4-BE49-F238E27FC236}">
                      <a16:creationId xmlns:a16="http://schemas.microsoft.com/office/drawing/2014/main" id="{3CB363CC-87D1-DE42-8257-F7EE5D09ABE2}"/>
                    </a:ext>
                  </a:extLst>
                </p14:cNvPr>
                <p14:cNvContentPartPr/>
                <p14:nvPr/>
              </p14:nvContentPartPr>
              <p14:xfrm>
                <a:off x="3411430" y="4967743"/>
                <a:ext cx="771480" cy="622080"/>
              </p14:xfrm>
            </p:contentPart>
          </mc:Choice>
          <mc:Fallback>
            <p:pic>
              <p:nvPicPr>
                <p:cNvPr id="145" name="Ink 144">
                  <a:extLst>
                    <a:ext uri="{FF2B5EF4-FFF2-40B4-BE49-F238E27FC236}">
                      <a16:creationId xmlns:a16="http://schemas.microsoft.com/office/drawing/2014/main" id="{3CB363CC-87D1-DE42-8257-F7EE5D09ABE2}"/>
                    </a:ext>
                  </a:extLst>
                </p:cNvPr>
                <p:cNvPicPr/>
                <p:nvPr/>
              </p:nvPicPr>
              <p:blipFill>
                <a:blip r:embed="rId247"/>
                <a:stretch>
                  <a:fillRect/>
                </a:stretch>
              </p:blipFill>
              <p:spPr>
                <a:xfrm>
                  <a:off x="3380470" y="4936783"/>
                  <a:ext cx="833040" cy="683640"/>
                </a:xfrm>
                <a:prstGeom prst="rect">
                  <a:avLst/>
                </a:prstGeom>
              </p:spPr>
            </p:pic>
          </mc:Fallback>
        </mc:AlternateContent>
        <mc:AlternateContent xmlns:mc="http://schemas.openxmlformats.org/markup-compatibility/2006">
          <mc:Choice xmlns:p14="http://schemas.microsoft.com/office/powerpoint/2010/main" Requires="p14">
            <p:contentPart p14:bwMode="auto" r:id="rId248">
              <p14:nvContentPartPr>
                <p14:cNvPr id="146" name="Ink 145">
                  <a:extLst>
                    <a:ext uri="{FF2B5EF4-FFF2-40B4-BE49-F238E27FC236}">
                      <a16:creationId xmlns:a16="http://schemas.microsoft.com/office/drawing/2014/main" id="{D48ACF2C-57BC-6843-A3E2-A594E6D47D9B}"/>
                    </a:ext>
                  </a:extLst>
                </p14:cNvPr>
                <p14:cNvContentPartPr/>
                <p14:nvPr/>
              </p14:nvContentPartPr>
              <p14:xfrm>
                <a:off x="3544990" y="5603143"/>
                <a:ext cx="720360" cy="633600"/>
              </p14:xfrm>
            </p:contentPart>
          </mc:Choice>
          <mc:Fallback>
            <p:pic>
              <p:nvPicPr>
                <p:cNvPr id="146" name="Ink 145">
                  <a:extLst>
                    <a:ext uri="{FF2B5EF4-FFF2-40B4-BE49-F238E27FC236}">
                      <a16:creationId xmlns:a16="http://schemas.microsoft.com/office/drawing/2014/main" id="{D48ACF2C-57BC-6843-A3E2-A594E6D47D9B}"/>
                    </a:ext>
                  </a:extLst>
                </p:cNvPr>
                <p:cNvPicPr/>
                <p:nvPr/>
              </p:nvPicPr>
              <p:blipFill>
                <a:blip r:embed="rId249"/>
                <a:stretch>
                  <a:fillRect/>
                </a:stretch>
              </p:blipFill>
              <p:spPr>
                <a:xfrm>
                  <a:off x="3514390" y="5572543"/>
                  <a:ext cx="781560" cy="694800"/>
                </a:xfrm>
                <a:prstGeom prst="rect">
                  <a:avLst/>
                </a:prstGeom>
              </p:spPr>
            </p:pic>
          </mc:Fallback>
        </mc:AlternateContent>
        <mc:AlternateContent xmlns:mc="http://schemas.openxmlformats.org/markup-compatibility/2006">
          <mc:Choice xmlns:p14="http://schemas.microsoft.com/office/powerpoint/2010/main" Requires="p14">
            <p:contentPart p14:bwMode="auto" r:id="rId250">
              <p14:nvContentPartPr>
                <p14:cNvPr id="150" name="Ink 149">
                  <a:extLst>
                    <a:ext uri="{FF2B5EF4-FFF2-40B4-BE49-F238E27FC236}">
                      <a16:creationId xmlns:a16="http://schemas.microsoft.com/office/drawing/2014/main" id="{E07C5D20-52BB-1346-9045-6FA03932F7FA}"/>
                    </a:ext>
                  </a:extLst>
                </p14:cNvPr>
                <p14:cNvContentPartPr/>
                <p14:nvPr/>
              </p14:nvContentPartPr>
              <p14:xfrm>
                <a:off x="4466950" y="4214263"/>
                <a:ext cx="959400" cy="551520"/>
              </p14:xfrm>
            </p:contentPart>
          </mc:Choice>
          <mc:Fallback>
            <p:pic>
              <p:nvPicPr>
                <p:cNvPr id="150" name="Ink 149">
                  <a:extLst>
                    <a:ext uri="{FF2B5EF4-FFF2-40B4-BE49-F238E27FC236}">
                      <a16:creationId xmlns:a16="http://schemas.microsoft.com/office/drawing/2014/main" id="{E07C5D20-52BB-1346-9045-6FA03932F7FA}"/>
                    </a:ext>
                  </a:extLst>
                </p:cNvPr>
                <p:cNvPicPr/>
                <p:nvPr/>
              </p:nvPicPr>
              <p:blipFill>
                <a:blip r:embed="rId251"/>
                <a:stretch>
                  <a:fillRect/>
                </a:stretch>
              </p:blipFill>
              <p:spPr>
                <a:xfrm>
                  <a:off x="4436350" y="4183663"/>
                  <a:ext cx="1020600" cy="613080"/>
                </a:xfrm>
                <a:prstGeom prst="rect">
                  <a:avLst/>
                </a:prstGeom>
              </p:spPr>
            </p:pic>
          </mc:Fallback>
        </mc:AlternateContent>
        <mc:AlternateContent xmlns:mc="http://schemas.openxmlformats.org/markup-compatibility/2006">
          <mc:Choice xmlns:p14="http://schemas.microsoft.com/office/powerpoint/2010/main" Requires="p14">
            <p:contentPart p14:bwMode="auto" r:id="rId252">
              <p14:nvContentPartPr>
                <p14:cNvPr id="151" name="Ink 150">
                  <a:extLst>
                    <a:ext uri="{FF2B5EF4-FFF2-40B4-BE49-F238E27FC236}">
                      <a16:creationId xmlns:a16="http://schemas.microsoft.com/office/drawing/2014/main" id="{764741E0-B357-B647-80D6-57613D0AB273}"/>
                    </a:ext>
                  </a:extLst>
                </p14:cNvPr>
                <p14:cNvContentPartPr/>
                <p14:nvPr/>
              </p14:nvContentPartPr>
              <p14:xfrm>
                <a:off x="4568470" y="4300663"/>
                <a:ext cx="829800" cy="455760"/>
              </p14:xfrm>
            </p:contentPart>
          </mc:Choice>
          <mc:Fallback>
            <p:pic>
              <p:nvPicPr>
                <p:cNvPr id="151" name="Ink 150">
                  <a:extLst>
                    <a:ext uri="{FF2B5EF4-FFF2-40B4-BE49-F238E27FC236}">
                      <a16:creationId xmlns:a16="http://schemas.microsoft.com/office/drawing/2014/main" id="{764741E0-B357-B647-80D6-57613D0AB273}"/>
                    </a:ext>
                  </a:extLst>
                </p:cNvPr>
                <p:cNvPicPr/>
                <p:nvPr/>
              </p:nvPicPr>
              <p:blipFill>
                <a:blip r:embed="rId253"/>
                <a:stretch>
                  <a:fillRect/>
                </a:stretch>
              </p:blipFill>
              <p:spPr>
                <a:xfrm>
                  <a:off x="4537870" y="4270063"/>
                  <a:ext cx="891360" cy="516960"/>
                </a:xfrm>
                <a:prstGeom prst="rect">
                  <a:avLst/>
                </a:prstGeom>
              </p:spPr>
            </p:pic>
          </mc:Fallback>
        </mc:AlternateContent>
        <mc:AlternateContent xmlns:mc="http://schemas.openxmlformats.org/markup-compatibility/2006">
          <mc:Choice xmlns:p14="http://schemas.microsoft.com/office/powerpoint/2010/main" Requires="p14">
            <p:contentPart p14:bwMode="auto" r:id="rId254">
              <p14:nvContentPartPr>
                <p14:cNvPr id="153" name="Ink 152">
                  <a:extLst>
                    <a:ext uri="{FF2B5EF4-FFF2-40B4-BE49-F238E27FC236}">
                      <a16:creationId xmlns:a16="http://schemas.microsoft.com/office/drawing/2014/main" id="{1AA1AE10-414F-084D-8ADF-58763B50B077}"/>
                    </a:ext>
                  </a:extLst>
                </p14:cNvPr>
                <p14:cNvContentPartPr/>
                <p14:nvPr/>
              </p14:nvContentPartPr>
              <p14:xfrm>
                <a:off x="2012830" y="4925263"/>
                <a:ext cx="46440" cy="61560"/>
              </p14:xfrm>
            </p:contentPart>
          </mc:Choice>
          <mc:Fallback>
            <p:pic>
              <p:nvPicPr>
                <p:cNvPr id="153" name="Ink 152">
                  <a:extLst>
                    <a:ext uri="{FF2B5EF4-FFF2-40B4-BE49-F238E27FC236}">
                      <a16:creationId xmlns:a16="http://schemas.microsoft.com/office/drawing/2014/main" id="{1AA1AE10-414F-084D-8ADF-58763B50B077}"/>
                    </a:ext>
                  </a:extLst>
                </p:cNvPr>
                <p:cNvPicPr/>
                <p:nvPr/>
              </p:nvPicPr>
              <p:blipFill>
                <a:blip r:embed="rId255"/>
                <a:stretch>
                  <a:fillRect/>
                </a:stretch>
              </p:blipFill>
              <p:spPr>
                <a:xfrm>
                  <a:off x="1981870" y="4894663"/>
                  <a:ext cx="107640" cy="122760"/>
                </a:xfrm>
                <a:prstGeom prst="rect">
                  <a:avLst/>
                </a:prstGeom>
              </p:spPr>
            </p:pic>
          </mc:Fallback>
        </mc:AlternateContent>
        <mc:AlternateContent xmlns:mc="http://schemas.openxmlformats.org/markup-compatibility/2006">
          <mc:Choice xmlns:p14="http://schemas.microsoft.com/office/powerpoint/2010/main" Requires="p14">
            <p:contentPart p14:bwMode="auto" r:id="rId256">
              <p14:nvContentPartPr>
                <p14:cNvPr id="154" name="Ink 153">
                  <a:extLst>
                    <a:ext uri="{FF2B5EF4-FFF2-40B4-BE49-F238E27FC236}">
                      <a16:creationId xmlns:a16="http://schemas.microsoft.com/office/drawing/2014/main" id="{91B5C326-F1F8-2944-9E17-0CAA9AD32564}"/>
                    </a:ext>
                  </a:extLst>
                </p14:cNvPr>
                <p14:cNvContentPartPr/>
                <p14:nvPr/>
              </p14:nvContentPartPr>
              <p14:xfrm>
                <a:off x="2026870" y="5661463"/>
                <a:ext cx="830160" cy="553320"/>
              </p14:xfrm>
            </p:contentPart>
          </mc:Choice>
          <mc:Fallback>
            <p:pic>
              <p:nvPicPr>
                <p:cNvPr id="154" name="Ink 153">
                  <a:extLst>
                    <a:ext uri="{FF2B5EF4-FFF2-40B4-BE49-F238E27FC236}">
                      <a16:creationId xmlns:a16="http://schemas.microsoft.com/office/drawing/2014/main" id="{91B5C326-F1F8-2944-9E17-0CAA9AD32564}"/>
                    </a:ext>
                  </a:extLst>
                </p:cNvPr>
                <p:cNvPicPr/>
                <p:nvPr/>
              </p:nvPicPr>
              <p:blipFill>
                <a:blip r:embed="rId257"/>
                <a:stretch>
                  <a:fillRect/>
                </a:stretch>
              </p:blipFill>
              <p:spPr>
                <a:xfrm>
                  <a:off x="1996270" y="5630863"/>
                  <a:ext cx="891360" cy="61452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258">
            <p14:nvContentPartPr>
              <p14:cNvPr id="156" name="Ink 155">
                <a:extLst>
                  <a:ext uri="{FF2B5EF4-FFF2-40B4-BE49-F238E27FC236}">
                    <a16:creationId xmlns:a16="http://schemas.microsoft.com/office/drawing/2014/main" id="{52D8184C-2318-3D44-9714-5B64BE214E75}"/>
                  </a:ext>
                </a:extLst>
              </p14:cNvPr>
              <p14:cNvContentPartPr/>
              <p14:nvPr/>
            </p14:nvContentPartPr>
            <p14:xfrm>
              <a:off x="7156150" y="5279863"/>
              <a:ext cx="888480" cy="313200"/>
            </p14:xfrm>
          </p:contentPart>
        </mc:Choice>
        <mc:Fallback>
          <p:pic>
            <p:nvPicPr>
              <p:cNvPr id="156" name="Ink 155">
                <a:extLst>
                  <a:ext uri="{FF2B5EF4-FFF2-40B4-BE49-F238E27FC236}">
                    <a16:creationId xmlns:a16="http://schemas.microsoft.com/office/drawing/2014/main" id="{52D8184C-2318-3D44-9714-5B64BE214E75}"/>
                  </a:ext>
                </a:extLst>
              </p:cNvPr>
              <p:cNvPicPr/>
              <p:nvPr/>
            </p:nvPicPr>
            <p:blipFill>
              <a:blip r:embed="rId259"/>
              <a:stretch>
                <a:fillRect/>
              </a:stretch>
            </p:blipFill>
            <p:spPr>
              <a:xfrm>
                <a:off x="7125550" y="5248903"/>
                <a:ext cx="949680" cy="374400"/>
              </a:xfrm>
              <a:prstGeom prst="rect">
                <a:avLst/>
              </a:prstGeom>
            </p:spPr>
          </p:pic>
        </mc:Fallback>
      </mc:AlternateContent>
      <mc:AlternateContent xmlns:mc="http://schemas.openxmlformats.org/markup-compatibility/2006">
        <mc:Choice xmlns:p14="http://schemas.microsoft.com/office/powerpoint/2010/main" Requires="p14">
          <p:contentPart p14:bwMode="auto" r:id="rId260">
            <p14:nvContentPartPr>
              <p14:cNvPr id="157" name="Ink 156">
                <a:extLst>
                  <a:ext uri="{FF2B5EF4-FFF2-40B4-BE49-F238E27FC236}">
                    <a16:creationId xmlns:a16="http://schemas.microsoft.com/office/drawing/2014/main" id="{1CD17596-4BB8-9740-8F0C-84F4E84B42A8}"/>
                  </a:ext>
                </a:extLst>
              </p14:cNvPr>
              <p14:cNvContentPartPr/>
              <p14:nvPr/>
            </p14:nvContentPartPr>
            <p14:xfrm>
              <a:off x="7893430" y="4888903"/>
              <a:ext cx="57960" cy="74880"/>
            </p14:xfrm>
          </p:contentPart>
        </mc:Choice>
        <mc:Fallback>
          <p:pic>
            <p:nvPicPr>
              <p:cNvPr id="157" name="Ink 156">
                <a:extLst>
                  <a:ext uri="{FF2B5EF4-FFF2-40B4-BE49-F238E27FC236}">
                    <a16:creationId xmlns:a16="http://schemas.microsoft.com/office/drawing/2014/main" id="{1CD17596-4BB8-9740-8F0C-84F4E84B42A8}"/>
                  </a:ext>
                </a:extLst>
              </p:cNvPr>
              <p:cNvPicPr/>
              <p:nvPr/>
            </p:nvPicPr>
            <p:blipFill>
              <a:blip r:embed="rId261"/>
              <a:stretch>
                <a:fillRect/>
              </a:stretch>
            </p:blipFill>
            <p:spPr>
              <a:xfrm>
                <a:off x="7862830" y="4858303"/>
                <a:ext cx="119160" cy="136080"/>
              </a:xfrm>
              <a:prstGeom prst="rect">
                <a:avLst/>
              </a:prstGeom>
            </p:spPr>
          </p:pic>
        </mc:Fallback>
      </mc:AlternateContent>
    </p:spTree>
    <p:extLst>
      <p:ext uri="{BB962C8B-B14F-4D97-AF65-F5344CB8AC3E}">
        <p14:creationId xmlns:p14="http://schemas.microsoft.com/office/powerpoint/2010/main" val="47447921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p14="http://schemas.microsoft.com/office/powerpoint/2010/main" Requires="p14">
          <p:contentPart p14:bwMode="auto" r:id="rId2">
            <p14:nvContentPartPr>
              <p14:cNvPr id="7" name="Ink 6">
                <a:extLst>
                  <a:ext uri="{FF2B5EF4-FFF2-40B4-BE49-F238E27FC236}">
                    <a16:creationId xmlns:a16="http://schemas.microsoft.com/office/drawing/2014/main" id="{6B56982D-1B89-0547-83D4-921ED00BB259}"/>
                  </a:ext>
                </a:extLst>
              </p14:cNvPr>
              <p14:cNvContentPartPr/>
              <p14:nvPr/>
            </p14:nvContentPartPr>
            <p14:xfrm>
              <a:off x="5106670" y="263623"/>
              <a:ext cx="1336680" cy="336600"/>
            </p14:xfrm>
          </p:contentPart>
        </mc:Choice>
        <mc:Fallback>
          <p:pic>
            <p:nvPicPr>
              <p:cNvPr id="7" name="Ink 6">
                <a:extLst>
                  <a:ext uri="{FF2B5EF4-FFF2-40B4-BE49-F238E27FC236}">
                    <a16:creationId xmlns:a16="http://schemas.microsoft.com/office/drawing/2014/main" id="{6B56982D-1B89-0547-83D4-921ED00BB259}"/>
                  </a:ext>
                </a:extLst>
              </p:cNvPr>
              <p:cNvPicPr/>
              <p:nvPr/>
            </p:nvPicPr>
            <p:blipFill>
              <a:blip r:embed="rId3"/>
              <a:stretch>
                <a:fillRect/>
              </a:stretch>
            </p:blipFill>
            <p:spPr>
              <a:xfrm>
                <a:off x="5076070" y="233023"/>
                <a:ext cx="1398240" cy="39780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9" name="Ink 8">
                <a:extLst>
                  <a:ext uri="{FF2B5EF4-FFF2-40B4-BE49-F238E27FC236}">
                    <a16:creationId xmlns:a16="http://schemas.microsoft.com/office/drawing/2014/main" id="{27D73B5C-36B6-5843-9E82-1CA96C1CFEE4}"/>
                  </a:ext>
                </a:extLst>
              </p14:cNvPr>
              <p14:cNvContentPartPr/>
              <p14:nvPr/>
            </p14:nvContentPartPr>
            <p14:xfrm>
              <a:off x="6987670" y="385663"/>
              <a:ext cx="279360" cy="38880"/>
            </p14:xfrm>
          </p:contentPart>
        </mc:Choice>
        <mc:Fallback>
          <p:pic>
            <p:nvPicPr>
              <p:cNvPr id="9" name="Ink 8">
                <a:extLst>
                  <a:ext uri="{FF2B5EF4-FFF2-40B4-BE49-F238E27FC236}">
                    <a16:creationId xmlns:a16="http://schemas.microsoft.com/office/drawing/2014/main" id="{27D73B5C-36B6-5843-9E82-1CA96C1CFEE4}"/>
                  </a:ext>
                </a:extLst>
              </p:cNvPr>
              <p:cNvPicPr/>
              <p:nvPr/>
            </p:nvPicPr>
            <p:blipFill>
              <a:blip r:embed="rId5"/>
              <a:stretch>
                <a:fillRect/>
              </a:stretch>
            </p:blipFill>
            <p:spPr>
              <a:xfrm>
                <a:off x="6957070" y="355063"/>
                <a:ext cx="340920" cy="10008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10" name="Ink 9">
                <a:extLst>
                  <a:ext uri="{FF2B5EF4-FFF2-40B4-BE49-F238E27FC236}">
                    <a16:creationId xmlns:a16="http://schemas.microsoft.com/office/drawing/2014/main" id="{BACE1036-DC2F-8944-800F-19AE3E7E61E5}"/>
                  </a:ext>
                </a:extLst>
              </p14:cNvPr>
              <p14:cNvContentPartPr/>
              <p14:nvPr/>
            </p14:nvContentPartPr>
            <p14:xfrm>
              <a:off x="6912430" y="630103"/>
              <a:ext cx="305640" cy="65160"/>
            </p14:xfrm>
          </p:contentPart>
        </mc:Choice>
        <mc:Fallback>
          <p:pic>
            <p:nvPicPr>
              <p:cNvPr id="10" name="Ink 9">
                <a:extLst>
                  <a:ext uri="{FF2B5EF4-FFF2-40B4-BE49-F238E27FC236}">
                    <a16:creationId xmlns:a16="http://schemas.microsoft.com/office/drawing/2014/main" id="{BACE1036-DC2F-8944-800F-19AE3E7E61E5}"/>
                  </a:ext>
                </a:extLst>
              </p:cNvPr>
              <p:cNvPicPr/>
              <p:nvPr/>
            </p:nvPicPr>
            <p:blipFill>
              <a:blip r:embed="rId7"/>
              <a:stretch>
                <a:fillRect/>
              </a:stretch>
            </p:blipFill>
            <p:spPr>
              <a:xfrm>
                <a:off x="6881830" y="599503"/>
                <a:ext cx="366840" cy="12672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11" name="Ink 10">
                <a:extLst>
                  <a:ext uri="{FF2B5EF4-FFF2-40B4-BE49-F238E27FC236}">
                    <a16:creationId xmlns:a16="http://schemas.microsoft.com/office/drawing/2014/main" id="{5E3792DB-A778-3E41-A5CC-7880A3CFC3B8}"/>
                  </a:ext>
                </a:extLst>
              </p14:cNvPr>
              <p14:cNvContentPartPr/>
              <p14:nvPr/>
            </p14:nvContentPartPr>
            <p14:xfrm>
              <a:off x="7862830" y="159583"/>
              <a:ext cx="525600" cy="655200"/>
            </p14:xfrm>
          </p:contentPart>
        </mc:Choice>
        <mc:Fallback>
          <p:pic>
            <p:nvPicPr>
              <p:cNvPr id="11" name="Ink 10">
                <a:extLst>
                  <a:ext uri="{FF2B5EF4-FFF2-40B4-BE49-F238E27FC236}">
                    <a16:creationId xmlns:a16="http://schemas.microsoft.com/office/drawing/2014/main" id="{5E3792DB-A778-3E41-A5CC-7880A3CFC3B8}"/>
                  </a:ext>
                </a:extLst>
              </p:cNvPr>
              <p:cNvPicPr/>
              <p:nvPr/>
            </p:nvPicPr>
            <p:blipFill>
              <a:blip r:embed="rId9"/>
              <a:stretch>
                <a:fillRect/>
              </a:stretch>
            </p:blipFill>
            <p:spPr>
              <a:xfrm>
                <a:off x="7832230" y="128983"/>
                <a:ext cx="587160" cy="716760"/>
              </a:xfrm>
              <a:prstGeom prst="rect">
                <a:avLst/>
              </a:prstGeom>
            </p:spPr>
          </p:pic>
        </mc:Fallback>
      </mc:AlternateContent>
      <p:grpSp>
        <p:nvGrpSpPr>
          <p:cNvPr id="14" name="Group 13">
            <a:extLst>
              <a:ext uri="{FF2B5EF4-FFF2-40B4-BE49-F238E27FC236}">
                <a16:creationId xmlns:a16="http://schemas.microsoft.com/office/drawing/2014/main" id="{3E464080-8EB4-E34B-9B68-C92B0A643D55}"/>
              </a:ext>
            </a:extLst>
          </p:cNvPr>
          <p:cNvGrpSpPr/>
          <p:nvPr/>
        </p:nvGrpSpPr>
        <p:grpSpPr>
          <a:xfrm>
            <a:off x="2070430" y="343543"/>
            <a:ext cx="2505960" cy="374040"/>
            <a:chOff x="2070430" y="343543"/>
            <a:chExt cx="2505960" cy="374040"/>
          </a:xfrm>
        </p:grpSpPr>
        <mc:AlternateContent xmlns:mc="http://schemas.openxmlformats.org/markup-compatibility/2006">
          <mc:Choice xmlns:p14="http://schemas.microsoft.com/office/powerpoint/2010/main" Requires="p14">
            <p:contentPart p14:bwMode="auto" r:id="rId10">
              <p14:nvContentPartPr>
                <p14:cNvPr id="2" name="Ink 1">
                  <a:extLst>
                    <a:ext uri="{FF2B5EF4-FFF2-40B4-BE49-F238E27FC236}">
                      <a16:creationId xmlns:a16="http://schemas.microsoft.com/office/drawing/2014/main" id="{D3CCE860-6C07-144C-8831-09068CED6251}"/>
                    </a:ext>
                  </a:extLst>
                </p14:cNvPr>
                <p14:cNvContentPartPr/>
                <p14:nvPr/>
              </p14:nvContentPartPr>
              <p14:xfrm>
                <a:off x="2070430" y="391423"/>
                <a:ext cx="339120" cy="326160"/>
              </p14:xfrm>
            </p:contentPart>
          </mc:Choice>
          <mc:Fallback>
            <p:pic>
              <p:nvPicPr>
                <p:cNvPr id="2" name="Ink 1">
                  <a:extLst>
                    <a:ext uri="{FF2B5EF4-FFF2-40B4-BE49-F238E27FC236}">
                      <a16:creationId xmlns:a16="http://schemas.microsoft.com/office/drawing/2014/main" id="{D3CCE860-6C07-144C-8831-09068CED6251}"/>
                    </a:ext>
                  </a:extLst>
                </p:cNvPr>
                <p:cNvPicPr/>
                <p:nvPr/>
              </p:nvPicPr>
              <p:blipFill>
                <a:blip r:embed="rId11"/>
                <a:stretch>
                  <a:fillRect/>
                </a:stretch>
              </p:blipFill>
              <p:spPr>
                <a:xfrm>
                  <a:off x="2039470" y="360463"/>
                  <a:ext cx="400680" cy="38772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3" name="Ink 2">
                  <a:extLst>
                    <a:ext uri="{FF2B5EF4-FFF2-40B4-BE49-F238E27FC236}">
                      <a16:creationId xmlns:a16="http://schemas.microsoft.com/office/drawing/2014/main" id="{1C45EB29-172D-BE48-8FBD-E82448BF1E65}"/>
                    </a:ext>
                  </a:extLst>
                </p14:cNvPr>
                <p14:cNvContentPartPr/>
                <p14:nvPr/>
              </p14:nvContentPartPr>
              <p14:xfrm>
                <a:off x="2095270" y="514543"/>
                <a:ext cx="190440" cy="33480"/>
              </p14:xfrm>
            </p:contentPart>
          </mc:Choice>
          <mc:Fallback>
            <p:pic>
              <p:nvPicPr>
                <p:cNvPr id="3" name="Ink 2">
                  <a:extLst>
                    <a:ext uri="{FF2B5EF4-FFF2-40B4-BE49-F238E27FC236}">
                      <a16:creationId xmlns:a16="http://schemas.microsoft.com/office/drawing/2014/main" id="{1C45EB29-172D-BE48-8FBD-E82448BF1E65}"/>
                    </a:ext>
                  </a:extLst>
                </p:cNvPr>
                <p:cNvPicPr/>
                <p:nvPr/>
              </p:nvPicPr>
              <p:blipFill>
                <a:blip r:embed="rId13"/>
                <a:stretch>
                  <a:fillRect/>
                </a:stretch>
              </p:blipFill>
              <p:spPr>
                <a:xfrm>
                  <a:off x="2064670" y="483943"/>
                  <a:ext cx="251640" cy="9468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4" name="Ink 3">
                  <a:extLst>
                    <a:ext uri="{FF2B5EF4-FFF2-40B4-BE49-F238E27FC236}">
                      <a16:creationId xmlns:a16="http://schemas.microsoft.com/office/drawing/2014/main" id="{9CE88A10-0963-064C-B1D8-D7476C694640}"/>
                    </a:ext>
                  </a:extLst>
                </p14:cNvPr>
                <p14:cNvContentPartPr/>
                <p14:nvPr/>
              </p14:nvContentPartPr>
              <p14:xfrm>
                <a:off x="2660110" y="418783"/>
                <a:ext cx="161280" cy="236880"/>
              </p14:xfrm>
            </p:contentPart>
          </mc:Choice>
          <mc:Fallback>
            <p:pic>
              <p:nvPicPr>
                <p:cNvPr id="4" name="Ink 3">
                  <a:extLst>
                    <a:ext uri="{FF2B5EF4-FFF2-40B4-BE49-F238E27FC236}">
                      <a16:creationId xmlns:a16="http://schemas.microsoft.com/office/drawing/2014/main" id="{9CE88A10-0963-064C-B1D8-D7476C694640}"/>
                    </a:ext>
                  </a:extLst>
                </p:cNvPr>
                <p:cNvPicPr/>
                <p:nvPr/>
              </p:nvPicPr>
              <p:blipFill>
                <a:blip r:embed="rId15"/>
                <a:stretch>
                  <a:fillRect/>
                </a:stretch>
              </p:blipFill>
              <p:spPr>
                <a:xfrm>
                  <a:off x="2629150" y="388183"/>
                  <a:ext cx="222480" cy="29844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5" name="Ink 4">
                  <a:extLst>
                    <a:ext uri="{FF2B5EF4-FFF2-40B4-BE49-F238E27FC236}">
                      <a16:creationId xmlns:a16="http://schemas.microsoft.com/office/drawing/2014/main" id="{08A4E52A-741F-FA44-84AE-025D087C0088}"/>
                    </a:ext>
                  </a:extLst>
                </p14:cNvPr>
                <p14:cNvContentPartPr/>
                <p14:nvPr/>
              </p14:nvContentPartPr>
              <p14:xfrm>
                <a:off x="3059350" y="478903"/>
                <a:ext cx="655560" cy="172080"/>
              </p14:xfrm>
            </p:contentPart>
          </mc:Choice>
          <mc:Fallback>
            <p:pic>
              <p:nvPicPr>
                <p:cNvPr id="5" name="Ink 4">
                  <a:extLst>
                    <a:ext uri="{FF2B5EF4-FFF2-40B4-BE49-F238E27FC236}">
                      <a16:creationId xmlns:a16="http://schemas.microsoft.com/office/drawing/2014/main" id="{08A4E52A-741F-FA44-84AE-025D087C0088}"/>
                    </a:ext>
                  </a:extLst>
                </p:cNvPr>
                <p:cNvPicPr/>
                <p:nvPr/>
              </p:nvPicPr>
              <p:blipFill>
                <a:blip r:embed="rId17"/>
                <a:stretch>
                  <a:fillRect/>
                </a:stretch>
              </p:blipFill>
              <p:spPr>
                <a:xfrm>
                  <a:off x="3028750" y="448303"/>
                  <a:ext cx="717120" cy="23328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6" name="Ink 5">
                  <a:extLst>
                    <a:ext uri="{FF2B5EF4-FFF2-40B4-BE49-F238E27FC236}">
                      <a16:creationId xmlns:a16="http://schemas.microsoft.com/office/drawing/2014/main" id="{CBD1BCD9-D688-BA46-9840-905AD5A9D1E1}"/>
                    </a:ext>
                  </a:extLst>
                </p14:cNvPr>
                <p14:cNvContentPartPr/>
                <p14:nvPr/>
              </p14:nvContentPartPr>
              <p14:xfrm>
                <a:off x="4185430" y="343543"/>
                <a:ext cx="390960" cy="344880"/>
              </p14:xfrm>
            </p:contentPart>
          </mc:Choice>
          <mc:Fallback>
            <p:pic>
              <p:nvPicPr>
                <p:cNvPr id="6" name="Ink 5">
                  <a:extLst>
                    <a:ext uri="{FF2B5EF4-FFF2-40B4-BE49-F238E27FC236}">
                      <a16:creationId xmlns:a16="http://schemas.microsoft.com/office/drawing/2014/main" id="{CBD1BCD9-D688-BA46-9840-905AD5A9D1E1}"/>
                    </a:ext>
                  </a:extLst>
                </p:cNvPr>
                <p:cNvPicPr/>
                <p:nvPr/>
              </p:nvPicPr>
              <p:blipFill>
                <a:blip r:embed="rId19"/>
                <a:stretch>
                  <a:fillRect/>
                </a:stretch>
              </p:blipFill>
              <p:spPr>
                <a:xfrm>
                  <a:off x="4154470" y="312943"/>
                  <a:ext cx="452160" cy="40608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3" name="Ink 12">
                  <a:extLst>
                    <a:ext uri="{FF2B5EF4-FFF2-40B4-BE49-F238E27FC236}">
                      <a16:creationId xmlns:a16="http://schemas.microsoft.com/office/drawing/2014/main" id="{B4E0FADF-FC5D-0E40-8441-7CB448D5C4EA}"/>
                    </a:ext>
                  </a:extLst>
                </p14:cNvPr>
                <p14:cNvContentPartPr/>
                <p14:nvPr/>
              </p14:nvContentPartPr>
              <p14:xfrm>
                <a:off x="3052870" y="410143"/>
                <a:ext cx="134640" cy="218520"/>
              </p14:xfrm>
            </p:contentPart>
          </mc:Choice>
          <mc:Fallback>
            <p:pic>
              <p:nvPicPr>
                <p:cNvPr id="13" name="Ink 12">
                  <a:extLst>
                    <a:ext uri="{FF2B5EF4-FFF2-40B4-BE49-F238E27FC236}">
                      <a16:creationId xmlns:a16="http://schemas.microsoft.com/office/drawing/2014/main" id="{B4E0FADF-FC5D-0E40-8441-7CB448D5C4EA}"/>
                    </a:ext>
                  </a:extLst>
                </p:cNvPr>
                <p:cNvPicPr/>
                <p:nvPr/>
              </p:nvPicPr>
              <p:blipFill>
                <a:blip r:embed="rId21"/>
                <a:stretch>
                  <a:fillRect/>
                </a:stretch>
              </p:blipFill>
              <p:spPr>
                <a:xfrm>
                  <a:off x="3022270" y="379543"/>
                  <a:ext cx="195840" cy="279720"/>
                </a:xfrm>
                <a:prstGeom prst="rect">
                  <a:avLst/>
                </a:prstGeom>
              </p:spPr>
            </p:pic>
          </mc:Fallback>
        </mc:AlternateContent>
      </p:grpSp>
      <p:grpSp>
        <p:nvGrpSpPr>
          <p:cNvPr id="18" name="Group 17">
            <a:extLst>
              <a:ext uri="{FF2B5EF4-FFF2-40B4-BE49-F238E27FC236}">
                <a16:creationId xmlns:a16="http://schemas.microsoft.com/office/drawing/2014/main" id="{63F1855E-A65B-7845-871A-F53975183A28}"/>
              </a:ext>
            </a:extLst>
          </p:cNvPr>
          <p:cNvGrpSpPr/>
          <p:nvPr/>
        </p:nvGrpSpPr>
        <p:grpSpPr>
          <a:xfrm>
            <a:off x="2458870" y="1868863"/>
            <a:ext cx="947880" cy="381600"/>
            <a:chOff x="2458870" y="1868863"/>
            <a:chExt cx="947880" cy="381600"/>
          </a:xfrm>
        </p:grpSpPr>
        <mc:AlternateContent xmlns:mc="http://schemas.openxmlformats.org/markup-compatibility/2006">
          <mc:Choice xmlns:p14="http://schemas.microsoft.com/office/powerpoint/2010/main" Requires="p14">
            <p:contentPart p14:bwMode="auto" r:id="rId22">
              <p14:nvContentPartPr>
                <p14:cNvPr id="15" name="Ink 14">
                  <a:extLst>
                    <a:ext uri="{FF2B5EF4-FFF2-40B4-BE49-F238E27FC236}">
                      <a16:creationId xmlns:a16="http://schemas.microsoft.com/office/drawing/2014/main" id="{B163A3FC-F6B8-F544-B41A-66C995F6AA53}"/>
                    </a:ext>
                  </a:extLst>
                </p14:cNvPr>
                <p14:cNvContentPartPr/>
                <p14:nvPr/>
              </p14:nvContentPartPr>
              <p14:xfrm>
                <a:off x="2458870" y="1868863"/>
                <a:ext cx="399960" cy="381600"/>
              </p14:xfrm>
            </p:contentPart>
          </mc:Choice>
          <mc:Fallback>
            <p:pic>
              <p:nvPicPr>
                <p:cNvPr id="15" name="Ink 14">
                  <a:extLst>
                    <a:ext uri="{FF2B5EF4-FFF2-40B4-BE49-F238E27FC236}">
                      <a16:creationId xmlns:a16="http://schemas.microsoft.com/office/drawing/2014/main" id="{B163A3FC-F6B8-F544-B41A-66C995F6AA53}"/>
                    </a:ext>
                  </a:extLst>
                </p:cNvPr>
                <p:cNvPicPr/>
                <p:nvPr/>
              </p:nvPicPr>
              <p:blipFill>
                <a:blip r:embed="rId23"/>
                <a:stretch>
                  <a:fillRect/>
                </a:stretch>
              </p:blipFill>
              <p:spPr>
                <a:xfrm>
                  <a:off x="2428270" y="1838263"/>
                  <a:ext cx="461160" cy="44316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16" name="Ink 15">
                  <a:extLst>
                    <a:ext uri="{FF2B5EF4-FFF2-40B4-BE49-F238E27FC236}">
                      <a16:creationId xmlns:a16="http://schemas.microsoft.com/office/drawing/2014/main" id="{53D9F032-86CB-FD4A-927A-27D2FFA2D7C1}"/>
                    </a:ext>
                  </a:extLst>
                </p14:cNvPr>
                <p14:cNvContentPartPr/>
                <p14:nvPr/>
              </p14:nvContentPartPr>
              <p14:xfrm>
                <a:off x="3247990" y="1922503"/>
                <a:ext cx="158760" cy="23400"/>
              </p14:xfrm>
            </p:contentPart>
          </mc:Choice>
          <mc:Fallback>
            <p:pic>
              <p:nvPicPr>
                <p:cNvPr id="16" name="Ink 15">
                  <a:extLst>
                    <a:ext uri="{FF2B5EF4-FFF2-40B4-BE49-F238E27FC236}">
                      <a16:creationId xmlns:a16="http://schemas.microsoft.com/office/drawing/2014/main" id="{53D9F032-86CB-FD4A-927A-27D2FFA2D7C1}"/>
                    </a:ext>
                  </a:extLst>
                </p:cNvPr>
                <p:cNvPicPr/>
                <p:nvPr/>
              </p:nvPicPr>
              <p:blipFill>
                <a:blip r:embed="rId25"/>
                <a:stretch>
                  <a:fillRect/>
                </a:stretch>
              </p:blipFill>
              <p:spPr>
                <a:xfrm>
                  <a:off x="3217030" y="1891903"/>
                  <a:ext cx="219960" cy="8460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17" name="Ink 16">
                  <a:extLst>
                    <a:ext uri="{FF2B5EF4-FFF2-40B4-BE49-F238E27FC236}">
                      <a16:creationId xmlns:a16="http://schemas.microsoft.com/office/drawing/2014/main" id="{5306DD4F-13EC-CC42-9D05-E386E33BD7B1}"/>
                    </a:ext>
                  </a:extLst>
                </p14:cNvPr>
                <p14:cNvContentPartPr/>
                <p14:nvPr/>
              </p14:nvContentPartPr>
              <p14:xfrm>
                <a:off x="3187870" y="2125183"/>
                <a:ext cx="179640" cy="16560"/>
              </p14:xfrm>
            </p:contentPart>
          </mc:Choice>
          <mc:Fallback>
            <p:pic>
              <p:nvPicPr>
                <p:cNvPr id="17" name="Ink 16">
                  <a:extLst>
                    <a:ext uri="{FF2B5EF4-FFF2-40B4-BE49-F238E27FC236}">
                      <a16:creationId xmlns:a16="http://schemas.microsoft.com/office/drawing/2014/main" id="{5306DD4F-13EC-CC42-9D05-E386E33BD7B1}"/>
                    </a:ext>
                  </a:extLst>
                </p:cNvPr>
                <p:cNvPicPr/>
                <p:nvPr/>
              </p:nvPicPr>
              <p:blipFill>
                <a:blip r:embed="rId27"/>
                <a:stretch>
                  <a:fillRect/>
                </a:stretch>
              </p:blipFill>
              <p:spPr>
                <a:xfrm>
                  <a:off x="3157270" y="2094583"/>
                  <a:ext cx="240840" cy="7812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28">
            <p14:nvContentPartPr>
              <p14:cNvPr id="35" name="Ink 34">
                <a:extLst>
                  <a:ext uri="{FF2B5EF4-FFF2-40B4-BE49-F238E27FC236}">
                    <a16:creationId xmlns:a16="http://schemas.microsoft.com/office/drawing/2014/main" id="{371CA144-0A0F-0942-B9D1-176F1BC01EF9}"/>
                  </a:ext>
                </a:extLst>
              </p14:cNvPr>
              <p14:cNvContentPartPr/>
              <p14:nvPr/>
            </p14:nvContentPartPr>
            <p14:xfrm>
              <a:off x="4694110" y="3000343"/>
              <a:ext cx="844560" cy="246600"/>
            </p14:xfrm>
          </p:contentPart>
        </mc:Choice>
        <mc:Fallback>
          <p:pic>
            <p:nvPicPr>
              <p:cNvPr id="35" name="Ink 34">
                <a:extLst>
                  <a:ext uri="{FF2B5EF4-FFF2-40B4-BE49-F238E27FC236}">
                    <a16:creationId xmlns:a16="http://schemas.microsoft.com/office/drawing/2014/main" id="{371CA144-0A0F-0942-B9D1-176F1BC01EF9}"/>
                  </a:ext>
                </a:extLst>
              </p:cNvPr>
              <p:cNvPicPr/>
              <p:nvPr/>
            </p:nvPicPr>
            <p:blipFill>
              <a:blip r:embed="rId29"/>
              <a:stretch>
                <a:fillRect/>
              </a:stretch>
            </p:blipFill>
            <p:spPr>
              <a:xfrm>
                <a:off x="4663510" y="2969743"/>
                <a:ext cx="905760" cy="308160"/>
              </a:xfrm>
              <a:prstGeom prst="rect">
                <a:avLst/>
              </a:prstGeom>
            </p:spPr>
          </p:pic>
        </mc:Fallback>
      </mc:AlternateContent>
      <p:grpSp>
        <p:nvGrpSpPr>
          <p:cNvPr id="45" name="Group 44">
            <a:extLst>
              <a:ext uri="{FF2B5EF4-FFF2-40B4-BE49-F238E27FC236}">
                <a16:creationId xmlns:a16="http://schemas.microsoft.com/office/drawing/2014/main" id="{25857DFF-50DE-5C4C-878B-06C7977BD64B}"/>
              </a:ext>
            </a:extLst>
          </p:cNvPr>
          <p:cNvGrpSpPr/>
          <p:nvPr/>
        </p:nvGrpSpPr>
        <p:grpSpPr>
          <a:xfrm>
            <a:off x="7488430" y="1436503"/>
            <a:ext cx="4872600" cy="2726280"/>
            <a:chOff x="7488430" y="1436503"/>
            <a:chExt cx="4872600" cy="2726280"/>
          </a:xfrm>
        </p:grpSpPr>
        <mc:AlternateContent xmlns:mc="http://schemas.openxmlformats.org/markup-compatibility/2006">
          <mc:Choice xmlns:p14="http://schemas.microsoft.com/office/powerpoint/2010/main" Requires="p14">
            <p:contentPart p14:bwMode="auto" r:id="rId30">
              <p14:nvContentPartPr>
                <p14:cNvPr id="36" name="Ink 35">
                  <a:extLst>
                    <a:ext uri="{FF2B5EF4-FFF2-40B4-BE49-F238E27FC236}">
                      <a16:creationId xmlns:a16="http://schemas.microsoft.com/office/drawing/2014/main" id="{31BBA035-26DF-CB47-8A16-C96988476545}"/>
                    </a:ext>
                  </a:extLst>
                </p14:cNvPr>
                <p14:cNvContentPartPr/>
                <p14:nvPr/>
              </p14:nvContentPartPr>
              <p14:xfrm>
                <a:off x="8617750" y="2419303"/>
                <a:ext cx="2572560" cy="932400"/>
              </p14:xfrm>
            </p:contentPart>
          </mc:Choice>
          <mc:Fallback>
            <p:pic>
              <p:nvPicPr>
                <p:cNvPr id="36" name="Ink 35">
                  <a:extLst>
                    <a:ext uri="{FF2B5EF4-FFF2-40B4-BE49-F238E27FC236}">
                      <a16:creationId xmlns:a16="http://schemas.microsoft.com/office/drawing/2014/main" id="{31BBA035-26DF-CB47-8A16-C96988476545}"/>
                    </a:ext>
                  </a:extLst>
                </p:cNvPr>
                <p:cNvPicPr/>
                <p:nvPr/>
              </p:nvPicPr>
              <p:blipFill>
                <a:blip r:embed="rId31"/>
                <a:stretch>
                  <a:fillRect/>
                </a:stretch>
              </p:blipFill>
              <p:spPr>
                <a:xfrm>
                  <a:off x="8587150" y="2388703"/>
                  <a:ext cx="2634120" cy="99396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37" name="Ink 36">
                  <a:extLst>
                    <a:ext uri="{FF2B5EF4-FFF2-40B4-BE49-F238E27FC236}">
                      <a16:creationId xmlns:a16="http://schemas.microsoft.com/office/drawing/2014/main" id="{1B217E34-2011-7044-A390-9446E611FC0D}"/>
                    </a:ext>
                  </a:extLst>
                </p14:cNvPr>
                <p14:cNvContentPartPr/>
                <p14:nvPr/>
              </p14:nvContentPartPr>
              <p14:xfrm>
                <a:off x="9777310" y="1836823"/>
                <a:ext cx="37800" cy="2082960"/>
              </p14:xfrm>
            </p:contentPart>
          </mc:Choice>
          <mc:Fallback>
            <p:pic>
              <p:nvPicPr>
                <p:cNvPr id="37" name="Ink 36">
                  <a:extLst>
                    <a:ext uri="{FF2B5EF4-FFF2-40B4-BE49-F238E27FC236}">
                      <a16:creationId xmlns:a16="http://schemas.microsoft.com/office/drawing/2014/main" id="{1B217E34-2011-7044-A390-9446E611FC0D}"/>
                    </a:ext>
                  </a:extLst>
                </p:cNvPr>
                <p:cNvPicPr/>
                <p:nvPr/>
              </p:nvPicPr>
              <p:blipFill>
                <a:blip r:embed="rId33"/>
                <a:stretch>
                  <a:fillRect/>
                </a:stretch>
              </p:blipFill>
              <p:spPr>
                <a:xfrm>
                  <a:off x="9746710" y="1806223"/>
                  <a:ext cx="99000" cy="214452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38" name="Ink 37">
                  <a:extLst>
                    <a:ext uri="{FF2B5EF4-FFF2-40B4-BE49-F238E27FC236}">
                      <a16:creationId xmlns:a16="http://schemas.microsoft.com/office/drawing/2014/main" id="{462E930E-75DE-7441-8959-E340973392F6}"/>
                    </a:ext>
                  </a:extLst>
                </p14:cNvPr>
                <p14:cNvContentPartPr/>
                <p14:nvPr/>
              </p14:nvContentPartPr>
              <p14:xfrm>
                <a:off x="7695430" y="3896383"/>
                <a:ext cx="4665600" cy="266400"/>
              </p14:xfrm>
            </p:contentPart>
          </mc:Choice>
          <mc:Fallback>
            <p:pic>
              <p:nvPicPr>
                <p:cNvPr id="38" name="Ink 37">
                  <a:extLst>
                    <a:ext uri="{FF2B5EF4-FFF2-40B4-BE49-F238E27FC236}">
                      <a16:creationId xmlns:a16="http://schemas.microsoft.com/office/drawing/2014/main" id="{462E930E-75DE-7441-8959-E340973392F6}"/>
                    </a:ext>
                  </a:extLst>
                </p:cNvPr>
                <p:cNvPicPr/>
                <p:nvPr/>
              </p:nvPicPr>
              <p:blipFill>
                <a:blip r:embed="rId35"/>
                <a:stretch>
                  <a:fillRect/>
                </a:stretch>
              </p:blipFill>
              <p:spPr>
                <a:xfrm>
                  <a:off x="7664830" y="3865783"/>
                  <a:ext cx="4726800" cy="32760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40" name="Ink 39">
                  <a:extLst>
                    <a:ext uri="{FF2B5EF4-FFF2-40B4-BE49-F238E27FC236}">
                      <a16:creationId xmlns:a16="http://schemas.microsoft.com/office/drawing/2014/main" id="{9B02980F-C017-554D-96ED-6D2B4E28217A}"/>
                    </a:ext>
                  </a:extLst>
                </p14:cNvPr>
                <p14:cNvContentPartPr/>
                <p14:nvPr/>
              </p14:nvContentPartPr>
              <p14:xfrm>
                <a:off x="9787750" y="3893143"/>
                <a:ext cx="62640" cy="49680"/>
              </p14:xfrm>
            </p:contentPart>
          </mc:Choice>
          <mc:Fallback>
            <p:pic>
              <p:nvPicPr>
                <p:cNvPr id="40" name="Ink 39">
                  <a:extLst>
                    <a:ext uri="{FF2B5EF4-FFF2-40B4-BE49-F238E27FC236}">
                      <a16:creationId xmlns:a16="http://schemas.microsoft.com/office/drawing/2014/main" id="{9B02980F-C017-554D-96ED-6D2B4E28217A}"/>
                    </a:ext>
                  </a:extLst>
                </p:cNvPr>
                <p:cNvPicPr/>
                <p:nvPr/>
              </p:nvPicPr>
              <p:blipFill>
                <a:blip r:embed="rId37"/>
                <a:stretch>
                  <a:fillRect/>
                </a:stretch>
              </p:blipFill>
              <p:spPr>
                <a:xfrm>
                  <a:off x="9757150" y="3862183"/>
                  <a:ext cx="123840" cy="11124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28" name="Ink 27">
                  <a:extLst>
                    <a:ext uri="{FF2B5EF4-FFF2-40B4-BE49-F238E27FC236}">
                      <a16:creationId xmlns:a16="http://schemas.microsoft.com/office/drawing/2014/main" id="{8623E782-9597-3644-9B13-77C0D7D6D377}"/>
                    </a:ext>
                  </a:extLst>
                </p14:cNvPr>
                <p14:cNvContentPartPr/>
                <p14:nvPr/>
              </p14:nvContentPartPr>
              <p14:xfrm>
                <a:off x="9794590" y="2027263"/>
                <a:ext cx="43560" cy="51840"/>
              </p14:xfrm>
            </p:contentPart>
          </mc:Choice>
          <mc:Fallback>
            <p:pic>
              <p:nvPicPr>
                <p:cNvPr id="28" name="Ink 27">
                  <a:extLst>
                    <a:ext uri="{FF2B5EF4-FFF2-40B4-BE49-F238E27FC236}">
                      <a16:creationId xmlns:a16="http://schemas.microsoft.com/office/drawing/2014/main" id="{8623E782-9597-3644-9B13-77C0D7D6D377}"/>
                    </a:ext>
                  </a:extLst>
                </p:cNvPr>
                <p:cNvPicPr/>
                <p:nvPr/>
              </p:nvPicPr>
              <p:blipFill>
                <a:blip r:embed="rId39"/>
                <a:stretch>
                  <a:fillRect/>
                </a:stretch>
              </p:blipFill>
              <p:spPr>
                <a:xfrm>
                  <a:off x="9763630" y="1996663"/>
                  <a:ext cx="105120" cy="11304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29" name="Ink 28">
                  <a:extLst>
                    <a:ext uri="{FF2B5EF4-FFF2-40B4-BE49-F238E27FC236}">
                      <a16:creationId xmlns:a16="http://schemas.microsoft.com/office/drawing/2014/main" id="{D5DD5D27-D5A4-9A45-B9F5-DA05DB80E3B7}"/>
                    </a:ext>
                  </a:extLst>
                </p14:cNvPr>
                <p14:cNvContentPartPr/>
                <p14:nvPr/>
              </p14:nvContentPartPr>
              <p14:xfrm>
                <a:off x="9738790" y="1436503"/>
                <a:ext cx="201600" cy="532080"/>
              </p14:xfrm>
            </p:contentPart>
          </mc:Choice>
          <mc:Fallback>
            <p:pic>
              <p:nvPicPr>
                <p:cNvPr id="29" name="Ink 28">
                  <a:extLst>
                    <a:ext uri="{FF2B5EF4-FFF2-40B4-BE49-F238E27FC236}">
                      <a16:creationId xmlns:a16="http://schemas.microsoft.com/office/drawing/2014/main" id="{D5DD5D27-D5A4-9A45-B9F5-DA05DB80E3B7}"/>
                    </a:ext>
                  </a:extLst>
                </p:cNvPr>
                <p:cNvPicPr/>
                <p:nvPr/>
              </p:nvPicPr>
              <p:blipFill>
                <a:blip r:embed="rId41"/>
                <a:stretch>
                  <a:fillRect/>
                </a:stretch>
              </p:blipFill>
              <p:spPr>
                <a:xfrm>
                  <a:off x="9708190" y="1405543"/>
                  <a:ext cx="262800" cy="59364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31" name="Ink 30">
                  <a:extLst>
                    <a:ext uri="{FF2B5EF4-FFF2-40B4-BE49-F238E27FC236}">
                      <a16:creationId xmlns:a16="http://schemas.microsoft.com/office/drawing/2014/main" id="{47B08AB9-A4CF-9348-B447-15C6E3262A6C}"/>
                    </a:ext>
                  </a:extLst>
                </p14:cNvPr>
                <p14:cNvContentPartPr/>
                <p14:nvPr/>
              </p14:nvContentPartPr>
              <p14:xfrm>
                <a:off x="8090350" y="1466743"/>
                <a:ext cx="347040" cy="391680"/>
              </p14:xfrm>
            </p:contentPart>
          </mc:Choice>
          <mc:Fallback>
            <p:pic>
              <p:nvPicPr>
                <p:cNvPr id="31" name="Ink 30">
                  <a:extLst>
                    <a:ext uri="{FF2B5EF4-FFF2-40B4-BE49-F238E27FC236}">
                      <a16:creationId xmlns:a16="http://schemas.microsoft.com/office/drawing/2014/main" id="{47B08AB9-A4CF-9348-B447-15C6E3262A6C}"/>
                    </a:ext>
                  </a:extLst>
                </p:cNvPr>
                <p:cNvPicPr/>
                <p:nvPr/>
              </p:nvPicPr>
              <p:blipFill>
                <a:blip r:embed="rId43"/>
                <a:stretch>
                  <a:fillRect/>
                </a:stretch>
              </p:blipFill>
              <p:spPr>
                <a:xfrm>
                  <a:off x="8059750" y="1436143"/>
                  <a:ext cx="408240" cy="45288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32" name="Ink 31">
                  <a:extLst>
                    <a:ext uri="{FF2B5EF4-FFF2-40B4-BE49-F238E27FC236}">
                      <a16:creationId xmlns:a16="http://schemas.microsoft.com/office/drawing/2014/main" id="{4BC7D6C2-5AFB-0745-A4AA-77223D6E1A5E}"/>
                    </a:ext>
                  </a:extLst>
                </p14:cNvPr>
                <p14:cNvContentPartPr/>
                <p14:nvPr/>
              </p14:nvContentPartPr>
              <p14:xfrm>
                <a:off x="8242270" y="1487983"/>
                <a:ext cx="141120" cy="48600"/>
              </p14:xfrm>
            </p:contentPart>
          </mc:Choice>
          <mc:Fallback>
            <p:pic>
              <p:nvPicPr>
                <p:cNvPr id="32" name="Ink 31">
                  <a:extLst>
                    <a:ext uri="{FF2B5EF4-FFF2-40B4-BE49-F238E27FC236}">
                      <a16:creationId xmlns:a16="http://schemas.microsoft.com/office/drawing/2014/main" id="{4BC7D6C2-5AFB-0745-A4AA-77223D6E1A5E}"/>
                    </a:ext>
                  </a:extLst>
                </p:cNvPr>
                <p:cNvPicPr/>
                <p:nvPr/>
              </p:nvPicPr>
              <p:blipFill>
                <a:blip r:embed="rId45"/>
                <a:stretch>
                  <a:fillRect/>
                </a:stretch>
              </p:blipFill>
              <p:spPr>
                <a:xfrm>
                  <a:off x="8211310" y="1457383"/>
                  <a:ext cx="202680" cy="10980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33" name="Ink 32">
                  <a:extLst>
                    <a:ext uri="{FF2B5EF4-FFF2-40B4-BE49-F238E27FC236}">
                      <a16:creationId xmlns:a16="http://schemas.microsoft.com/office/drawing/2014/main" id="{906548BD-FC18-194D-8AD5-39B5AE970912}"/>
                    </a:ext>
                  </a:extLst>
                </p14:cNvPr>
                <p14:cNvContentPartPr/>
                <p14:nvPr/>
              </p14:nvContentPartPr>
              <p14:xfrm>
                <a:off x="8291230" y="1506343"/>
                <a:ext cx="103320" cy="55800"/>
              </p14:xfrm>
            </p:contentPart>
          </mc:Choice>
          <mc:Fallback>
            <p:pic>
              <p:nvPicPr>
                <p:cNvPr id="33" name="Ink 32">
                  <a:extLst>
                    <a:ext uri="{FF2B5EF4-FFF2-40B4-BE49-F238E27FC236}">
                      <a16:creationId xmlns:a16="http://schemas.microsoft.com/office/drawing/2014/main" id="{906548BD-FC18-194D-8AD5-39B5AE970912}"/>
                    </a:ext>
                  </a:extLst>
                </p:cNvPr>
                <p:cNvPicPr/>
                <p:nvPr/>
              </p:nvPicPr>
              <p:blipFill>
                <a:blip r:embed="rId47"/>
                <a:stretch>
                  <a:fillRect/>
                </a:stretch>
              </p:blipFill>
              <p:spPr>
                <a:xfrm>
                  <a:off x="8260630" y="1475743"/>
                  <a:ext cx="164520" cy="11700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42" name="Ink 41">
                  <a:extLst>
                    <a:ext uri="{FF2B5EF4-FFF2-40B4-BE49-F238E27FC236}">
                      <a16:creationId xmlns:a16="http://schemas.microsoft.com/office/drawing/2014/main" id="{CEBEBFD8-E477-A543-8442-2AD33510BCF6}"/>
                    </a:ext>
                  </a:extLst>
                </p14:cNvPr>
                <p14:cNvContentPartPr/>
                <p14:nvPr/>
              </p14:nvContentPartPr>
              <p14:xfrm>
                <a:off x="7488430" y="2003503"/>
                <a:ext cx="1725480" cy="116280"/>
              </p14:xfrm>
            </p:contentPart>
          </mc:Choice>
          <mc:Fallback>
            <p:pic>
              <p:nvPicPr>
                <p:cNvPr id="42" name="Ink 41">
                  <a:extLst>
                    <a:ext uri="{FF2B5EF4-FFF2-40B4-BE49-F238E27FC236}">
                      <a16:creationId xmlns:a16="http://schemas.microsoft.com/office/drawing/2014/main" id="{CEBEBFD8-E477-A543-8442-2AD33510BCF6}"/>
                    </a:ext>
                  </a:extLst>
                </p:cNvPr>
                <p:cNvPicPr/>
                <p:nvPr/>
              </p:nvPicPr>
              <p:blipFill>
                <a:blip r:embed="rId49"/>
                <a:stretch>
                  <a:fillRect/>
                </a:stretch>
              </p:blipFill>
              <p:spPr>
                <a:xfrm>
                  <a:off x="7457830" y="1972543"/>
                  <a:ext cx="1787040" cy="17784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44" name="Ink 43">
                  <a:extLst>
                    <a:ext uri="{FF2B5EF4-FFF2-40B4-BE49-F238E27FC236}">
                      <a16:creationId xmlns:a16="http://schemas.microsoft.com/office/drawing/2014/main" id="{672E407A-BC9A-8D46-93C6-93C76DD8DD6D}"/>
                    </a:ext>
                  </a:extLst>
                </p14:cNvPr>
                <p14:cNvContentPartPr/>
                <p14:nvPr/>
              </p14:nvContentPartPr>
              <p14:xfrm>
                <a:off x="8602270" y="2310583"/>
                <a:ext cx="14040" cy="12960"/>
              </p14:xfrm>
            </p:contentPart>
          </mc:Choice>
          <mc:Fallback>
            <p:pic>
              <p:nvPicPr>
                <p:cNvPr id="44" name="Ink 43">
                  <a:extLst>
                    <a:ext uri="{FF2B5EF4-FFF2-40B4-BE49-F238E27FC236}">
                      <a16:creationId xmlns:a16="http://schemas.microsoft.com/office/drawing/2014/main" id="{672E407A-BC9A-8D46-93C6-93C76DD8DD6D}"/>
                    </a:ext>
                  </a:extLst>
                </p:cNvPr>
                <p:cNvPicPr/>
                <p:nvPr/>
              </p:nvPicPr>
              <p:blipFill>
                <a:blip r:embed="rId51"/>
                <a:stretch>
                  <a:fillRect/>
                </a:stretch>
              </p:blipFill>
              <p:spPr>
                <a:xfrm>
                  <a:off x="8571670" y="2279623"/>
                  <a:ext cx="75240" cy="74520"/>
                </a:xfrm>
                <a:prstGeom prst="rect">
                  <a:avLst/>
                </a:prstGeom>
              </p:spPr>
            </p:pic>
          </mc:Fallback>
        </mc:AlternateContent>
      </p:grpSp>
      <p:grpSp>
        <p:nvGrpSpPr>
          <p:cNvPr id="54" name="Group 53">
            <a:extLst>
              <a:ext uri="{FF2B5EF4-FFF2-40B4-BE49-F238E27FC236}">
                <a16:creationId xmlns:a16="http://schemas.microsoft.com/office/drawing/2014/main" id="{8798FDE6-C474-5948-AD7F-E9AAE269762D}"/>
              </a:ext>
            </a:extLst>
          </p:cNvPr>
          <p:cNvGrpSpPr/>
          <p:nvPr/>
        </p:nvGrpSpPr>
        <p:grpSpPr>
          <a:xfrm>
            <a:off x="1701790" y="3936343"/>
            <a:ext cx="4978800" cy="713880"/>
            <a:chOff x="1701790" y="3936343"/>
            <a:chExt cx="4978800" cy="713880"/>
          </a:xfrm>
        </p:grpSpPr>
        <mc:AlternateContent xmlns:mc="http://schemas.openxmlformats.org/markup-compatibility/2006">
          <mc:Choice xmlns:p14="http://schemas.microsoft.com/office/powerpoint/2010/main" Requires="p14">
            <p:contentPart p14:bwMode="auto" r:id="rId52">
              <p14:nvContentPartPr>
                <p14:cNvPr id="46" name="Ink 45">
                  <a:extLst>
                    <a:ext uri="{FF2B5EF4-FFF2-40B4-BE49-F238E27FC236}">
                      <a16:creationId xmlns:a16="http://schemas.microsoft.com/office/drawing/2014/main" id="{47C6785F-AF7B-4542-9BB0-C56D6924AB33}"/>
                    </a:ext>
                  </a:extLst>
                </p14:cNvPr>
                <p14:cNvContentPartPr/>
                <p14:nvPr/>
              </p14:nvContentPartPr>
              <p14:xfrm>
                <a:off x="1701790" y="4033903"/>
                <a:ext cx="407160" cy="616320"/>
              </p14:xfrm>
            </p:contentPart>
          </mc:Choice>
          <mc:Fallback>
            <p:pic>
              <p:nvPicPr>
                <p:cNvPr id="46" name="Ink 45">
                  <a:extLst>
                    <a:ext uri="{FF2B5EF4-FFF2-40B4-BE49-F238E27FC236}">
                      <a16:creationId xmlns:a16="http://schemas.microsoft.com/office/drawing/2014/main" id="{47C6785F-AF7B-4542-9BB0-C56D6924AB33}"/>
                    </a:ext>
                  </a:extLst>
                </p:cNvPr>
                <p:cNvPicPr/>
                <p:nvPr/>
              </p:nvPicPr>
              <p:blipFill>
                <a:blip r:embed="rId53"/>
                <a:stretch>
                  <a:fillRect/>
                </a:stretch>
              </p:blipFill>
              <p:spPr>
                <a:xfrm>
                  <a:off x="1671190" y="4002943"/>
                  <a:ext cx="468720" cy="67752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47" name="Ink 46">
                  <a:extLst>
                    <a:ext uri="{FF2B5EF4-FFF2-40B4-BE49-F238E27FC236}">
                      <a16:creationId xmlns:a16="http://schemas.microsoft.com/office/drawing/2014/main" id="{4F832DEF-04C6-1F4A-B67A-05414B078BCD}"/>
                    </a:ext>
                  </a:extLst>
                </p14:cNvPr>
                <p14:cNvContentPartPr/>
                <p14:nvPr/>
              </p14:nvContentPartPr>
              <p14:xfrm>
                <a:off x="1797190" y="4265023"/>
                <a:ext cx="291600" cy="52200"/>
              </p14:xfrm>
            </p:contentPart>
          </mc:Choice>
          <mc:Fallback>
            <p:pic>
              <p:nvPicPr>
                <p:cNvPr id="47" name="Ink 46">
                  <a:extLst>
                    <a:ext uri="{FF2B5EF4-FFF2-40B4-BE49-F238E27FC236}">
                      <a16:creationId xmlns:a16="http://schemas.microsoft.com/office/drawing/2014/main" id="{4F832DEF-04C6-1F4A-B67A-05414B078BCD}"/>
                    </a:ext>
                  </a:extLst>
                </p:cNvPr>
                <p:cNvPicPr/>
                <p:nvPr/>
              </p:nvPicPr>
              <p:blipFill>
                <a:blip r:embed="rId55"/>
                <a:stretch>
                  <a:fillRect/>
                </a:stretch>
              </p:blipFill>
              <p:spPr>
                <a:xfrm>
                  <a:off x="1766590" y="4234423"/>
                  <a:ext cx="352800" cy="11340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48" name="Ink 47">
                  <a:extLst>
                    <a:ext uri="{FF2B5EF4-FFF2-40B4-BE49-F238E27FC236}">
                      <a16:creationId xmlns:a16="http://schemas.microsoft.com/office/drawing/2014/main" id="{594D890B-5E58-0141-9962-5A57DC00CC66}"/>
                    </a:ext>
                  </a:extLst>
                </p14:cNvPr>
                <p14:cNvContentPartPr/>
                <p14:nvPr/>
              </p14:nvContentPartPr>
              <p14:xfrm>
                <a:off x="2384710" y="4083583"/>
                <a:ext cx="230400" cy="351360"/>
              </p14:xfrm>
            </p:contentPart>
          </mc:Choice>
          <mc:Fallback>
            <p:pic>
              <p:nvPicPr>
                <p:cNvPr id="48" name="Ink 47">
                  <a:extLst>
                    <a:ext uri="{FF2B5EF4-FFF2-40B4-BE49-F238E27FC236}">
                      <a16:creationId xmlns:a16="http://schemas.microsoft.com/office/drawing/2014/main" id="{594D890B-5E58-0141-9962-5A57DC00CC66}"/>
                    </a:ext>
                  </a:extLst>
                </p:cNvPr>
                <p:cNvPicPr/>
                <p:nvPr/>
              </p:nvPicPr>
              <p:blipFill>
                <a:blip r:embed="rId57"/>
                <a:stretch>
                  <a:fillRect/>
                </a:stretch>
              </p:blipFill>
              <p:spPr>
                <a:xfrm>
                  <a:off x="2353750" y="4052983"/>
                  <a:ext cx="291600" cy="41256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49" name="Ink 48">
                  <a:extLst>
                    <a:ext uri="{FF2B5EF4-FFF2-40B4-BE49-F238E27FC236}">
                      <a16:creationId xmlns:a16="http://schemas.microsoft.com/office/drawing/2014/main" id="{AD5C2117-C91C-054F-BEB8-F26303A11FE6}"/>
                    </a:ext>
                  </a:extLst>
                </p14:cNvPr>
                <p14:cNvContentPartPr/>
                <p14:nvPr/>
              </p14:nvContentPartPr>
              <p14:xfrm>
                <a:off x="2763790" y="4222543"/>
                <a:ext cx="540720" cy="184680"/>
              </p14:xfrm>
            </p:contentPart>
          </mc:Choice>
          <mc:Fallback>
            <p:pic>
              <p:nvPicPr>
                <p:cNvPr id="49" name="Ink 48">
                  <a:extLst>
                    <a:ext uri="{FF2B5EF4-FFF2-40B4-BE49-F238E27FC236}">
                      <a16:creationId xmlns:a16="http://schemas.microsoft.com/office/drawing/2014/main" id="{AD5C2117-C91C-054F-BEB8-F26303A11FE6}"/>
                    </a:ext>
                  </a:extLst>
                </p:cNvPr>
                <p:cNvPicPr/>
                <p:nvPr/>
              </p:nvPicPr>
              <p:blipFill>
                <a:blip r:embed="rId59"/>
                <a:stretch>
                  <a:fillRect/>
                </a:stretch>
              </p:blipFill>
              <p:spPr>
                <a:xfrm>
                  <a:off x="2733190" y="4191943"/>
                  <a:ext cx="601920" cy="24624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50" name="Ink 49">
                  <a:extLst>
                    <a:ext uri="{FF2B5EF4-FFF2-40B4-BE49-F238E27FC236}">
                      <a16:creationId xmlns:a16="http://schemas.microsoft.com/office/drawing/2014/main" id="{F2301043-F1A0-0B4A-893D-D1EF71327992}"/>
                    </a:ext>
                  </a:extLst>
                </p14:cNvPr>
                <p14:cNvContentPartPr/>
                <p14:nvPr/>
              </p14:nvContentPartPr>
              <p14:xfrm>
                <a:off x="3787990" y="4038943"/>
                <a:ext cx="433800" cy="358560"/>
              </p14:xfrm>
            </p:contentPart>
          </mc:Choice>
          <mc:Fallback>
            <p:pic>
              <p:nvPicPr>
                <p:cNvPr id="50" name="Ink 49">
                  <a:extLst>
                    <a:ext uri="{FF2B5EF4-FFF2-40B4-BE49-F238E27FC236}">
                      <a16:creationId xmlns:a16="http://schemas.microsoft.com/office/drawing/2014/main" id="{F2301043-F1A0-0B4A-893D-D1EF71327992}"/>
                    </a:ext>
                  </a:extLst>
                </p:cNvPr>
                <p:cNvPicPr/>
                <p:nvPr/>
              </p:nvPicPr>
              <p:blipFill>
                <a:blip r:embed="rId61"/>
                <a:stretch>
                  <a:fillRect/>
                </a:stretch>
              </p:blipFill>
              <p:spPr>
                <a:xfrm>
                  <a:off x="3757390" y="4008343"/>
                  <a:ext cx="495000" cy="42012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51" name="Ink 50">
                  <a:extLst>
                    <a:ext uri="{FF2B5EF4-FFF2-40B4-BE49-F238E27FC236}">
                      <a16:creationId xmlns:a16="http://schemas.microsoft.com/office/drawing/2014/main" id="{F74C8FAD-66EA-1A4D-B253-D3F79922632C}"/>
                    </a:ext>
                  </a:extLst>
                </p14:cNvPr>
                <p14:cNvContentPartPr/>
                <p14:nvPr/>
              </p14:nvContentPartPr>
              <p14:xfrm>
                <a:off x="4675030" y="3936343"/>
                <a:ext cx="1045800" cy="442800"/>
              </p14:xfrm>
            </p:contentPart>
          </mc:Choice>
          <mc:Fallback>
            <p:pic>
              <p:nvPicPr>
                <p:cNvPr id="51" name="Ink 50">
                  <a:extLst>
                    <a:ext uri="{FF2B5EF4-FFF2-40B4-BE49-F238E27FC236}">
                      <a16:creationId xmlns:a16="http://schemas.microsoft.com/office/drawing/2014/main" id="{F74C8FAD-66EA-1A4D-B253-D3F79922632C}"/>
                    </a:ext>
                  </a:extLst>
                </p:cNvPr>
                <p:cNvPicPr/>
                <p:nvPr/>
              </p:nvPicPr>
              <p:blipFill>
                <a:blip r:embed="rId63"/>
                <a:stretch>
                  <a:fillRect/>
                </a:stretch>
              </p:blipFill>
              <p:spPr>
                <a:xfrm>
                  <a:off x="4644430" y="3905743"/>
                  <a:ext cx="1107000" cy="50400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52" name="Ink 51">
                  <a:extLst>
                    <a:ext uri="{FF2B5EF4-FFF2-40B4-BE49-F238E27FC236}">
                      <a16:creationId xmlns:a16="http://schemas.microsoft.com/office/drawing/2014/main" id="{A875D186-CC9A-0147-A583-930FAB471803}"/>
                    </a:ext>
                  </a:extLst>
                </p14:cNvPr>
                <p14:cNvContentPartPr/>
                <p14:nvPr/>
              </p14:nvContentPartPr>
              <p14:xfrm>
                <a:off x="5967790" y="4013023"/>
                <a:ext cx="77040" cy="58680"/>
              </p14:xfrm>
            </p:contentPart>
          </mc:Choice>
          <mc:Fallback>
            <p:pic>
              <p:nvPicPr>
                <p:cNvPr id="52" name="Ink 51">
                  <a:extLst>
                    <a:ext uri="{FF2B5EF4-FFF2-40B4-BE49-F238E27FC236}">
                      <a16:creationId xmlns:a16="http://schemas.microsoft.com/office/drawing/2014/main" id="{A875D186-CC9A-0147-A583-930FAB471803}"/>
                    </a:ext>
                  </a:extLst>
                </p:cNvPr>
                <p:cNvPicPr/>
                <p:nvPr/>
              </p:nvPicPr>
              <p:blipFill>
                <a:blip r:embed="rId65"/>
                <a:stretch>
                  <a:fillRect/>
                </a:stretch>
              </p:blipFill>
              <p:spPr>
                <a:xfrm>
                  <a:off x="5937190" y="3982423"/>
                  <a:ext cx="138240" cy="119880"/>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53" name="Ink 52">
                  <a:extLst>
                    <a:ext uri="{FF2B5EF4-FFF2-40B4-BE49-F238E27FC236}">
                      <a16:creationId xmlns:a16="http://schemas.microsoft.com/office/drawing/2014/main" id="{313F6DF2-D70B-534E-8504-2D67FA4BF518}"/>
                    </a:ext>
                  </a:extLst>
                </p14:cNvPr>
                <p14:cNvContentPartPr/>
                <p14:nvPr/>
              </p14:nvContentPartPr>
              <p14:xfrm>
                <a:off x="3242590" y="4450063"/>
                <a:ext cx="3438000" cy="99360"/>
              </p14:xfrm>
            </p:contentPart>
          </mc:Choice>
          <mc:Fallback>
            <p:pic>
              <p:nvPicPr>
                <p:cNvPr id="53" name="Ink 52">
                  <a:extLst>
                    <a:ext uri="{FF2B5EF4-FFF2-40B4-BE49-F238E27FC236}">
                      <a16:creationId xmlns:a16="http://schemas.microsoft.com/office/drawing/2014/main" id="{313F6DF2-D70B-534E-8504-2D67FA4BF518}"/>
                    </a:ext>
                  </a:extLst>
                </p:cNvPr>
                <p:cNvPicPr/>
                <p:nvPr/>
              </p:nvPicPr>
              <p:blipFill>
                <a:blip r:embed="rId67"/>
                <a:stretch>
                  <a:fillRect/>
                </a:stretch>
              </p:blipFill>
              <p:spPr>
                <a:xfrm>
                  <a:off x="3211630" y="4419103"/>
                  <a:ext cx="3499560" cy="160560"/>
                </a:xfrm>
                <a:prstGeom prst="rect">
                  <a:avLst/>
                </a:prstGeom>
              </p:spPr>
            </p:pic>
          </mc:Fallback>
        </mc:AlternateContent>
      </p:grpSp>
      <p:grpSp>
        <p:nvGrpSpPr>
          <p:cNvPr id="56" name="Group 55">
            <a:extLst>
              <a:ext uri="{FF2B5EF4-FFF2-40B4-BE49-F238E27FC236}">
                <a16:creationId xmlns:a16="http://schemas.microsoft.com/office/drawing/2014/main" id="{F71A60D3-EF3A-444D-80C9-229DE7388E81}"/>
              </a:ext>
            </a:extLst>
          </p:cNvPr>
          <p:cNvGrpSpPr/>
          <p:nvPr/>
        </p:nvGrpSpPr>
        <p:grpSpPr>
          <a:xfrm>
            <a:off x="4105150" y="1270903"/>
            <a:ext cx="2433600" cy="2150280"/>
            <a:chOff x="4105150" y="1270903"/>
            <a:chExt cx="2433600" cy="2150280"/>
          </a:xfrm>
        </p:grpSpPr>
        <mc:AlternateContent xmlns:mc="http://schemas.openxmlformats.org/markup-compatibility/2006">
          <mc:Choice xmlns:p14="http://schemas.microsoft.com/office/powerpoint/2010/main" Requires="p14">
            <p:contentPart p14:bwMode="auto" r:id="rId68">
              <p14:nvContentPartPr>
                <p14:cNvPr id="19" name="Ink 18">
                  <a:extLst>
                    <a:ext uri="{FF2B5EF4-FFF2-40B4-BE49-F238E27FC236}">
                      <a16:creationId xmlns:a16="http://schemas.microsoft.com/office/drawing/2014/main" id="{F8694479-C689-6A4A-ACB2-FB6F8228AEBC}"/>
                    </a:ext>
                  </a:extLst>
                </p14:cNvPr>
                <p14:cNvContentPartPr/>
                <p14:nvPr/>
              </p14:nvContentPartPr>
              <p14:xfrm>
                <a:off x="4290190" y="1589503"/>
                <a:ext cx="355320" cy="275760"/>
              </p14:xfrm>
            </p:contentPart>
          </mc:Choice>
          <mc:Fallback>
            <p:pic>
              <p:nvPicPr>
                <p:cNvPr id="19" name="Ink 18">
                  <a:extLst>
                    <a:ext uri="{FF2B5EF4-FFF2-40B4-BE49-F238E27FC236}">
                      <a16:creationId xmlns:a16="http://schemas.microsoft.com/office/drawing/2014/main" id="{F8694479-C689-6A4A-ACB2-FB6F8228AEBC}"/>
                    </a:ext>
                  </a:extLst>
                </p:cNvPr>
                <p:cNvPicPr/>
                <p:nvPr/>
              </p:nvPicPr>
              <p:blipFill>
                <a:blip r:embed="rId69"/>
                <a:stretch>
                  <a:fillRect/>
                </a:stretch>
              </p:blipFill>
              <p:spPr>
                <a:xfrm>
                  <a:off x="4259590" y="1558903"/>
                  <a:ext cx="416520" cy="336960"/>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20" name="Ink 19">
                  <a:extLst>
                    <a:ext uri="{FF2B5EF4-FFF2-40B4-BE49-F238E27FC236}">
                      <a16:creationId xmlns:a16="http://schemas.microsoft.com/office/drawing/2014/main" id="{CD133043-B689-A14A-8E66-57F69611FA02}"/>
                    </a:ext>
                  </a:extLst>
                </p14:cNvPr>
                <p14:cNvContentPartPr/>
                <p14:nvPr/>
              </p14:nvContentPartPr>
              <p14:xfrm>
                <a:off x="4242310" y="1572943"/>
                <a:ext cx="308880" cy="358200"/>
              </p14:xfrm>
            </p:contentPart>
          </mc:Choice>
          <mc:Fallback>
            <p:pic>
              <p:nvPicPr>
                <p:cNvPr id="20" name="Ink 19">
                  <a:extLst>
                    <a:ext uri="{FF2B5EF4-FFF2-40B4-BE49-F238E27FC236}">
                      <a16:creationId xmlns:a16="http://schemas.microsoft.com/office/drawing/2014/main" id="{CD133043-B689-A14A-8E66-57F69611FA02}"/>
                    </a:ext>
                  </a:extLst>
                </p:cNvPr>
                <p:cNvPicPr/>
                <p:nvPr/>
              </p:nvPicPr>
              <p:blipFill>
                <a:blip r:embed="rId71"/>
                <a:stretch>
                  <a:fillRect/>
                </a:stretch>
              </p:blipFill>
              <p:spPr>
                <a:xfrm>
                  <a:off x="4211710" y="1542343"/>
                  <a:ext cx="370080" cy="419400"/>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21" name="Ink 20">
                  <a:extLst>
                    <a:ext uri="{FF2B5EF4-FFF2-40B4-BE49-F238E27FC236}">
                      <a16:creationId xmlns:a16="http://schemas.microsoft.com/office/drawing/2014/main" id="{A2AAC42B-55F3-A245-930F-3964A54CE5EB}"/>
                    </a:ext>
                  </a:extLst>
                </p14:cNvPr>
                <p14:cNvContentPartPr/>
                <p14:nvPr/>
              </p14:nvContentPartPr>
              <p14:xfrm>
                <a:off x="4773670" y="1699303"/>
                <a:ext cx="174600" cy="64800"/>
              </p14:xfrm>
            </p:contentPart>
          </mc:Choice>
          <mc:Fallback>
            <p:pic>
              <p:nvPicPr>
                <p:cNvPr id="21" name="Ink 20">
                  <a:extLst>
                    <a:ext uri="{FF2B5EF4-FFF2-40B4-BE49-F238E27FC236}">
                      <a16:creationId xmlns:a16="http://schemas.microsoft.com/office/drawing/2014/main" id="{A2AAC42B-55F3-A245-930F-3964A54CE5EB}"/>
                    </a:ext>
                  </a:extLst>
                </p:cNvPr>
                <p:cNvPicPr/>
                <p:nvPr/>
              </p:nvPicPr>
              <p:blipFill>
                <a:blip r:embed="rId73"/>
                <a:stretch>
                  <a:fillRect/>
                </a:stretch>
              </p:blipFill>
              <p:spPr>
                <a:xfrm>
                  <a:off x="4743070" y="1668703"/>
                  <a:ext cx="236160" cy="126360"/>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22" name="Ink 21">
                  <a:extLst>
                    <a:ext uri="{FF2B5EF4-FFF2-40B4-BE49-F238E27FC236}">
                      <a16:creationId xmlns:a16="http://schemas.microsoft.com/office/drawing/2014/main" id="{9E9DB248-140F-2447-BA3A-7F72BDE4BF09}"/>
                    </a:ext>
                  </a:extLst>
                </p14:cNvPr>
                <p14:cNvContentPartPr/>
                <p14:nvPr/>
              </p14:nvContentPartPr>
              <p14:xfrm>
                <a:off x="5166790" y="1493743"/>
                <a:ext cx="286560" cy="435240"/>
              </p14:xfrm>
            </p:contentPart>
          </mc:Choice>
          <mc:Fallback>
            <p:pic>
              <p:nvPicPr>
                <p:cNvPr id="22" name="Ink 21">
                  <a:extLst>
                    <a:ext uri="{FF2B5EF4-FFF2-40B4-BE49-F238E27FC236}">
                      <a16:creationId xmlns:a16="http://schemas.microsoft.com/office/drawing/2014/main" id="{9E9DB248-140F-2447-BA3A-7F72BDE4BF09}"/>
                    </a:ext>
                  </a:extLst>
                </p:cNvPr>
                <p:cNvPicPr/>
                <p:nvPr/>
              </p:nvPicPr>
              <p:blipFill>
                <a:blip r:embed="rId75"/>
                <a:stretch>
                  <a:fillRect/>
                </a:stretch>
              </p:blipFill>
              <p:spPr>
                <a:xfrm>
                  <a:off x="5136190" y="1462783"/>
                  <a:ext cx="348120" cy="496800"/>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23" name="Ink 22">
                  <a:extLst>
                    <a:ext uri="{FF2B5EF4-FFF2-40B4-BE49-F238E27FC236}">
                      <a16:creationId xmlns:a16="http://schemas.microsoft.com/office/drawing/2014/main" id="{52D3508E-D8FB-0C46-BE2C-EC17570413D6}"/>
                    </a:ext>
                  </a:extLst>
                </p14:cNvPr>
                <p14:cNvContentPartPr/>
                <p14:nvPr/>
              </p14:nvContentPartPr>
              <p14:xfrm>
                <a:off x="4105150" y="2175583"/>
                <a:ext cx="1552680" cy="137520"/>
              </p14:xfrm>
            </p:contentPart>
          </mc:Choice>
          <mc:Fallback>
            <p:pic>
              <p:nvPicPr>
                <p:cNvPr id="23" name="Ink 22">
                  <a:extLst>
                    <a:ext uri="{FF2B5EF4-FFF2-40B4-BE49-F238E27FC236}">
                      <a16:creationId xmlns:a16="http://schemas.microsoft.com/office/drawing/2014/main" id="{52D3508E-D8FB-0C46-BE2C-EC17570413D6}"/>
                    </a:ext>
                  </a:extLst>
                </p:cNvPr>
                <p:cNvPicPr/>
                <p:nvPr/>
              </p:nvPicPr>
              <p:blipFill>
                <a:blip r:embed="rId77"/>
                <a:stretch>
                  <a:fillRect/>
                </a:stretch>
              </p:blipFill>
              <p:spPr>
                <a:xfrm>
                  <a:off x="4074550" y="2144983"/>
                  <a:ext cx="1614240" cy="198720"/>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24" name="Ink 23">
                  <a:extLst>
                    <a:ext uri="{FF2B5EF4-FFF2-40B4-BE49-F238E27FC236}">
                      <a16:creationId xmlns:a16="http://schemas.microsoft.com/office/drawing/2014/main" id="{1E8EBB18-A0BB-894F-BC18-76963C7CCFF0}"/>
                    </a:ext>
                  </a:extLst>
                </p14:cNvPr>
                <p14:cNvContentPartPr/>
                <p14:nvPr/>
              </p14:nvContentPartPr>
              <p14:xfrm>
                <a:off x="4737670" y="2426863"/>
                <a:ext cx="409680" cy="356040"/>
              </p14:xfrm>
            </p:contentPart>
          </mc:Choice>
          <mc:Fallback>
            <p:pic>
              <p:nvPicPr>
                <p:cNvPr id="24" name="Ink 23">
                  <a:extLst>
                    <a:ext uri="{FF2B5EF4-FFF2-40B4-BE49-F238E27FC236}">
                      <a16:creationId xmlns:a16="http://schemas.microsoft.com/office/drawing/2014/main" id="{1E8EBB18-A0BB-894F-BC18-76963C7CCFF0}"/>
                    </a:ext>
                  </a:extLst>
                </p:cNvPr>
                <p:cNvPicPr/>
                <p:nvPr/>
              </p:nvPicPr>
              <p:blipFill>
                <a:blip r:embed="rId79"/>
                <a:stretch>
                  <a:fillRect/>
                </a:stretch>
              </p:blipFill>
              <p:spPr>
                <a:xfrm>
                  <a:off x="4706710" y="2396263"/>
                  <a:ext cx="471240" cy="417240"/>
                </a:xfrm>
                <a:prstGeom prst="rect">
                  <a:avLst/>
                </a:prstGeom>
              </p:spPr>
            </p:pic>
          </mc:Fallback>
        </mc:AlternateContent>
        <mc:AlternateContent xmlns:mc="http://schemas.openxmlformats.org/markup-compatibility/2006">
          <mc:Choice xmlns:p14="http://schemas.microsoft.com/office/powerpoint/2010/main" Requires="p14">
            <p:contentPart p14:bwMode="auto" r:id="rId80">
              <p14:nvContentPartPr>
                <p14:cNvPr id="27" name="Ink 26">
                  <a:extLst>
                    <a:ext uri="{FF2B5EF4-FFF2-40B4-BE49-F238E27FC236}">
                      <a16:creationId xmlns:a16="http://schemas.microsoft.com/office/drawing/2014/main" id="{D8CB4E44-C8F3-C449-BB92-171B163D4C44}"/>
                    </a:ext>
                  </a:extLst>
                </p14:cNvPr>
                <p14:cNvContentPartPr/>
                <p14:nvPr/>
              </p14:nvContentPartPr>
              <p14:xfrm>
                <a:off x="6273790" y="1393663"/>
                <a:ext cx="264960" cy="2027520"/>
              </p14:xfrm>
            </p:contentPart>
          </mc:Choice>
          <mc:Fallback>
            <p:pic>
              <p:nvPicPr>
                <p:cNvPr id="27" name="Ink 26">
                  <a:extLst>
                    <a:ext uri="{FF2B5EF4-FFF2-40B4-BE49-F238E27FC236}">
                      <a16:creationId xmlns:a16="http://schemas.microsoft.com/office/drawing/2014/main" id="{D8CB4E44-C8F3-C449-BB92-171B163D4C44}"/>
                    </a:ext>
                  </a:extLst>
                </p:cNvPr>
                <p:cNvPicPr/>
                <p:nvPr/>
              </p:nvPicPr>
              <p:blipFill>
                <a:blip r:embed="rId81"/>
                <a:stretch>
                  <a:fillRect/>
                </a:stretch>
              </p:blipFill>
              <p:spPr>
                <a:xfrm>
                  <a:off x="6242830" y="1363063"/>
                  <a:ext cx="326160" cy="2089080"/>
                </a:xfrm>
                <a:prstGeom prst="rect">
                  <a:avLst/>
                </a:prstGeom>
              </p:spPr>
            </p:pic>
          </mc:Fallback>
        </mc:AlternateContent>
        <mc:AlternateContent xmlns:mc="http://schemas.openxmlformats.org/markup-compatibility/2006">
          <mc:Choice xmlns:p14="http://schemas.microsoft.com/office/powerpoint/2010/main" Requires="p14">
            <p:contentPart p14:bwMode="auto" r:id="rId82">
              <p14:nvContentPartPr>
                <p14:cNvPr id="55" name="Ink 54">
                  <a:extLst>
                    <a:ext uri="{FF2B5EF4-FFF2-40B4-BE49-F238E27FC236}">
                      <a16:creationId xmlns:a16="http://schemas.microsoft.com/office/drawing/2014/main" id="{5CC0F17A-8C70-3B42-9776-9C8FA5681294}"/>
                    </a:ext>
                  </a:extLst>
                </p14:cNvPr>
                <p14:cNvContentPartPr/>
                <p14:nvPr/>
              </p14:nvContentPartPr>
              <p14:xfrm>
                <a:off x="5099110" y="1270903"/>
                <a:ext cx="708480" cy="716400"/>
              </p14:xfrm>
            </p:contentPart>
          </mc:Choice>
          <mc:Fallback>
            <p:pic>
              <p:nvPicPr>
                <p:cNvPr id="55" name="Ink 54">
                  <a:extLst>
                    <a:ext uri="{FF2B5EF4-FFF2-40B4-BE49-F238E27FC236}">
                      <a16:creationId xmlns:a16="http://schemas.microsoft.com/office/drawing/2014/main" id="{5CC0F17A-8C70-3B42-9776-9C8FA5681294}"/>
                    </a:ext>
                  </a:extLst>
                </p:cNvPr>
                <p:cNvPicPr/>
                <p:nvPr/>
              </p:nvPicPr>
              <p:blipFill>
                <a:blip r:embed="rId83"/>
                <a:stretch>
                  <a:fillRect/>
                </a:stretch>
              </p:blipFill>
              <p:spPr>
                <a:xfrm>
                  <a:off x="5068510" y="1240303"/>
                  <a:ext cx="769680" cy="777960"/>
                </a:xfrm>
                <a:prstGeom prst="rect">
                  <a:avLst/>
                </a:prstGeom>
              </p:spPr>
            </p:pic>
          </mc:Fallback>
        </mc:AlternateContent>
      </p:grpSp>
    </p:spTree>
    <p:extLst>
      <p:ext uri="{BB962C8B-B14F-4D97-AF65-F5344CB8AC3E}">
        <p14:creationId xmlns:p14="http://schemas.microsoft.com/office/powerpoint/2010/main" val="61012352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031CC39-B431-594F-BEB7-EBBCCB546D3A}"/>
              </a:ext>
            </a:extLst>
          </p:cNvPr>
          <p:cNvSpPr txBox="1"/>
          <p:nvPr/>
        </p:nvSpPr>
        <p:spPr>
          <a:xfrm>
            <a:off x="1078523" y="504092"/>
            <a:ext cx="10773508" cy="1200329"/>
          </a:xfrm>
          <a:prstGeom prst="rect">
            <a:avLst/>
          </a:prstGeom>
          <a:noFill/>
        </p:spPr>
        <p:txBody>
          <a:bodyPr wrap="square" rtlCol="0">
            <a:spAutoFit/>
          </a:bodyPr>
          <a:lstStyle/>
          <a:p>
            <a:r>
              <a:rPr lang="en-US" dirty="0"/>
              <a:t>Example: Consider the below dataset. Find out the outlier using Z-score method.</a:t>
            </a:r>
          </a:p>
          <a:p>
            <a:endParaRPr lang="en-US" dirty="0"/>
          </a:p>
          <a:p>
            <a:endParaRPr lang="en-US" dirty="0"/>
          </a:p>
          <a:p>
            <a:r>
              <a:rPr lang="en-GB" i="1" dirty="0"/>
              <a:t>                                                1, 2, 2, 2, 3, 1, 1, 15, 2, 2, 2, 3, 1, 1, 2</a:t>
            </a:r>
            <a:endParaRPr lang="en-US" dirty="0"/>
          </a:p>
        </p:txBody>
      </p:sp>
      <p:sp>
        <p:nvSpPr>
          <p:cNvPr id="7" name="TextBox 6">
            <a:extLst>
              <a:ext uri="{FF2B5EF4-FFF2-40B4-BE49-F238E27FC236}">
                <a16:creationId xmlns:a16="http://schemas.microsoft.com/office/drawing/2014/main" id="{8414F907-BDF5-374C-9244-C711F6489233}"/>
              </a:ext>
            </a:extLst>
          </p:cNvPr>
          <p:cNvSpPr txBox="1"/>
          <p:nvPr/>
        </p:nvSpPr>
        <p:spPr>
          <a:xfrm>
            <a:off x="1078523" y="1925488"/>
            <a:ext cx="1040670" cy="646331"/>
          </a:xfrm>
          <a:prstGeom prst="rect">
            <a:avLst/>
          </a:prstGeom>
          <a:noFill/>
        </p:spPr>
        <p:txBody>
          <a:bodyPr wrap="none" rtlCol="0">
            <a:spAutoFit/>
          </a:bodyPr>
          <a:lstStyle/>
          <a:p>
            <a:r>
              <a:rPr lang="en-US" dirty="0"/>
              <a:t>Solution:</a:t>
            </a:r>
          </a:p>
          <a:p>
            <a:endParaRPr lang="en-US" dirty="0"/>
          </a:p>
        </p:txBody>
      </p:sp>
      <p:sp>
        <p:nvSpPr>
          <p:cNvPr id="11" name="TextBox 10">
            <a:extLst>
              <a:ext uri="{FF2B5EF4-FFF2-40B4-BE49-F238E27FC236}">
                <a16:creationId xmlns:a16="http://schemas.microsoft.com/office/drawing/2014/main" id="{2F5C3D17-50B9-514D-835B-F87954C38E84}"/>
              </a:ext>
            </a:extLst>
          </p:cNvPr>
          <p:cNvSpPr txBox="1"/>
          <p:nvPr/>
        </p:nvSpPr>
        <p:spPr>
          <a:xfrm>
            <a:off x="8077200" y="2469720"/>
            <a:ext cx="1889748" cy="923330"/>
          </a:xfrm>
          <a:prstGeom prst="rect">
            <a:avLst/>
          </a:prstGeom>
          <a:noFill/>
        </p:spPr>
        <p:txBody>
          <a:bodyPr wrap="none" rtlCol="0">
            <a:spAutoFit/>
          </a:bodyPr>
          <a:lstStyle/>
          <a:p>
            <a:r>
              <a:rPr lang="en-US" dirty="0"/>
              <a:t>Ref: </a:t>
            </a:r>
          </a:p>
          <a:p>
            <a:endParaRPr lang="en-US" dirty="0"/>
          </a:p>
          <a:p>
            <a:r>
              <a:rPr lang="en-US" dirty="0"/>
              <a:t>Z score formula =</a:t>
            </a:r>
          </a:p>
        </p:txBody>
      </p:sp>
      <p:pic>
        <p:nvPicPr>
          <p:cNvPr id="12" name="Picture 2" descr="z-score equation">
            <a:extLst>
              <a:ext uri="{FF2B5EF4-FFF2-40B4-BE49-F238E27FC236}">
                <a16:creationId xmlns:a16="http://schemas.microsoft.com/office/drawing/2014/main" id="{19C20B10-56DF-7447-ACA7-B17DBC980B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25829" y="3448148"/>
            <a:ext cx="1464706" cy="647196"/>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Straight Connector 13">
            <a:extLst>
              <a:ext uri="{FF2B5EF4-FFF2-40B4-BE49-F238E27FC236}">
                <a16:creationId xmlns:a16="http://schemas.microsoft.com/office/drawing/2014/main" id="{97DC3A15-4D60-E048-8980-6B566B027319}"/>
              </a:ext>
            </a:extLst>
          </p:cNvPr>
          <p:cNvCxnSpPr/>
          <p:nvPr/>
        </p:nvCxnSpPr>
        <p:spPr>
          <a:xfrm>
            <a:off x="7620000" y="2438388"/>
            <a:ext cx="0" cy="1883841"/>
          </a:xfrm>
          <a:prstGeom prst="line">
            <a:avLst/>
          </a:prstGeom>
        </p:spPr>
        <p:style>
          <a:lnRef idx="2">
            <a:schemeClr val="dk1"/>
          </a:lnRef>
          <a:fillRef idx="0">
            <a:schemeClr val="dk1"/>
          </a:fillRef>
          <a:effectRef idx="1">
            <a:schemeClr val="dk1"/>
          </a:effectRef>
          <a:fontRef idx="minor">
            <a:schemeClr val="tx1"/>
          </a:fontRef>
        </p:style>
      </p:cxnSp>
      <mc:AlternateContent xmlns:mc="http://schemas.openxmlformats.org/markup-compatibility/2006">
        <mc:Choice xmlns:p14="http://schemas.microsoft.com/office/powerpoint/2010/main" Requires="p14">
          <p:contentPart p14:bwMode="auto" r:id="rId3">
            <p14:nvContentPartPr>
              <p14:cNvPr id="5" name="Ink 4">
                <a:extLst>
                  <a:ext uri="{FF2B5EF4-FFF2-40B4-BE49-F238E27FC236}">
                    <a16:creationId xmlns:a16="http://schemas.microsoft.com/office/drawing/2014/main" id="{D1737C43-DFD3-D249-8571-2DF0A71C749F}"/>
                  </a:ext>
                </a:extLst>
              </p14:cNvPr>
              <p14:cNvContentPartPr/>
              <p14:nvPr/>
            </p14:nvContentPartPr>
            <p14:xfrm>
              <a:off x="2291470" y="2003503"/>
              <a:ext cx="360" cy="360"/>
            </p14:xfrm>
          </p:contentPart>
        </mc:Choice>
        <mc:Fallback>
          <p:pic>
            <p:nvPicPr>
              <p:cNvPr id="5" name="Ink 4">
                <a:extLst>
                  <a:ext uri="{FF2B5EF4-FFF2-40B4-BE49-F238E27FC236}">
                    <a16:creationId xmlns:a16="http://schemas.microsoft.com/office/drawing/2014/main" id="{D1737C43-DFD3-D249-8571-2DF0A71C749F}"/>
                  </a:ext>
                </a:extLst>
              </p:cNvPr>
              <p:cNvPicPr/>
              <p:nvPr/>
            </p:nvPicPr>
            <p:blipFill>
              <a:blip r:embed="rId4"/>
              <a:stretch>
                <a:fillRect/>
              </a:stretch>
            </p:blipFill>
            <p:spPr>
              <a:xfrm>
                <a:off x="2273470" y="1985503"/>
                <a:ext cx="36000" cy="3600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60" name="Ink 59">
                <a:extLst>
                  <a:ext uri="{FF2B5EF4-FFF2-40B4-BE49-F238E27FC236}">
                    <a16:creationId xmlns:a16="http://schemas.microsoft.com/office/drawing/2014/main" id="{5260EEF4-27CD-5448-90B8-4177BA879630}"/>
                  </a:ext>
                </a:extLst>
              </p14:cNvPr>
              <p14:cNvContentPartPr/>
              <p14:nvPr/>
            </p14:nvContentPartPr>
            <p14:xfrm>
              <a:off x="4227550" y="1001983"/>
              <a:ext cx="7560" cy="13320"/>
            </p14:xfrm>
          </p:contentPart>
        </mc:Choice>
        <mc:Fallback>
          <p:pic>
            <p:nvPicPr>
              <p:cNvPr id="60" name="Ink 59">
                <a:extLst>
                  <a:ext uri="{FF2B5EF4-FFF2-40B4-BE49-F238E27FC236}">
                    <a16:creationId xmlns:a16="http://schemas.microsoft.com/office/drawing/2014/main" id="{5260EEF4-27CD-5448-90B8-4177BA879630}"/>
                  </a:ext>
                </a:extLst>
              </p:cNvPr>
              <p:cNvPicPr/>
              <p:nvPr/>
            </p:nvPicPr>
            <p:blipFill>
              <a:blip r:embed="rId6"/>
              <a:stretch>
                <a:fillRect/>
              </a:stretch>
            </p:blipFill>
            <p:spPr>
              <a:xfrm>
                <a:off x="4196950" y="971383"/>
                <a:ext cx="69120" cy="7488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61" name="Ink 60">
                <a:extLst>
                  <a:ext uri="{FF2B5EF4-FFF2-40B4-BE49-F238E27FC236}">
                    <a16:creationId xmlns:a16="http://schemas.microsoft.com/office/drawing/2014/main" id="{652D1DA1-7373-B049-8E21-9D647B3E2712}"/>
                  </a:ext>
                </a:extLst>
              </p14:cNvPr>
              <p14:cNvContentPartPr/>
              <p14:nvPr/>
            </p14:nvContentPartPr>
            <p14:xfrm>
              <a:off x="3802390" y="1732783"/>
              <a:ext cx="267120" cy="53280"/>
            </p14:xfrm>
          </p:contentPart>
        </mc:Choice>
        <mc:Fallback>
          <p:pic>
            <p:nvPicPr>
              <p:cNvPr id="61" name="Ink 60">
                <a:extLst>
                  <a:ext uri="{FF2B5EF4-FFF2-40B4-BE49-F238E27FC236}">
                    <a16:creationId xmlns:a16="http://schemas.microsoft.com/office/drawing/2014/main" id="{652D1DA1-7373-B049-8E21-9D647B3E2712}"/>
                  </a:ext>
                </a:extLst>
              </p:cNvPr>
              <p:cNvPicPr/>
              <p:nvPr/>
            </p:nvPicPr>
            <p:blipFill>
              <a:blip r:embed="rId8"/>
              <a:stretch>
                <a:fillRect/>
              </a:stretch>
            </p:blipFill>
            <p:spPr>
              <a:xfrm>
                <a:off x="3771790" y="1702183"/>
                <a:ext cx="328320" cy="11484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62" name="Ink 61">
                <a:extLst>
                  <a:ext uri="{FF2B5EF4-FFF2-40B4-BE49-F238E27FC236}">
                    <a16:creationId xmlns:a16="http://schemas.microsoft.com/office/drawing/2014/main" id="{090A040C-54E3-B744-8539-531E521BCAE9}"/>
                  </a:ext>
                </a:extLst>
              </p14:cNvPr>
              <p14:cNvContentPartPr/>
              <p14:nvPr/>
            </p14:nvContentPartPr>
            <p14:xfrm>
              <a:off x="3951790" y="1073623"/>
              <a:ext cx="133920" cy="300240"/>
            </p14:xfrm>
          </p:contentPart>
        </mc:Choice>
        <mc:Fallback>
          <p:pic>
            <p:nvPicPr>
              <p:cNvPr id="62" name="Ink 61">
                <a:extLst>
                  <a:ext uri="{FF2B5EF4-FFF2-40B4-BE49-F238E27FC236}">
                    <a16:creationId xmlns:a16="http://schemas.microsoft.com/office/drawing/2014/main" id="{090A040C-54E3-B744-8539-531E521BCAE9}"/>
                  </a:ext>
                </a:extLst>
              </p:cNvPr>
              <p:cNvPicPr/>
              <p:nvPr/>
            </p:nvPicPr>
            <p:blipFill>
              <a:blip r:embed="rId10"/>
              <a:stretch>
                <a:fillRect/>
              </a:stretch>
            </p:blipFill>
            <p:spPr>
              <a:xfrm>
                <a:off x="3921190" y="1043023"/>
                <a:ext cx="195120" cy="361440"/>
              </a:xfrm>
              <a:prstGeom prst="rect">
                <a:avLst/>
              </a:prstGeom>
            </p:spPr>
          </p:pic>
        </mc:Fallback>
      </mc:AlternateContent>
      <p:grpSp>
        <p:nvGrpSpPr>
          <p:cNvPr id="69" name="Group 68">
            <a:extLst>
              <a:ext uri="{FF2B5EF4-FFF2-40B4-BE49-F238E27FC236}">
                <a16:creationId xmlns:a16="http://schemas.microsoft.com/office/drawing/2014/main" id="{FB9EDF9E-2E1D-6B43-A124-A618E991D4A4}"/>
              </a:ext>
            </a:extLst>
          </p:cNvPr>
          <p:cNvGrpSpPr/>
          <p:nvPr/>
        </p:nvGrpSpPr>
        <p:grpSpPr>
          <a:xfrm>
            <a:off x="8881630" y="2639623"/>
            <a:ext cx="1981080" cy="1580400"/>
            <a:chOff x="8881630" y="2639623"/>
            <a:chExt cx="1981080" cy="1580400"/>
          </a:xfrm>
        </p:grpSpPr>
        <mc:AlternateContent xmlns:mc="http://schemas.openxmlformats.org/markup-compatibility/2006">
          <mc:Choice xmlns:p14="http://schemas.microsoft.com/office/powerpoint/2010/main" Requires="p14">
            <p:contentPart p14:bwMode="auto" r:id="rId11">
              <p14:nvContentPartPr>
                <p14:cNvPr id="63" name="Ink 62">
                  <a:extLst>
                    <a:ext uri="{FF2B5EF4-FFF2-40B4-BE49-F238E27FC236}">
                      <a16:creationId xmlns:a16="http://schemas.microsoft.com/office/drawing/2014/main" id="{2EA8A38C-3689-3348-A7D9-EBC2415E394D}"/>
                    </a:ext>
                  </a:extLst>
                </p14:cNvPr>
                <p14:cNvContentPartPr/>
                <p14:nvPr/>
              </p14:nvContentPartPr>
              <p14:xfrm>
                <a:off x="10027150" y="3369343"/>
                <a:ext cx="835560" cy="368640"/>
              </p14:xfrm>
            </p:contentPart>
          </mc:Choice>
          <mc:Fallback>
            <p:pic>
              <p:nvPicPr>
                <p:cNvPr id="63" name="Ink 62">
                  <a:extLst>
                    <a:ext uri="{FF2B5EF4-FFF2-40B4-BE49-F238E27FC236}">
                      <a16:creationId xmlns:a16="http://schemas.microsoft.com/office/drawing/2014/main" id="{2EA8A38C-3689-3348-A7D9-EBC2415E394D}"/>
                    </a:ext>
                  </a:extLst>
                </p:cNvPr>
                <p:cNvPicPr/>
                <p:nvPr/>
              </p:nvPicPr>
              <p:blipFill>
                <a:blip r:embed="rId12"/>
                <a:stretch>
                  <a:fillRect/>
                </a:stretch>
              </p:blipFill>
              <p:spPr>
                <a:xfrm>
                  <a:off x="9996550" y="3338743"/>
                  <a:ext cx="896760" cy="42984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64" name="Ink 63">
                  <a:extLst>
                    <a:ext uri="{FF2B5EF4-FFF2-40B4-BE49-F238E27FC236}">
                      <a16:creationId xmlns:a16="http://schemas.microsoft.com/office/drawing/2014/main" id="{1C581AB1-BDBE-5041-8DC4-9ACA930305D4}"/>
                    </a:ext>
                  </a:extLst>
                </p14:cNvPr>
                <p14:cNvContentPartPr/>
                <p14:nvPr/>
              </p14:nvContentPartPr>
              <p14:xfrm>
                <a:off x="9576070" y="3877303"/>
                <a:ext cx="969480" cy="342720"/>
              </p14:xfrm>
            </p:contentPart>
          </mc:Choice>
          <mc:Fallback>
            <p:pic>
              <p:nvPicPr>
                <p:cNvPr id="64" name="Ink 63">
                  <a:extLst>
                    <a:ext uri="{FF2B5EF4-FFF2-40B4-BE49-F238E27FC236}">
                      <a16:creationId xmlns:a16="http://schemas.microsoft.com/office/drawing/2014/main" id="{1C581AB1-BDBE-5041-8DC4-9ACA930305D4}"/>
                    </a:ext>
                  </a:extLst>
                </p:cNvPr>
                <p:cNvPicPr/>
                <p:nvPr/>
              </p:nvPicPr>
              <p:blipFill>
                <a:blip r:embed="rId14"/>
                <a:stretch>
                  <a:fillRect/>
                </a:stretch>
              </p:blipFill>
              <p:spPr>
                <a:xfrm>
                  <a:off x="9545470" y="3846703"/>
                  <a:ext cx="1031040" cy="40392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66" name="Ink 65">
                  <a:extLst>
                    <a:ext uri="{FF2B5EF4-FFF2-40B4-BE49-F238E27FC236}">
                      <a16:creationId xmlns:a16="http://schemas.microsoft.com/office/drawing/2014/main" id="{E7F3619F-A0EF-3040-8284-E876B0115EF5}"/>
                    </a:ext>
                  </a:extLst>
                </p14:cNvPr>
                <p14:cNvContentPartPr/>
                <p14:nvPr/>
              </p14:nvContentPartPr>
              <p14:xfrm>
                <a:off x="8881630" y="3230023"/>
                <a:ext cx="432720" cy="587880"/>
              </p14:xfrm>
            </p:contentPart>
          </mc:Choice>
          <mc:Fallback>
            <p:pic>
              <p:nvPicPr>
                <p:cNvPr id="66" name="Ink 65">
                  <a:extLst>
                    <a:ext uri="{FF2B5EF4-FFF2-40B4-BE49-F238E27FC236}">
                      <a16:creationId xmlns:a16="http://schemas.microsoft.com/office/drawing/2014/main" id="{E7F3619F-A0EF-3040-8284-E876B0115EF5}"/>
                    </a:ext>
                  </a:extLst>
                </p:cNvPr>
                <p:cNvPicPr/>
                <p:nvPr/>
              </p:nvPicPr>
              <p:blipFill>
                <a:blip r:embed="rId16"/>
                <a:stretch>
                  <a:fillRect/>
                </a:stretch>
              </p:blipFill>
              <p:spPr>
                <a:xfrm>
                  <a:off x="8851030" y="3199423"/>
                  <a:ext cx="493920" cy="64908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68" name="Ink 67">
                  <a:extLst>
                    <a:ext uri="{FF2B5EF4-FFF2-40B4-BE49-F238E27FC236}">
                      <a16:creationId xmlns:a16="http://schemas.microsoft.com/office/drawing/2014/main" id="{FD0C009E-5075-1643-A699-4CF9D5DF01D8}"/>
                    </a:ext>
                  </a:extLst>
                </p14:cNvPr>
                <p14:cNvContentPartPr/>
                <p14:nvPr/>
              </p14:nvContentPartPr>
              <p14:xfrm>
                <a:off x="9139750" y="2639623"/>
                <a:ext cx="250920" cy="481680"/>
              </p14:xfrm>
            </p:contentPart>
          </mc:Choice>
          <mc:Fallback>
            <p:pic>
              <p:nvPicPr>
                <p:cNvPr id="68" name="Ink 67">
                  <a:extLst>
                    <a:ext uri="{FF2B5EF4-FFF2-40B4-BE49-F238E27FC236}">
                      <a16:creationId xmlns:a16="http://schemas.microsoft.com/office/drawing/2014/main" id="{FD0C009E-5075-1643-A699-4CF9D5DF01D8}"/>
                    </a:ext>
                  </a:extLst>
                </p:cNvPr>
                <p:cNvPicPr/>
                <p:nvPr/>
              </p:nvPicPr>
              <p:blipFill>
                <a:blip r:embed="rId18"/>
                <a:stretch>
                  <a:fillRect/>
                </a:stretch>
              </p:blipFill>
              <p:spPr>
                <a:xfrm>
                  <a:off x="9108790" y="2609023"/>
                  <a:ext cx="312480" cy="542880"/>
                </a:xfrm>
                <a:prstGeom prst="rect">
                  <a:avLst/>
                </a:prstGeom>
              </p:spPr>
            </p:pic>
          </mc:Fallback>
        </mc:AlternateContent>
      </p:grpSp>
      <p:grpSp>
        <p:nvGrpSpPr>
          <p:cNvPr id="97" name="Group 96">
            <a:extLst>
              <a:ext uri="{FF2B5EF4-FFF2-40B4-BE49-F238E27FC236}">
                <a16:creationId xmlns:a16="http://schemas.microsoft.com/office/drawing/2014/main" id="{397C6EF0-FABE-F64C-BC54-F21EC948D613}"/>
              </a:ext>
            </a:extLst>
          </p:cNvPr>
          <p:cNvGrpSpPr/>
          <p:nvPr/>
        </p:nvGrpSpPr>
        <p:grpSpPr>
          <a:xfrm>
            <a:off x="1405870" y="2565463"/>
            <a:ext cx="430560" cy="552600"/>
            <a:chOff x="1405870" y="2565463"/>
            <a:chExt cx="430560" cy="552600"/>
          </a:xfrm>
        </p:grpSpPr>
        <mc:AlternateContent xmlns:mc="http://schemas.openxmlformats.org/markup-compatibility/2006">
          <mc:Choice xmlns:p14="http://schemas.microsoft.com/office/powerpoint/2010/main" Requires="p14">
            <p:contentPart p14:bwMode="auto" r:id="rId19">
              <p14:nvContentPartPr>
                <p14:cNvPr id="70" name="Ink 69">
                  <a:extLst>
                    <a:ext uri="{FF2B5EF4-FFF2-40B4-BE49-F238E27FC236}">
                      <a16:creationId xmlns:a16="http://schemas.microsoft.com/office/drawing/2014/main" id="{730EA125-9EC7-874C-BBF2-F78A0E923155}"/>
                    </a:ext>
                  </a:extLst>
                </p14:cNvPr>
                <p14:cNvContentPartPr/>
                <p14:nvPr/>
              </p14:nvContentPartPr>
              <p14:xfrm>
                <a:off x="1575790" y="2703343"/>
                <a:ext cx="17640" cy="279360"/>
              </p14:xfrm>
            </p:contentPart>
          </mc:Choice>
          <mc:Fallback>
            <p:pic>
              <p:nvPicPr>
                <p:cNvPr id="70" name="Ink 69">
                  <a:extLst>
                    <a:ext uri="{FF2B5EF4-FFF2-40B4-BE49-F238E27FC236}">
                      <a16:creationId xmlns:a16="http://schemas.microsoft.com/office/drawing/2014/main" id="{730EA125-9EC7-874C-BBF2-F78A0E923155}"/>
                    </a:ext>
                  </a:extLst>
                </p:cNvPr>
                <p:cNvPicPr/>
                <p:nvPr/>
              </p:nvPicPr>
              <p:blipFill>
                <a:blip r:embed="rId20"/>
                <a:stretch>
                  <a:fillRect/>
                </a:stretch>
              </p:blipFill>
              <p:spPr>
                <a:xfrm>
                  <a:off x="1544830" y="2672383"/>
                  <a:ext cx="79200" cy="34056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71" name="Ink 70">
                  <a:extLst>
                    <a:ext uri="{FF2B5EF4-FFF2-40B4-BE49-F238E27FC236}">
                      <a16:creationId xmlns:a16="http://schemas.microsoft.com/office/drawing/2014/main" id="{CFD5963A-CEB1-D543-991E-3FEE4DBDE54D}"/>
                    </a:ext>
                  </a:extLst>
                </p14:cNvPr>
                <p14:cNvContentPartPr/>
                <p14:nvPr/>
              </p14:nvContentPartPr>
              <p14:xfrm>
                <a:off x="1405870" y="2565463"/>
                <a:ext cx="430560" cy="552600"/>
              </p14:xfrm>
            </p:contentPart>
          </mc:Choice>
          <mc:Fallback>
            <p:pic>
              <p:nvPicPr>
                <p:cNvPr id="71" name="Ink 70">
                  <a:extLst>
                    <a:ext uri="{FF2B5EF4-FFF2-40B4-BE49-F238E27FC236}">
                      <a16:creationId xmlns:a16="http://schemas.microsoft.com/office/drawing/2014/main" id="{CFD5963A-CEB1-D543-991E-3FEE4DBDE54D}"/>
                    </a:ext>
                  </a:extLst>
                </p:cNvPr>
                <p:cNvPicPr/>
                <p:nvPr/>
              </p:nvPicPr>
              <p:blipFill>
                <a:blip r:embed="rId22"/>
                <a:stretch>
                  <a:fillRect/>
                </a:stretch>
              </p:blipFill>
              <p:spPr>
                <a:xfrm>
                  <a:off x="1375270" y="2534863"/>
                  <a:ext cx="492120" cy="613800"/>
                </a:xfrm>
                <a:prstGeom prst="rect">
                  <a:avLst/>
                </a:prstGeom>
              </p:spPr>
            </p:pic>
          </mc:Fallback>
        </mc:AlternateContent>
      </p:grpSp>
      <p:grpSp>
        <p:nvGrpSpPr>
          <p:cNvPr id="96" name="Group 95">
            <a:extLst>
              <a:ext uri="{FF2B5EF4-FFF2-40B4-BE49-F238E27FC236}">
                <a16:creationId xmlns:a16="http://schemas.microsoft.com/office/drawing/2014/main" id="{FD812F46-F8C3-2B41-A03A-194269325BAE}"/>
              </a:ext>
            </a:extLst>
          </p:cNvPr>
          <p:cNvGrpSpPr/>
          <p:nvPr/>
        </p:nvGrpSpPr>
        <p:grpSpPr>
          <a:xfrm>
            <a:off x="2180950" y="2532343"/>
            <a:ext cx="1620720" cy="529920"/>
            <a:chOff x="2180950" y="2532343"/>
            <a:chExt cx="1620720" cy="529920"/>
          </a:xfrm>
        </p:grpSpPr>
        <mc:AlternateContent xmlns:mc="http://schemas.openxmlformats.org/markup-compatibility/2006">
          <mc:Choice xmlns:p14="http://schemas.microsoft.com/office/powerpoint/2010/main" Requires="p14">
            <p:contentPart p14:bwMode="auto" r:id="rId23">
              <p14:nvContentPartPr>
                <p14:cNvPr id="72" name="Ink 71">
                  <a:extLst>
                    <a:ext uri="{FF2B5EF4-FFF2-40B4-BE49-F238E27FC236}">
                      <a16:creationId xmlns:a16="http://schemas.microsoft.com/office/drawing/2014/main" id="{05FEF1F9-C584-0949-9B36-889928760A44}"/>
                    </a:ext>
                  </a:extLst>
                </p14:cNvPr>
                <p14:cNvContentPartPr/>
                <p14:nvPr/>
              </p14:nvContentPartPr>
              <p14:xfrm>
                <a:off x="2222350" y="2678503"/>
                <a:ext cx="270360" cy="326520"/>
              </p14:xfrm>
            </p:contentPart>
          </mc:Choice>
          <mc:Fallback>
            <p:pic>
              <p:nvPicPr>
                <p:cNvPr id="72" name="Ink 71">
                  <a:extLst>
                    <a:ext uri="{FF2B5EF4-FFF2-40B4-BE49-F238E27FC236}">
                      <a16:creationId xmlns:a16="http://schemas.microsoft.com/office/drawing/2014/main" id="{05FEF1F9-C584-0949-9B36-889928760A44}"/>
                    </a:ext>
                  </a:extLst>
                </p:cNvPr>
                <p:cNvPicPr/>
                <p:nvPr/>
              </p:nvPicPr>
              <p:blipFill>
                <a:blip r:embed="rId24"/>
                <a:stretch>
                  <a:fillRect/>
                </a:stretch>
              </p:blipFill>
              <p:spPr>
                <a:xfrm>
                  <a:off x="2191750" y="2647903"/>
                  <a:ext cx="331920" cy="388080"/>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73" name="Ink 72">
                  <a:extLst>
                    <a:ext uri="{FF2B5EF4-FFF2-40B4-BE49-F238E27FC236}">
                      <a16:creationId xmlns:a16="http://schemas.microsoft.com/office/drawing/2014/main" id="{A49F75E2-E7F5-A044-9CBB-32470BE8E582}"/>
                    </a:ext>
                  </a:extLst>
                </p14:cNvPr>
                <p14:cNvContentPartPr/>
                <p14:nvPr/>
              </p14:nvContentPartPr>
              <p14:xfrm>
                <a:off x="2180950" y="2841583"/>
                <a:ext cx="269640" cy="28800"/>
              </p14:xfrm>
            </p:contentPart>
          </mc:Choice>
          <mc:Fallback>
            <p:pic>
              <p:nvPicPr>
                <p:cNvPr id="73" name="Ink 72">
                  <a:extLst>
                    <a:ext uri="{FF2B5EF4-FFF2-40B4-BE49-F238E27FC236}">
                      <a16:creationId xmlns:a16="http://schemas.microsoft.com/office/drawing/2014/main" id="{A49F75E2-E7F5-A044-9CBB-32470BE8E582}"/>
                    </a:ext>
                  </a:extLst>
                </p:cNvPr>
                <p:cNvPicPr/>
                <p:nvPr/>
              </p:nvPicPr>
              <p:blipFill>
                <a:blip r:embed="rId26"/>
                <a:stretch>
                  <a:fillRect/>
                </a:stretch>
              </p:blipFill>
              <p:spPr>
                <a:xfrm>
                  <a:off x="2150350" y="2810623"/>
                  <a:ext cx="330840" cy="90000"/>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74" name="Ink 73">
                  <a:extLst>
                    <a:ext uri="{FF2B5EF4-FFF2-40B4-BE49-F238E27FC236}">
                      <a16:creationId xmlns:a16="http://schemas.microsoft.com/office/drawing/2014/main" id="{725AC7A1-E23A-1040-8CC2-749C79E964D8}"/>
                    </a:ext>
                  </a:extLst>
                </p14:cNvPr>
                <p14:cNvContentPartPr/>
                <p14:nvPr/>
              </p14:nvContentPartPr>
              <p14:xfrm>
                <a:off x="2688190" y="2532343"/>
                <a:ext cx="168480" cy="489240"/>
              </p14:xfrm>
            </p:contentPart>
          </mc:Choice>
          <mc:Fallback>
            <p:pic>
              <p:nvPicPr>
                <p:cNvPr id="74" name="Ink 73">
                  <a:extLst>
                    <a:ext uri="{FF2B5EF4-FFF2-40B4-BE49-F238E27FC236}">
                      <a16:creationId xmlns:a16="http://schemas.microsoft.com/office/drawing/2014/main" id="{725AC7A1-E23A-1040-8CC2-749C79E964D8}"/>
                    </a:ext>
                  </a:extLst>
                </p:cNvPr>
                <p:cNvPicPr/>
                <p:nvPr/>
              </p:nvPicPr>
              <p:blipFill>
                <a:blip r:embed="rId28"/>
                <a:stretch>
                  <a:fillRect/>
                </a:stretch>
              </p:blipFill>
              <p:spPr>
                <a:xfrm>
                  <a:off x="2657230" y="2501743"/>
                  <a:ext cx="230040" cy="550800"/>
                </a:xfrm>
                <a:prstGeom prst="rect">
                  <a:avLst/>
                </a:prstGeom>
              </p:spPr>
            </p:pic>
          </mc:Fallback>
        </mc:AlternateContent>
        <mc:AlternateContent xmlns:mc="http://schemas.openxmlformats.org/markup-compatibility/2006">
          <mc:Choice xmlns:p14="http://schemas.microsoft.com/office/powerpoint/2010/main" Requires="p14">
            <p:contentPart p14:bwMode="auto" r:id="rId29">
              <p14:nvContentPartPr>
                <p14:cNvPr id="75" name="Ink 74">
                  <a:extLst>
                    <a:ext uri="{FF2B5EF4-FFF2-40B4-BE49-F238E27FC236}">
                      <a16:creationId xmlns:a16="http://schemas.microsoft.com/office/drawing/2014/main" id="{763DF4BD-A384-F548-9158-BD9FC42CE41D}"/>
                    </a:ext>
                  </a:extLst>
                </p14:cNvPr>
                <p14:cNvContentPartPr/>
                <p14:nvPr/>
              </p14:nvContentPartPr>
              <p14:xfrm>
                <a:off x="3001750" y="2700463"/>
                <a:ext cx="40320" cy="224280"/>
              </p14:xfrm>
            </p:contentPart>
          </mc:Choice>
          <mc:Fallback>
            <p:pic>
              <p:nvPicPr>
                <p:cNvPr id="75" name="Ink 74">
                  <a:extLst>
                    <a:ext uri="{FF2B5EF4-FFF2-40B4-BE49-F238E27FC236}">
                      <a16:creationId xmlns:a16="http://schemas.microsoft.com/office/drawing/2014/main" id="{763DF4BD-A384-F548-9158-BD9FC42CE41D}"/>
                    </a:ext>
                  </a:extLst>
                </p:cNvPr>
                <p:cNvPicPr/>
                <p:nvPr/>
              </p:nvPicPr>
              <p:blipFill>
                <a:blip r:embed="rId30"/>
                <a:stretch>
                  <a:fillRect/>
                </a:stretch>
              </p:blipFill>
              <p:spPr>
                <a:xfrm>
                  <a:off x="2971150" y="2669863"/>
                  <a:ext cx="101520" cy="285840"/>
                </a:xfrm>
                <a:prstGeom prst="rect">
                  <a:avLst/>
                </a:prstGeom>
              </p:spPr>
            </p:pic>
          </mc:Fallback>
        </mc:AlternateContent>
        <mc:AlternateContent xmlns:mc="http://schemas.openxmlformats.org/markup-compatibility/2006">
          <mc:Choice xmlns:p14="http://schemas.microsoft.com/office/powerpoint/2010/main" Requires="p14">
            <p:contentPart p14:bwMode="auto" r:id="rId31">
              <p14:nvContentPartPr>
                <p14:cNvPr id="76" name="Ink 75">
                  <a:extLst>
                    <a:ext uri="{FF2B5EF4-FFF2-40B4-BE49-F238E27FC236}">
                      <a16:creationId xmlns:a16="http://schemas.microsoft.com/office/drawing/2014/main" id="{CF2C29FB-8676-8245-8D78-A0C64E60B7F6}"/>
                    </a:ext>
                  </a:extLst>
                </p14:cNvPr>
                <p14:cNvContentPartPr/>
                <p14:nvPr/>
              </p14:nvContentPartPr>
              <p14:xfrm>
                <a:off x="3111910" y="2552143"/>
                <a:ext cx="180720" cy="510120"/>
              </p14:xfrm>
            </p:contentPart>
          </mc:Choice>
          <mc:Fallback>
            <p:pic>
              <p:nvPicPr>
                <p:cNvPr id="76" name="Ink 75">
                  <a:extLst>
                    <a:ext uri="{FF2B5EF4-FFF2-40B4-BE49-F238E27FC236}">
                      <a16:creationId xmlns:a16="http://schemas.microsoft.com/office/drawing/2014/main" id="{CF2C29FB-8676-8245-8D78-A0C64E60B7F6}"/>
                    </a:ext>
                  </a:extLst>
                </p:cNvPr>
                <p:cNvPicPr/>
                <p:nvPr/>
              </p:nvPicPr>
              <p:blipFill>
                <a:blip r:embed="rId32"/>
                <a:stretch>
                  <a:fillRect/>
                </a:stretch>
              </p:blipFill>
              <p:spPr>
                <a:xfrm>
                  <a:off x="3081310" y="2521543"/>
                  <a:ext cx="241920" cy="571680"/>
                </a:xfrm>
                <a:prstGeom prst="rect">
                  <a:avLst/>
                </a:prstGeom>
              </p:spPr>
            </p:pic>
          </mc:Fallback>
        </mc:AlternateContent>
        <mc:AlternateContent xmlns:mc="http://schemas.openxmlformats.org/markup-compatibility/2006">
          <mc:Choice xmlns:p14="http://schemas.microsoft.com/office/powerpoint/2010/main" Requires="p14">
            <p:contentPart p14:bwMode="auto" r:id="rId33">
              <p14:nvContentPartPr>
                <p14:cNvPr id="77" name="Ink 76">
                  <a:extLst>
                    <a:ext uri="{FF2B5EF4-FFF2-40B4-BE49-F238E27FC236}">
                      <a16:creationId xmlns:a16="http://schemas.microsoft.com/office/drawing/2014/main" id="{9A8EC996-C1EB-0A40-B730-40762F80325C}"/>
                    </a:ext>
                  </a:extLst>
                </p14:cNvPr>
                <p14:cNvContentPartPr/>
                <p14:nvPr/>
              </p14:nvContentPartPr>
              <p14:xfrm>
                <a:off x="3568750" y="2673103"/>
                <a:ext cx="232920" cy="37800"/>
              </p14:xfrm>
            </p:contentPart>
          </mc:Choice>
          <mc:Fallback>
            <p:pic>
              <p:nvPicPr>
                <p:cNvPr id="77" name="Ink 76">
                  <a:extLst>
                    <a:ext uri="{FF2B5EF4-FFF2-40B4-BE49-F238E27FC236}">
                      <a16:creationId xmlns:a16="http://schemas.microsoft.com/office/drawing/2014/main" id="{9A8EC996-C1EB-0A40-B730-40762F80325C}"/>
                    </a:ext>
                  </a:extLst>
                </p:cNvPr>
                <p:cNvPicPr/>
                <p:nvPr/>
              </p:nvPicPr>
              <p:blipFill>
                <a:blip r:embed="rId34"/>
                <a:stretch>
                  <a:fillRect/>
                </a:stretch>
              </p:blipFill>
              <p:spPr>
                <a:xfrm>
                  <a:off x="3538150" y="2642503"/>
                  <a:ext cx="294120" cy="99000"/>
                </a:xfrm>
                <a:prstGeom prst="rect">
                  <a:avLst/>
                </a:prstGeom>
              </p:spPr>
            </p:pic>
          </mc:Fallback>
        </mc:AlternateContent>
        <mc:AlternateContent xmlns:mc="http://schemas.openxmlformats.org/markup-compatibility/2006">
          <mc:Choice xmlns:p14="http://schemas.microsoft.com/office/powerpoint/2010/main" Requires="p14">
            <p:contentPart p14:bwMode="auto" r:id="rId35">
              <p14:nvContentPartPr>
                <p14:cNvPr id="78" name="Ink 77">
                  <a:extLst>
                    <a:ext uri="{FF2B5EF4-FFF2-40B4-BE49-F238E27FC236}">
                      <a16:creationId xmlns:a16="http://schemas.microsoft.com/office/drawing/2014/main" id="{226CF312-9675-DD4C-BBAA-21FA8E4FD069}"/>
                    </a:ext>
                  </a:extLst>
                </p14:cNvPr>
                <p14:cNvContentPartPr/>
                <p14:nvPr/>
              </p14:nvContentPartPr>
              <p14:xfrm>
                <a:off x="3577390" y="2884063"/>
                <a:ext cx="179280" cy="11160"/>
              </p14:xfrm>
            </p:contentPart>
          </mc:Choice>
          <mc:Fallback>
            <p:pic>
              <p:nvPicPr>
                <p:cNvPr id="78" name="Ink 77">
                  <a:extLst>
                    <a:ext uri="{FF2B5EF4-FFF2-40B4-BE49-F238E27FC236}">
                      <a16:creationId xmlns:a16="http://schemas.microsoft.com/office/drawing/2014/main" id="{226CF312-9675-DD4C-BBAA-21FA8E4FD069}"/>
                    </a:ext>
                  </a:extLst>
                </p:cNvPr>
                <p:cNvPicPr/>
                <p:nvPr/>
              </p:nvPicPr>
              <p:blipFill>
                <a:blip r:embed="rId36"/>
                <a:stretch>
                  <a:fillRect/>
                </a:stretch>
              </p:blipFill>
              <p:spPr>
                <a:xfrm>
                  <a:off x="3546790" y="2853463"/>
                  <a:ext cx="240840" cy="72720"/>
                </a:xfrm>
                <a:prstGeom prst="rect">
                  <a:avLst/>
                </a:prstGeom>
              </p:spPr>
            </p:pic>
          </mc:Fallback>
        </mc:AlternateContent>
      </p:grpSp>
      <p:grpSp>
        <p:nvGrpSpPr>
          <p:cNvPr id="95" name="Group 94">
            <a:extLst>
              <a:ext uri="{FF2B5EF4-FFF2-40B4-BE49-F238E27FC236}">
                <a16:creationId xmlns:a16="http://schemas.microsoft.com/office/drawing/2014/main" id="{7137D796-BB2D-DE4B-92D7-B1E40F270F59}"/>
              </a:ext>
            </a:extLst>
          </p:cNvPr>
          <p:cNvGrpSpPr/>
          <p:nvPr/>
        </p:nvGrpSpPr>
        <p:grpSpPr>
          <a:xfrm>
            <a:off x="1305790" y="3341983"/>
            <a:ext cx="2073240" cy="1393560"/>
            <a:chOff x="1305790" y="3341983"/>
            <a:chExt cx="2073240" cy="1393560"/>
          </a:xfrm>
        </p:grpSpPr>
        <mc:AlternateContent xmlns:mc="http://schemas.openxmlformats.org/markup-compatibility/2006">
          <mc:Choice xmlns:p14="http://schemas.microsoft.com/office/powerpoint/2010/main" Requires="p14">
            <p:contentPart p14:bwMode="auto" r:id="rId37">
              <p14:nvContentPartPr>
                <p14:cNvPr id="79" name="Ink 78">
                  <a:extLst>
                    <a:ext uri="{FF2B5EF4-FFF2-40B4-BE49-F238E27FC236}">
                      <a16:creationId xmlns:a16="http://schemas.microsoft.com/office/drawing/2014/main" id="{1B7C105E-B8E7-0D4C-A2C1-40F9269C40D3}"/>
                    </a:ext>
                  </a:extLst>
                </p14:cNvPr>
                <p14:cNvContentPartPr/>
                <p14:nvPr/>
              </p14:nvContentPartPr>
              <p14:xfrm>
                <a:off x="1463110" y="3509743"/>
                <a:ext cx="270360" cy="273960"/>
              </p14:xfrm>
            </p:contentPart>
          </mc:Choice>
          <mc:Fallback>
            <p:pic>
              <p:nvPicPr>
                <p:cNvPr id="79" name="Ink 78">
                  <a:extLst>
                    <a:ext uri="{FF2B5EF4-FFF2-40B4-BE49-F238E27FC236}">
                      <a16:creationId xmlns:a16="http://schemas.microsoft.com/office/drawing/2014/main" id="{1B7C105E-B8E7-0D4C-A2C1-40F9269C40D3}"/>
                    </a:ext>
                  </a:extLst>
                </p:cNvPr>
                <p:cNvPicPr/>
                <p:nvPr/>
              </p:nvPicPr>
              <p:blipFill>
                <a:blip r:embed="rId38"/>
                <a:stretch>
                  <a:fillRect/>
                </a:stretch>
              </p:blipFill>
              <p:spPr>
                <a:xfrm>
                  <a:off x="1432510" y="3479143"/>
                  <a:ext cx="331560" cy="335160"/>
                </a:xfrm>
                <a:prstGeom prst="rect">
                  <a:avLst/>
                </a:prstGeom>
              </p:spPr>
            </p:pic>
          </mc:Fallback>
        </mc:AlternateContent>
        <mc:AlternateContent xmlns:mc="http://schemas.openxmlformats.org/markup-compatibility/2006">
          <mc:Choice xmlns:p14="http://schemas.microsoft.com/office/powerpoint/2010/main" Requires="p14">
            <p:contentPart p14:bwMode="auto" r:id="rId39">
              <p14:nvContentPartPr>
                <p14:cNvPr id="80" name="Ink 79">
                  <a:extLst>
                    <a:ext uri="{FF2B5EF4-FFF2-40B4-BE49-F238E27FC236}">
                      <a16:creationId xmlns:a16="http://schemas.microsoft.com/office/drawing/2014/main" id="{47FBB4C4-C0EA-0D43-B800-D07D46924C37}"/>
                    </a:ext>
                  </a:extLst>
                </p14:cNvPr>
                <p14:cNvContentPartPr/>
                <p14:nvPr/>
              </p14:nvContentPartPr>
              <p14:xfrm>
                <a:off x="1325950" y="3366103"/>
                <a:ext cx="548280" cy="684360"/>
              </p14:xfrm>
            </p:contentPart>
          </mc:Choice>
          <mc:Fallback>
            <p:pic>
              <p:nvPicPr>
                <p:cNvPr id="80" name="Ink 79">
                  <a:extLst>
                    <a:ext uri="{FF2B5EF4-FFF2-40B4-BE49-F238E27FC236}">
                      <a16:creationId xmlns:a16="http://schemas.microsoft.com/office/drawing/2014/main" id="{47FBB4C4-C0EA-0D43-B800-D07D46924C37}"/>
                    </a:ext>
                  </a:extLst>
                </p:cNvPr>
                <p:cNvPicPr/>
                <p:nvPr/>
              </p:nvPicPr>
              <p:blipFill>
                <a:blip r:embed="rId40"/>
                <a:stretch>
                  <a:fillRect/>
                </a:stretch>
              </p:blipFill>
              <p:spPr>
                <a:xfrm>
                  <a:off x="1295350" y="3335503"/>
                  <a:ext cx="609840" cy="745560"/>
                </a:xfrm>
                <a:prstGeom prst="rect">
                  <a:avLst/>
                </a:prstGeom>
              </p:spPr>
            </p:pic>
          </mc:Fallback>
        </mc:AlternateContent>
        <mc:AlternateContent xmlns:mc="http://schemas.openxmlformats.org/markup-compatibility/2006">
          <mc:Choice xmlns:p14="http://schemas.microsoft.com/office/powerpoint/2010/main" Requires="p14">
            <p:contentPart p14:bwMode="auto" r:id="rId41">
              <p14:nvContentPartPr>
                <p14:cNvPr id="81" name="Ink 80">
                  <a:extLst>
                    <a:ext uri="{FF2B5EF4-FFF2-40B4-BE49-F238E27FC236}">
                      <a16:creationId xmlns:a16="http://schemas.microsoft.com/office/drawing/2014/main" id="{A2989909-9B82-2846-9003-BD6B6FC1B3DF}"/>
                    </a:ext>
                  </a:extLst>
                </p14:cNvPr>
                <p14:cNvContentPartPr/>
                <p14:nvPr/>
              </p14:nvContentPartPr>
              <p14:xfrm>
                <a:off x="1984750" y="3461503"/>
                <a:ext cx="286920" cy="345600"/>
              </p14:xfrm>
            </p:contentPart>
          </mc:Choice>
          <mc:Fallback>
            <p:pic>
              <p:nvPicPr>
                <p:cNvPr id="81" name="Ink 80">
                  <a:extLst>
                    <a:ext uri="{FF2B5EF4-FFF2-40B4-BE49-F238E27FC236}">
                      <a16:creationId xmlns:a16="http://schemas.microsoft.com/office/drawing/2014/main" id="{A2989909-9B82-2846-9003-BD6B6FC1B3DF}"/>
                    </a:ext>
                  </a:extLst>
                </p:cNvPr>
                <p:cNvPicPr/>
                <p:nvPr/>
              </p:nvPicPr>
              <p:blipFill>
                <a:blip r:embed="rId42"/>
                <a:stretch>
                  <a:fillRect/>
                </a:stretch>
              </p:blipFill>
              <p:spPr>
                <a:xfrm>
                  <a:off x="1954150" y="3430903"/>
                  <a:ext cx="348480" cy="407160"/>
                </a:xfrm>
                <a:prstGeom prst="rect">
                  <a:avLst/>
                </a:prstGeom>
              </p:spPr>
            </p:pic>
          </mc:Fallback>
        </mc:AlternateContent>
        <mc:AlternateContent xmlns:mc="http://schemas.openxmlformats.org/markup-compatibility/2006">
          <mc:Choice xmlns:p14="http://schemas.microsoft.com/office/powerpoint/2010/main" Requires="p14">
            <p:contentPart p14:bwMode="auto" r:id="rId43">
              <p14:nvContentPartPr>
                <p14:cNvPr id="82" name="Ink 81">
                  <a:extLst>
                    <a:ext uri="{FF2B5EF4-FFF2-40B4-BE49-F238E27FC236}">
                      <a16:creationId xmlns:a16="http://schemas.microsoft.com/office/drawing/2014/main" id="{54FDAC33-A7C7-1944-8026-E64EB1087002}"/>
                    </a:ext>
                  </a:extLst>
                </p14:cNvPr>
                <p14:cNvContentPartPr/>
                <p14:nvPr/>
              </p14:nvContentPartPr>
              <p14:xfrm>
                <a:off x="1978990" y="3631783"/>
                <a:ext cx="245520" cy="50040"/>
              </p14:xfrm>
            </p:contentPart>
          </mc:Choice>
          <mc:Fallback>
            <p:pic>
              <p:nvPicPr>
                <p:cNvPr id="82" name="Ink 81">
                  <a:extLst>
                    <a:ext uri="{FF2B5EF4-FFF2-40B4-BE49-F238E27FC236}">
                      <a16:creationId xmlns:a16="http://schemas.microsoft.com/office/drawing/2014/main" id="{54FDAC33-A7C7-1944-8026-E64EB1087002}"/>
                    </a:ext>
                  </a:extLst>
                </p:cNvPr>
                <p:cNvPicPr/>
                <p:nvPr/>
              </p:nvPicPr>
              <p:blipFill>
                <a:blip r:embed="rId44"/>
                <a:stretch>
                  <a:fillRect/>
                </a:stretch>
              </p:blipFill>
              <p:spPr>
                <a:xfrm>
                  <a:off x="1948390" y="3600823"/>
                  <a:ext cx="307080" cy="111240"/>
                </a:xfrm>
                <a:prstGeom prst="rect">
                  <a:avLst/>
                </a:prstGeom>
              </p:spPr>
            </p:pic>
          </mc:Fallback>
        </mc:AlternateContent>
        <mc:AlternateContent xmlns:mc="http://schemas.openxmlformats.org/markup-compatibility/2006">
          <mc:Choice xmlns:p14="http://schemas.microsoft.com/office/powerpoint/2010/main" Requires="p14">
            <p:contentPart p14:bwMode="auto" r:id="rId45">
              <p14:nvContentPartPr>
                <p14:cNvPr id="83" name="Ink 82">
                  <a:extLst>
                    <a:ext uri="{FF2B5EF4-FFF2-40B4-BE49-F238E27FC236}">
                      <a16:creationId xmlns:a16="http://schemas.microsoft.com/office/drawing/2014/main" id="{D3B36815-63A0-5D4C-A598-C6B0B2F3FC08}"/>
                    </a:ext>
                  </a:extLst>
                </p14:cNvPr>
                <p14:cNvContentPartPr/>
                <p14:nvPr/>
              </p14:nvContentPartPr>
              <p14:xfrm>
                <a:off x="2628070" y="3392383"/>
                <a:ext cx="165240" cy="381240"/>
              </p14:xfrm>
            </p:contentPart>
          </mc:Choice>
          <mc:Fallback>
            <p:pic>
              <p:nvPicPr>
                <p:cNvPr id="83" name="Ink 82">
                  <a:extLst>
                    <a:ext uri="{FF2B5EF4-FFF2-40B4-BE49-F238E27FC236}">
                      <a16:creationId xmlns:a16="http://schemas.microsoft.com/office/drawing/2014/main" id="{D3B36815-63A0-5D4C-A598-C6B0B2F3FC08}"/>
                    </a:ext>
                  </a:extLst>
                </p:cNvPr>
                <p:cNvPicPr/>
                <p:nvPr/>
              </p:nvPicPr>
              <p:blipFill>
                <a:blip r:embed="rId46"/>
                <a:stretch>
                  <a:fillRect/>
                </a:stretch>
              </p:blipFill>
              <p:spPr>
                <a:xfrm>
                  <a:off x="2597470" y="3361423"/>
                  <a:ext cx="226800" cy="442800"/>
                </a:xfrm>
                <a:prstGeom prst="rect">
                  <a:avLst/>
                </a:prstGeom>
              </p:spPr>
            </p:pic>
          </mc:Fallback>
        </mc:AlternateContent>
        <mc:AlternateContent xmlns:mc="http://schemas.openxmlformats.org/markup-compatibility/2006">
          <mc:Choice xmlns:p14="http://schemas.microsoft.com/office/powerpoint/2010/main" Requires="p14">
            <p:contentPart p14:bwMode="auto" r:id="rId47">
              <p14:nvContentPartPr>
                <p14:cNvPr id="84" name="Ink 83">
                  <a:extLst>
                    <a:ext uri="{FF2B5EF4-FFF2-40B4-BE49-F238E27FC236}">
                      <a16:creationId xmlns:a16="http://schemas.microsoft.com/office/drawing/2014/main" id="{861C652C-8E87-6B4E-AF1E-5E309FE143D5}"/>
                    </a:ext>
                  </a:extLst>
                </p14:cNvPr>
                <p14:cNvContentPartPr/>
                <p14:nvPr/>
              </p14:nvContentPartPr>
              <p14:xfrm>
                <a:off x="2893390" y="3480223"/>
                <a:ext cx="281160" cy="174600"/>
              </p14:xfrm>
            </p:contentPart>
          </mc:Choice>
          <mc:Fallback>
            <p:pic>
              <p:nvPicPr>
                <p:cNvPr id="84" name="Ink 83">
                  <a:extLst>
                    <a:ext uri="{FF2B5EF4-FFF2-40B4-BE49-F238E27FC236}">
                      <a16:creationId xmlns:a16="http://schemas.microsoft.com/office/drawing/2014/main" id="{861C652C-8E87-6B4E-AF1E-5E309FE143D5}"/>
                    </a:ext>
                  </a:extLst>
                </p:cNvPr>
                <p:cNvPicPr/>
                <p:nvPr/>
              </p:nvPicPr>
              <p:blipFill>
                <a:blip r:embed="rId48"/>
                <a:stretch>
                  <a:fillRect/>
                </a:stretch>
              </p:blipFill>
              <p:spPr>
                <a:xfrm>
                  <a:off x="2862430" y="3449263"/>
                  <a:ext cx="342360" cy="236160"/>
                </a:xfrm>
                <a:prstGeom prst="rect">
                  <a:avLst/>
                </a:prstGeom>
              </p:spPr>
            </p:pic>
          </mc:Fallback>
        </mc:AlternateContent>
        <mc:AlternateContent xmlns:mc="http://schemas.openxmlformats.org/markup-compatibility/2006">
          <mc:Choice xmlns:p14="http://schemas.microsoft.com/office/powerpoint/2010/main" Requires="p14">
            <p:contentPart p14:bwMode="auto" r:id="rId49">
              <p14:nvContentPartPr>
                <p14:cNvPr id="85" name="Ink 84">
                  <a:extLst>
                    <a:ext uri="{FF2B5EF4-FFF2-40B4-BE49-F238E27FC236}">
                      <a16:creationId xmlns:a16="http://schemas.microsoft.com/office/drawing/2014/main" id="{034C3CAB-7F41-324D-A2C2-6520BBFAB050}"/>
                    </a:ext>
                  </a:extLst>
                </p14:cNvPr>
                <p14:cNvContentPartPr/>
                <p14:nvPr/>
              </p14:nvContentPartPr>
              <p14:xfrm>
                <a:off x="3177790" y="3341983"/>
                <a:ext cx="201240" cy="485280"/>
              </p14:xfrm>
            </p:contentPart>
          </mc:Choice>
          <mc:Fallback>
            <p:pic>
              <p:nvPicPr>
                <p:cNvPr id="85" name="Ink 84">
                  <a:extLst>
                    <a:ext uri="{FF2B5EF4-FFF2-40B4-BE49-F238E27FC236}">
                      <a16:creationId xmlns:a16="http://schemas.microsoft.com/office/drawing/2014/main" id="{034C3CAB-7F41-324D-A2C2-6520BBFAB050}"/>
                    </a:ext>
                  </a:extLst>
                </p:cNvPr>
                <p:cNvPicPr/>
                <p:nvPr/>
              </p:nvPicPr>
              <p:blipFill>
                <a:blip r:embed="rId50"/>
                <a:stretch>
                  <a:fillRect/>
                </a:stretch>
              </p:blipFill>
              <p:spPr>
                <a:xfrm>
                  <a:off x="3147190" y="3311383"/>
                  <a:ext cx="262440" cy="546480"/>
                </a:xfrm>
                <a:prstGeom prst="rect">
                  <a:avLst/>
                </a:prstGeom>
              </p:spPr>
            </p:pic>
          </mc:Fallback>
        </mc:AlternateContent>
        <mc:AlternateContent xmlns:mc="http://schemas.openxmlformats.org/markup-compatibility/2006">
          <mc:Choice xmlns:p14="http://schemas.microsoft.com/office/powerpoint/2010/main" Requires="p14">
            <p:contentPart p14:bwMode="auto" r:id="rId51">
              <p14:nvContentPartPr>
                <p14:cNvPr id="86" name="Ink 85">
                  <a:extLst>
                    <a:ext uri="{FF2B5EF4-FFF2-40B4-BE49-F238E27FC236}">
                      <a16:creationId xmlns:a16="http://schemas.microsoft.com/office/drawing/2014/main" id="{299D342B-92E7-084B-8047-31EB9A1BD8BE}"/>
                    </a:ext>
                  </a:extLst>
                </p14:cNvPr>
                <p14:cNvContentPartPr/>
                <p14:nvPr/>
              </p14:nvContentPartPr>
              <p14:xfrm>
                <a:off x="1433590" y="4267903"/>
                <a:ext cx="218160" cy="294480"/>
              </p14:xfrm>
            </p:contentPart>
          </mc:Choice>
          <mc:Fallback>
            <p:pic>
              <p:nvPicPr>
                <p:cNvPr id="86" name="Ink 85">
                  <a:extLst>
                    <a:ext uri="{FF2B5EF4-FFF2-40B4-BE49-F238E27FC236}">
                      <a16:creationId xmlns:a16="http://schemas.microsoft.com/office/drawing/2014/main" id="{299D342B-92E7-084B-8047-31EB9A1BD8BE}"/>
                    </a:ext>
                  </a:extLst>
                </p:cNvPr>
                <p:cNvPicPr/>
                <p:nvPr/>
              </p:nvPicPr>
              <p:blipFill>
                <a:blip r:embed="rId52"/>
                <a:stretch>
                  <a:fillRect/>
                </a:stretch>
              </p:blipFill>
              <p:spPr>
                <a:xfrm>
                  <a:off x="1402990" y="4237303"/>
                  <a:ext cx="279720" cy="356040"/>
                </a:xfrm>
                <a:prstGeom prst="rect">
                  <a:avLst/>
                </a:prstGeom>
              </p:spPr>
            </p:pic>
          </mc:Fallback>
        </mc:AlternateContent>
        <mc:AlternateContent xmlns:mc="http://schemas.openxmlformats.org/markup-compatibility/2006">
          <mc:Choice xmlns:p14="http://schemas.microsoft.com/office/powerpoint/2010/main" Requires="p14">
            <p:contentPart p14:bwMode="auto" r:id="rId53">
              <p14:nvContentPartPr>
                <p14:cNvPr id="87" name="Ink 86">
                  <a:extLst>
                    <a:ext uri="{FF2B5EF4-FFF2-40B4-BE49-F238E27FC236}">
                      <a16:creationId xmlns:a16="http://schemas.microsoft.com/office/drawing/2014/main" id="{264BF9FC-5309-DB40-9CA8-EFC22DD82E12}"/>
                    </a:ext>
                  </a:extLst>
                </p14:cNvPr>
                <p14:cNvContentPartPr/>
                <p14:nvPr/>
              </p14:nvContentPartPr>
              <p14:xfrm>
                <a:off x="1305790" y="4167103"/>
                <a:ext cx="585000" cy="568440"/>
              </p14:xfrm>
            </p:contentPart>
          </mc:Choice>
          <mc:Fallback>
            <p:pic>
              <p:nvPicPr>
                <p:cNvPr id="87" name="Ink 86">
                  <a:extLst>
                    <a:ext uri="{FF2B5EF4-FFF2-40B4-BE49-F238E27FC236}">
                      <a16:creationId xmlns:a16="http://schemas.microsoft.com/office/drawing/2014/main" id="{264BF9FC-5309-DB40-9CA8-EFC22DD82E12}"/>
                    </a:ext>
                  </a:extLst>
                </p:cNvPr>
                <p:cNvPicPr/>
                <p:nvPr/>
              </p:nvPicPr>
              <p:blipFill>
                <a:blip r:embed="rId54"/>
                <a:stretch>
                  <a:fillRect/>
                </a:stretch>
              </p:blipFill>
              <p:spPr>
                <a:xfrm>
                  <a:off x="1274830" y="4136503"/>
                  <a:ext cx="646200" cy="629640"/>
                </a:xfrm>
                <a:prstGeom prst="rect">
                  <a:avLst/>
                </a:prstGeom>
              </p:spPr>
            </p:pic>
          </mc:Fallback>
        </mc:AlternateContent>
        <mc:AlternateContent xmlns:mc="http://schemas.openxmlformats.org/markup-compatibility/2006">
          <mc:Choice xmlns:p14="http://schemas.microsoft.com/office/powerpoint/2010/main" Requires="p14">
            <p:contentPart p14:bwMode="auto" r:id="rId55">
              <p14:nvContentPartPr>
                <p14:cNvPr id="88" name="Ink 87">
                  <a:extLst>
                    <a:ext uri="{FF2B5EF4-FFF2-40B4-BE49-F238E27FC236}">
                      <a16:creationId xmlns:a16="http://schemas.microsoft.com/office/drawing/2014/main" id="{1CAF8254-CE20-7F4C-A915-BB702FF6C016}"/>
                    </a:ext>
                  </a:extLst>
                </p14:cNvPr>
                <p14:cNvContentPartPr/>
                <p14:nvPr/>
              </p14:nvContentPartPr>
              <p14:xfrm>
                <a:off x="2114710" y="4205263"/>
                <a:ext cx="316440" cy="328680"/>
              </p14:xfrm>
            </p:contentPart>
          </mc:Choice>
          <mc:Fallback>
            <p:pic>
              <p:nvPicPr>
                <p:cNvPr id="88" name="Ink 87">
                  <a:extLst>
                    <a:ext uri="{FF2B5EF4-FFF2-40B4-BE49-F238E27FC236}">
                      <a16:creationId xmlns:a16="http://schemas.microsoft.com/office/drawing/2014/main" id="{1CAF8254-CE20-7F4C-A915-BB702FF6C016}"/>
                    </a:ext>
                  </a:extLst>
                </p:cNvPr>
                <p:cNvPicPr/>
                <p:nvPr/>
              </p:nvPicPr>
              <p:blipFill>
                <a:blip r:embed="rId56"/>
                <a:stretch>
                  <a:fillRect/>
                </a:stretch>
              </p:blipFill>
              <p:spPr>
                <a:xfrm>
                  <a:off x="2083750" y="4174303"/>
                  <a:ext cx="378000" cy="390240"/>
                </a:xfrm>
                <a:prstGeom prst="rect">
                  <a:avLst/>
                </a:prstGeom>
              </p:spPr>
            </p:pic>
          </mc:Fallback>
        </mc:AlternateContent>
        <mc:AlternateContent xmlns:mc="http://schemas.openxmlformats.org/markup-compatibility/2006">
          <mc:Choice xmlns:p14="http://schemas.microsoft.com/office/powerpoint/2010/main" Requires="p14">
            <p:contentPart p14:bwMode="auto" r:id="rId57">
              <p14:nvContentPartPr>
                <p14:cNvPr id="89" name="Ink 88">
                  <a:extLst>
                    <a:ext uri="{FF2B5EF4-FFF2-40B4-BE49-F238E27FC236}">
                      <a16:creationId xmlns:a16="http://schemas.microsoft.com/office/drawing/2014/main" id="{95340C16-F82E-5445-B77E-B142B822BE95}"/>
                    </a:ext>
                  </a:extLst>
                </p14:cNvPr>
                <p14:cNvContentPartPr/>
                <p14:nvPr/>
              </p14:nvContentPartPr>
              <p14:xfrm>
                <a:off x="2161150" y="4381663"/>
                <a:ext cx="235080" cy="26280"/>
              </p14:xfrm>
            </p:contentPart>
          </mc:Choice>
          <mc:Fallback>
            <p:pic>
              <p:nvPicPr>
                <p:cNvPr id="89" name="Ink 88">
                  <a:extLst>
                    <a:ext uri="{FF2B5EF4-FFF2-40B4-BE49-F238E27FC236}">
                      <a16:creationId xmlns:a16="http://schemas.microsoft.com/office/drawing/2014/main" id="{95340C16-F82E-5445-B77E-B142B822BE95}"/>
                    </a:ext>
                  </a:extLst>
                </p:cNvPr>
                <p:cNvPicPr/>
                <p:nvPr/>
              </p:nvPicPr>
              <p:blipFill>
                <a:blip r:embed="rId58"/>
                <a:stretch>
                  <a:fillRect/>
                </a:stretch>
              </p:blipFill>
              <p:spPr>
                <a:xfrm>
                  <a:off x="2130550" y="4351063"/>
                  <a:ext cx="296640" cy="87840"/>
                </a:xfrm>
                <a:prstGeom prst="rect">
                  <a:avLst/>
                </a:prstGeom>
              </p:spPr>
            </p:pic>
          </mc:Fallback>
        </mc:AlternateContent>
        <mc:AlternateContent xmlns:mc="http://schemas.openxmlformats.org/markup-compatibility/2006">
          <mc:Choice xmlns:p14="http://schemas.microsoft.com/office/powerpoint/2010/main" Requires="p14">
            <p:contentPart p14:bwMode="auto" r:id="rId59">
              <p14:nvContentPartPr>
                <p14:cNvPr id="90" name="Ink 89">
                  <a:extLst>
                    <a:ext uri="{FF2B5EF4-FFF2-40B4-BE49-F238E27FC236}">
                      <a16:creationId xmlns:a16="http://schemas.microsoft.com/office/drawing/2014/main" id="{4AFB9DD5-359B-F848-A726-01AE714028BA}"/>
                    </a:ext>
                  </a:extLst>
                </p14:cNvPr>
                <p14:cNvContentPartPr/>
                <p14:nvPr/>
              </p14:nvContentPartPr>
              <p14:xfrm>
                <a:off x="2673070" y="4067023"/>
                <a:ext cx="132480" cy="409320"/>
              </p14:xfrm>
            </p:contentPart>
          </mc:Choice>
          <mc:Fallback>
            <p:pic>
              <p:nvPicPr>
                <p:cNvPr id="90" name="Ink 89">
                  <a:extLst>
                    <a:ext uri="{FF2B5EF4-FFF2-40B4-BE49-F238E27FC236}">
                      <a16:creationId xmlns:a16="http://schemas.microsoft.com/office/drawing/2014/main" id="{4AFB9DD5-359B-F848-A726-01AE714028BA}"/>
                    </a:ext>
                  </a:extLst>
                </p:cNvPr>
                <p:cNvPicPr/>
                <p:nvPr/>
              </p:nvPicPr>
              <p:blipFill>
                <a:blip r:embed="rId60"/>
                <a:stretch>
                  <a:fillRect/>
                </a:stretch>
              </p:blipFill>
              <p:spPr>
                <a:xfrm>
                  <a:off x="2642110" y="4036423"/>
                  <a:ext cx="194040" cy="470880"/>
                </a:xfrm>
                <a:prstGeom prst="rect">
                  <a:avLst/>
                </a:prstGeom>
              </p:spPr>
            </p:pic>
          </mc:Fallback>
        </mc:AlternateContent>
        <mc:AlternateContent xmlns:mc="http://schemas.openxmlformats.org/markup-compatibility/2006">
          <mc:Choice xmlns:p14="http://schemas.microsoft.com/office/powerpoint/2010/main" Requires="p14">
            <p:contentPart p14:bwMode="auto" r:id="rId61">
              <p14:nvContentPartPr>
                <p14:cNvPr id="91" name="Ink 90">
                  <a:extLst>
                    <a:ext uri="{FF2B5EF4-FFF2-40B4-BE49-F238E27FC236}">
                      <a16:creationId xmlns:a16="http://schemas.microsoft.com/office/drawing/2014/main" id="{0ED25727-972E-BA42-8706-C4CF86B775EA}"/>
                    </a:ext>
                  </a:extLst>
                </p14:cNvPr>
                <p14:cNvContentPartPr/>
                <p14:nvPr/>
              </p14:nvContentPartPr>
              <p14:xfrm>
                <a:off x="2864230" y="4163863"/>
                <a:ext cx="41760" cy="257760"/>
              </p14:xfrm>
            </p:contentPart>
          </mc:Choice>
          <mc:Fallback>
            <p:pic>
              <p:nvPicPr>
                <p:cNvPr id="91" name="Ink 90">
                  <a:extLst>
                    <a:ext uri="{FF2B5EF4-FFF2-40B4-BE49-F238E27FC236}">
                      <a16:creationId xmlns:a16="http://schemas.microsoft.com/office/drawing/2014/main" id="{0ED25727-972E-BA42-8706-C4CF86B775EA}"/>
                    </a:ext>
                  </a:extLst>
                </p:cNvPr>
                <p:cNvPicPr/>
                <p:nvPr/>
              </p:nvPicPr>
              <p:blipFill>
                <a:blip r:embed="rId62"/>
                <a:stretch>
                  <a:fillRect/>
                </a:stretch>
              </p:blipFill>
              <p:spPr>
                <a:xfrm>
                  <a:off x="2833270" y="4133263"/>
                  <a:ext cx="102960" cy="318960"/>
                </a:xfrm>
                <a:prstGeom prst="rect">
                  <a:avLst/>
                </a:prstGeom>
              </p:spPr>
            </p:pic>
          </mc:Fallback>
        </mc:AlternateContent>
        <mc:AlternateContent xmlns:mc="http://schemas.openxmlformats.org/markup-compatibility/2006">
          <mc:Choice xmlns:p14="http://schemas.microsoft.com/office/powerpoint/2010/main" Requires="p14">
            <p:contentPart p14:bwMode="auto" r:id="rId63">
              <p14:nvContentPartPr>
                <p14:cNvPr id="92" name="Ink 91">
                  <a:extLst>
                    <a:ext uri="{FF2B5EF4-FFF2-40B4-BE49-F238E27FC236}">
                      <a16:creationId xmlns:a16="http://schemas.microsoft.com/office/drawing/2014/main" id="{71E50AB9-658C-6B41-B32C-6B190104F5CB}"/>
                    </a:ext>
                  </a:extLst>
                </p14:cNvPr>
                <p14:cNvContentPartPr/>
                <p14:nvPr/>
              </p14:nvContentPartPr>
              <p14:xfrm>
                <a:off x="3021550" y="4130743"/>
                <a:ext cx="135000" cy="39240"/>
              </p14:xfrm>
            </p:contentPart>
          </mc:Choice>
          <mc:Fallback>
            <p:pic>
              <p:nvPicPr>
                <p:cNvPr id="92" name="Ink 91">
                  <a:extLst>
                    <a:ext uri="{FF2B5EF4-FFF2-40B4-BE49-F238E27FC236}">
                      <a16:creationId xmlns:a16="http://schemas.microsoft.com/office/drawing/2014/main" id="{71E50AB9-658C-6B41-B32C-6B190104F5CB}"/>
                    </a:ext>
                  </a:extLst>
                </p:cNvPr>
                <p:cNvPicPr/>
                <p:nvPr/>
              </p:nvPicPr>
              <p:blipFill>
                <a:blip r:embed="rId64"/>
                <a:stretch>
                  <a:fillRect/>
                </a:stretch>
              </p:blipFill>
              <p:spPr>
                <a:xfrm>
                  <a:off x="2990950" y="4099783"/>
                  <a:ext cx="196200" cy="100440"/>
                </a:xfrm>
                <a:prstGeom prst="rect">
                  <a:avLst/>
                </a:prstGeom>
              </p:spPr>
            </p:pic>
          </mc:Fallback>
        </mc:AlternateContent>
        <mc:AlternateContent xmlns:mc="http://schemas.openxmlformats.org/markup-compatibility/2006">
          <mc:Choice xmlns:p14="http://schemas.microsoft.com/office/powerpoint/2010/main" Requires="p14">
            <p:contentPart p14:bwMode="auto" r:id="rId65">
              <p14:nvContentPartPr>
                <p14:cNvPr id="93" name="Ink 92">
                  <a:extLst>
                    <a:ext uri="{FF2B5EF4-FFF2-40B4-BE49-F238E27FC236}">
                      <a16:creationId xmlns:a16="http://schemas.microsoft.com/office/drawing/2014/main" id="{4503D0E1-E6C8-2D40-9FD2-40D95BABF646}"/>
                    </a:ext>
                  </a:extLst>
                </p14:cNvPr>
                <p14:cNvContentPartPr/>
                <p14:nvPr/>
              </p14:nvContentPartPr>
              <p14:xfrm>
                <a:off x="2731390" y="4184743"/>
                <a:ext cx="182880" cy="307080"/>
              </p14:xfrm>
            </p:contentPart>
          </mc:Choice>
          <mc:Fallback>
            <p:pic>
              <p:nvPicPr>
                <p:cNvPr id="93" name="Ink 92">
                  <a:extLst>
                    <a:ext uri="{FF2B5EF4-FFF2-40B4-BE49-F238E27FC236}">
                      <a16:creationId xmlns:a16="http://schemas.microsoft.com/office/drawing/2014/main" id="{4503D0E1-E6C8-2D40-9FD2-40D95BABF646}"/>
                    </a:ext>
                  </a:extLst>
                </p:cNvPr>
                <p:cNvPicPr/>
                <p:nvPr/>
              </p:nvPicPr>
              <p:blipFill>
                <a:blip r:embed="rId66"/>
                <a:stretch>
                  <a:fillRect/>
                </a:stretch>
              </p:blipFill>
              <p:spPr>
                <a:xfrm>
                  <a:off x="2700790" y="4153783"/>
                  <a:ext cx="244080" cy="368280"/>
                </a:xfrm>
                <a:prstGeom prst="rect">
                  <a:avLst/>
                </a:prstGeom>
              </p:spPr>
            </p:pic>
          </mc:Fallback>
        </mc:AlternateContent>
        <mc:AlternateContent xmlns:mc="http://schemas.openxmlformats.org/markup-compatibility/2006">
          <mc:Choice xmlns:p14="http://schemas.microsoft.com/office/powerpoint/2010/main" Requires="p14">
            <p:contentPart p14:bwMode="auto" r:id="rId67">
              <p14:nvContentPartPr>
                <p14:cNvPr id="94" name="Ink 93">
                  <a:extLst>
                    <a:ext uri="{FF2B5EF4-FFF2-40B4-BE49-F238E27FC236}">
                      <a16:creationId xmlns:a16="http://schemas.microsoft.com/office/drawing/2014/main" id="{112200A6-A00D-5647-A265-0BFD0F2A7DCF}"/>
                    </a:ext>
                  </a:extLst>
                </p14:cNvPr>
                <p14:cNvContentPartPr/>
                <p14:nvPr/>
              </p14:nvContentPartPr>
              <p14:xfrm>
                <a:off x="3022270" y="4139023"/>
                <a:ext cx="190440" cy="420120"/>
              </p14:xfrm>
            </p:contentPart>
          </mc:Choice>
          <mc:Fallback>
            <p:pic>
              <p:nvPicPr>
                <p:cNvPr id="94" name="Ink 93">
                  <a:extLst>
                    <a:ext uri="{FF2B5EF4-FFF2-40B4-BE49-F238E27FC236}">
                      <a16:creationId xmlns:a16="http://schemas.microsoft.com/office/drawing/2014/main" id="{112200A6-A00D-5647-A265-0BFD0F2A7DCF}"/>
                    </a:ext>
                  </a:extLst>
                </p:cNvPr>
                <p:cNvPicPr/>
                <p:nvPr/>
              </p:nvPicPr>
              <p:blipFill>
                <a:blip r:embed="rId68"/>
                <a:stretch>
                  <a:fillRect/>
                </a:stretch>
              </p:blipFill>
              <p:spPr>
                <a:xfrm>
                  <a:off x="2991670" y="4108423"/>
                  <a:ext cx="251640" cy="481320"/>
                </a:xfrm>
                <a:prstGeom prst="rect">
                  <a:avLst/>
                </a:prstGeom>
              </p:spPr>
            </p:pic>
          </mc:Fallback>
        </mc:AlternateContent>
      </p:grpSp>
      <p:grpSp>
        <p:nvGrpSpPr>
          <p:cNvPr id="108" name="Group 107">
            <a:extLst>
              <a:ext uri="{FF2B5EF4-FFF2-40B4-BE49-F238E27FC236}">
                <a16:creationId xmlns:a16="http://schemas.microsoft.com/office/drawing/2014/main" id="{722EBBBA-847E-434C-8335-C6394ADE6F56}"/>
              </a:ext>
            </a:extLst>
          </p:cNvPr>
          <p:cNvGrpSpPr/>
          <p:nvPr/>
        </p:nvGrpSpPr>
        <p:grpSpPr>
          <a:xfrm>
            <a:off x="1340710" y="4808263"/>
            <a:ext cx="2049480" cy="702720"/>
            <a:chOff x="1340710" y="4808263"/>
            <a:chExt cx="2049480" cy="702720"/>
          </a:xfrm>
        </p:grpSpPr>
        <mc:AlternateContent xmlns:mc="http://schemas.openxmlformats.org/markup-compatibility/2006">
          <mc:Choice xmlns:p14="http://schemas.microsoft.com/office/powerpoint/2010/main" Requires="p14">
            <p:contentPart p14:bwMode="auto" r:id="rId69">
              <p14:nvContentPartPr>
                <p14:cNvPr id="98" name="Ink 97">
                  <a:extLst>
                    <a:ext uri="{FF2B5EF4-FFF2-40B4-BE49-F238E27FC236}">
                      <a16:creationId xmlns:a16="http://schemas.microsoft.com/office/drawing/2014/main" id="{260FC134-8C4C-AA4D-8034-421A346F1DDA}"/>
                    </a:ext>
                  </a:extLst>
                </p14:cNvPr>
                <p14:cNvContentPartPr/>
                <p14:nvPr/>
              </p14:nvContentPartPr>
              <p14:xfrm>
                <a:off x="1541950" y="4986463"/>
                <a:ext cx="121680" cy="339840"/>
              </p14:xfrm>
            </p:contentPart>
          </mc:Choice>
          <mc:Fallback>
            <p:pic>
              <p:nvPicPr>
                <p:cNvPr id="98" name="Ink 97">
                  <a:extLst>
                    <a:ext uri="{FF2B5EF4-FFF2-40B4-BE49-F238E27FC236}">
                      <a16:creationId xmlns:a16="http://schemas.microsoft.com/office/drawing/2014/main" id="{260FC134-8C4C-AA4D-8034-421A346F1DDA}"/>
                    </a:ext>
                  </a:extLst>
                </p:cNvPr>
                <p:cNvPicPr/>
                <p:nvPr/>
              </p:nvPicPr>
              <p:blipFill>
                <a:blip r:embed="rId70"/>
                <a:stretch>
                  <a:fillRect/>
                </a:stretch>
              </p:blipFill>
              <p:spPr>
                <a:xfrm>
                  <a:off x="1511350" y="4955863"/>
                  <a:ext cx="183240" cy="401400"/>
                </a:xfrm>
                <a:prstGeom prst="rect">
                  <a:avLst/>
                </a:prstGeom>
              </p:spPr>
            </p:pic>
          </mc:Fallback>
        </mc:AlternateContent>
        <mc:AlternateContent xmlns:mc="http://schemas.openxmlformats.org/markup-compatibility/2006">
          <mc:Choice xmlns:p14="http://schemas.microsoft.com/office/powerpoint/2010/main" Requires="p14">
            <p:contentPart p14:bwMode="auto" r:id="rId71">
              <p14:nvContentPartPr>
                <p14:cNvPr id="99" name="Ink 98">
                  <a:extLst>
                    <a:ext uri="{FF2B5EF4-FFF2-40B4-BE49-F238E27FC236}">
                      <a16:creationId xmlns:a16="http://schemas.microsoft.com/office/drawing/2014/main" id="{AA3C526D-159E-F545-99D1-53A569DFB366}"/>
                    </a:ext>
                  </a:extLst>
                </p14:cNvPr>
                <p14:cNvContentPartPr/>
                <p14:nvPr/>
              </p14:nvContentPartPr>
              <p14:xfrm>
                <a:off x="1340710" y="4858663"/>
                <a:ext cx="591480" cy="652320"/>
              </p14:xfrm>
            </p:contentPart>
          </mc:Choice>
          <mc:Fallback>
            <p:pic>
              <p:nvPicPr>
                <p:cNvPr id="99" name="Ink 98">
                  <a:extLst>
                    <a:ext uri="{FF2B5EF4-FFF2-40B4-BE49-F238E27FC236}">
                      <a16:creationId xmlns:a16="http://schemas.microsoft.com/office/drawing/2014/main" id="{AA3C526D-159E-F545-99D1-53A569DFB366}"/>
                    </a:ext>
                  </a:extLst>
                </p:cNvPr>
                <p:cNvPicPr/>
                <p:nvPr/>
              </p:nvPicPr>
              <p:blipFill>
                <a:blip r:embed="rId72"/>
                <a:stretch>
                  <a:fillRect/>
                </a:stretch>
              </p:blipFill>
              <p:spPr>
                <a:xfrm>
                  <a:off x="1310110" y="4828063"/>
                  <a:ext cx="653040" cy="713520"/>
                </a:xfrm>
                <a:prstGeom prst="rect">
                  <a:avLst/>
                </a:prstGeom>
              </p:spPr>
            </p:pic>
          </mc:Fallback>
        </mc:AlternateContent>
        <mc:AlternateContent xmlns:mc="http://schemas.openxmlformats.org/markup-compatibility/2006">
          <mc:Choice xmlns:p14="http://schemas.microsoft.com/office/powerpoint/2010/main" Requires="p14">
            <p:contentPart p14:bwMode="auto" r:id="rId73">
              <p14:nvContentPartPr>
                <p14:cNvPr id="101" name="Ink 100">
                  <a:extLst>
                    <a:ext uri="{FF2B5EF4-FFF2-40B4-BE49-F238E27FC236}">
                      <a16:creationId xmlns:a16="http://schemas.microsoft.com/office/drawing/2014/main" id="{77FCD88E-9302-A64F-9DB5-EDA93895A8AE}"/>
                    </a:ext>
                  </a:extLst>
                </p14:cNvPr>
                <p14:cNvContentPartPr/>
                <p14:nvPr/>
              </p14:nvContentPartPr>
              <p14:xfrm>
                <a:off x="2098510" y="4999063"/>
                <a:ext cx="261720" cy="266760"/>
              </p14:xfrm>
            </p:contentPart>
          </mc:Choice>
          <mc:Fallback>
            <p:pic>
              <p:nvPicPr>
                <p:cNvPr id="101" name="Ink 100">
                  <a:extLst>
                    <a:ext uri="{FF2B5EF4-FFF2-40B4-BE49-F238E27FC236}">
                      <a16:creationId xmlns:a16="http://schemas.microsoft.com/office/drawing/2014/main" id="{77FCD88E-9302-A64F-9DB5-EDA93895A8AE}"/>
                    </a:ext>
                  </a:extLst>
                </p:cNvPr>
                <p:cNvPicPr/>
                <p:nvPr/>
              </p:nvPicPr>
              <p:blipFill>
                <a:blip r:embed="rId74"/>
                <a:stretch>
                  <a:fillRect/>
                </a:stretch>
              </p:blipFill>
              <p:spPr>
                <a:xfrm>
                  <a:off x="2067910" y="4968463"/>
                  <a:ext cx="323280" cy="328320"/>
                </a:xfrm>
                <a:prstGeom prst="rect">
                  <a:avLst/>
                </a:prstGeom>
              </p:spPr>
            </p:pic>
          </mc:Fallback>
        </mc:AlternateContent>
        <mc:AlternateContent xmlns:mc="http://schemas.openxmlformats.org/markup-compatibility/2006">
          <mc:Choice xmlns:p14="http://schemas.microsoft.com/office/powerpoint/2010/main" Requires="p14">
            <p:contentPart p14:bwMode="auto" r:id="rId75">
              <p14:nvContentPartPr>
                <p14:cNvPr id="102" name="Ink 101">
                  <a:extLst>
                    <a:ext uri="{FF2B5EF4-FFF2-40B4-BE49-F238E27FC236}">
                      <a16:creationId xmlns:a16="http://schemas.microsoft.com/office/drawing/2014/main" id="{A080CA37-B905-9D4D-BDE7-36FF8B1E491E}"/>
                    </a:ext>
                  </a:extLst>
                </p14:cNvPr>
                <p14:cNvContentPartPr/>
                <p14:nvPr/>
              </p14:nvContentPartPr>
              <p14:xfrm>
                <a:off x="2127670" y="5175823"/>
                <a:ext cx="155880" cy="20160"/>
              </p14:xfrm>
            </p:contentPart>
          </mc:Choice>
          <mc:Fallback>
            <p:pic>
              <p:nvPicPr>
                <p:cNvPr id="102" name="Ink 101">
                  <a:extLst>
                    <a:ext uri="{FF2B5EF4-FFF2-40B4-BE49-F238E27FC236}">
                      <a16:creationId xmlns:a16="http://schemas.microsoft.com/office/drawing/2014/main" id="{A080CA37-B905-9D4D-BDE7-36FF8B1E491E}"/>
                    </a:ext>
                  </a:extLst>
                </p:cNvPr>
                <p:cNvPicPr/>
                <p:nvPr/>
              </p:nvPicPr>
              <p:blipFill>
                <a:blip r:embed="rId76"/>
                <a:stretch>
                  <a:fillRect/>
                </a:stretch>
              </p:blipFill>
              <p:spPr>
                <a:xfrm>
                  <a:off x="2097070" y="5144863"/>
                  <a:ext cx="217080" cy="81720"/>
                </a:xfrm>
                <a:prstGeom prst="rect">
                  <a:avLst/>
                </a:prstGeom>
              </p:spPr>
            </p:pic>
          </mc:Fallback>
        </mc:AlternateContent>
        <mc:AlternateContent xmlns:mc="http://schemas.openxmlformats.org/markup-compatibility/2006">
          <mc:Choice xmlns:p14="http://schemas.microsoft.com/office/powerpoint/2010/main" Requires="p14">
            <p:contentPart p14:bwMode="auto" r:id="rId77">
              <p14:nvContentPartPr>
                <p14:cNvPr id="103" name="Ink 102">
                  <a:extLst>
                    <a:ext uri="{FF2B5EF4-FFF2-40B4-BE49-F238E27FC236}">
                      <a16:creationId xmlns:a16="http://schemas.microsoft.com/office/drawing/2014/main" id="{D7FACE45-823D-BA43-8342-DB6E6339213C}"/>
                    </a:ext>
                  </a:extLst>
                </p14:cNvPr>
                <p14:cNvContentPartPr/>
                <p14:nvPr/>
              </p14:nvContentPartPr>
              <p14:xfrm>
                <a:off x="2588110" y="4835263"/>
                <a:ext cx="199080" cy="424440"/>
              </p14:xfrm>
            </p:contentPart>
          </mc:Choice>
          <mc:Fallback>
            <p:pic>
              <p:nvPicPr>
                <p:cNvPr id="103" name="Ink 102">
                  <a:extLst>
                    <a:ext uri="{FF2B5EF4-FFF2-40B4-BE49-F238E27FC236}">
                      <a16:creationId xmlns:a16="http://schemas.microsoft.com/office/drawing/2014/main" id="{D7FACE45-823D-BA43-8342-DB6E6339213C}"/>
                    </a:ext>
                  </a:extLst>
                </p:cNvPr>
                <p:cNvPicPr/>
                <p:nvPr/>
              </p:nvPicPr>
              <p:blipFill>
                <a:blip r:embed="rId78"/>
                <a:stretch>
                  <a:fillRect/>
                </a:stretch>
              </p:blipFill>
              <p:spPr>
                <a:xfrm>
                  <a:off x="2557150" y="4804663"/>
                  <a:ext cx="260640" cy="486000"/>
                </a:xfrm>
                <a:prstGeom prst="rect">
                  <a:avLst/>
                </a:prstGeom>
              </p:spPr>
            </p:pic>
          </mc:Fallback>
        </mc:AlternateContent>
        <mc:AlternateContent xmlns:mc="http://schemas.openxmlformats.org/markup-compatibility/2006">
          <mc:Choice xmlns:p14="http://schemas.microsoft.com/office/powerpoint/2010/main" Requires="p14">
            <p:contentPart p14:bwMode="auto" r:id="rId79">
              <p14:nvContentPartPr>
                <p14:cNvPr id="104" name="Ink 103">
                  <a:extLst>
                    <a:ext uri="{FF2B5EF4-FFF2-40B4-BE49-F238E27FC236}">
                      <a16:creationId xmlns:a16="http://schemas.microsoft.com/office/drawing/2014/main" id="{09D12320-855A-2E44-9AC6-007664ECC6B6}"/>
                    </a:ext>
                  </a:extLst>
                </p14:cNvPr>
                <p14:cNvContentPartPr/>
                <p14:nvPr/>
              </p14:nvContentPartPr>
              <p14:xfrm>
                <a:off x="2859550" y="4972063"/>
                <a:ext cx="23040" cy="226800"/>
              </p14:xfrm>
            </p:contentPart>
          </mc:Choice>
          <mc:Fallback>
            <p:pic>
              <p:nvPicPr>
                <p:cNvPr id="104" name="Ink 103">
                  <a:extLst>
                    <a:ext uri="{FF2B5EF4-FFF2-40B4-BE49-F238E27FC236}">
                      <a16:creationId xmlns:a16="http://schemas.microsoft.com/office/drawing/2014/main" id="{09D12320-855A-2E44-9AC6-007664ECC6B6}"/>
                    </a:ext>
                  </a:extLst>
                </p:cNvPr>
                <p:cNvPicPr/>
                <p:nvPr/>
              </p:nvPicPr>
              <p:blipFill>
                <a:blip r:embed="rId80"/>
                <a:stretch>
                  <a:fillRect/>
                </a:stretch>
              </p:blipFill>
              <p:spPr>
                <a:xfrm>
                  <a:off x="2828950" y="4941463"/>
                  <a:ext cx="84600" cy="288000"/>
                </a:xfrm>
                <a:prstGeom prst="rect">
                  <a:avLst/>
                </a:prstGeom>
              </p:spPr>
            </p:pic>
          </mc:Fallback>
        </mc:AlternateContent>
        <mc:AlternateContent xmlns:mc="http://schemas.openxmlformats.org/markup-compatibility/2006">
          <mc:Choice xmlns:p14="http://schemas.microsoft.com/office/powerpoint/2010/main" Requires="p14">
            <p:contentPart p14:bwMode="auto" r:id="rId81">
              <p14:nvContentPartPr>
                <p14:cNvPr id="105" name="Ink 104">
                  <a:extLst>
                    <a:ext uri="{FF2B5EF4-FFF2-40B4-BE49-F238E27FC236}">
                      <a16:creationId xmlns:a16="http://schemas.microsoft.com/office/drawing/2014/main" id="{1AFCC7E9-D90F-F548-AF0B-8D284F8C9567}"/>
                    </a:ext>
                  </a:extLst>
                </p14:cNvPr>
                <p14:cNvContentPartPr/>
                <p14:nvPr/>
              </p14:nvContentPartPr>
              <p14:xfrm>
                <a:off x="3085990" y="4946143"/>
                <a:ext cx="104760" cy="269280"/>
              </p14:xfrm>
            </p:contentPart>
          </mc:Choice>
          <mc:Fallback>
            <p:pic>
              <p:nvPicPr>
                <p:cNvPr id="105" name="Ink 104">
                  <a:extLst>
                    <a:ext uri="{FF2B5EF4-FFF2-40B4-BE49-F238E27FC236}">
                      <a16:creationId xmlns:a16="http://schemas.microsoft.com/office/drawing/2014/main" id="{1AFCC7E9-D90F-F548-AF0B-8D284F8C9567}"/>
                    </a:ext>
                  </a:extLst>
                </p:cNvPr>
                <p:cNvPicPr/>
                <p:nvPr/>
              </p:nvPicPr>
              <p:blipFill>
                <a:blip r:embed="rId82"/>
                <a:stretch>
                  <a:fillRect/>
                </a:stretch>
              </p:blipFill>
              <p:spPr>
                <a:xfrm>
                  <a:off x="3055030" y="4915543"/>
                  <a:ext cx="165960" cy="330480"/>
                </a:xfrm>
                <a:prstGeom prst="rect">
                  <a:avLst/>
                </a:prstGeom>
              </p:spPr>
            </p:pic>
          </mc:Fallback>
        </mc:AlternateContent>
        <mc:AlternateContent xmlns:mc="http://schemas.openxmlformats.org/markup-compatibility/2006">
          <mc:Choice xmlns:p14="http://schemas.microsoft.com/office/powerpoint/2010/main" Requires="p14">
            <p:contentPart p14:bwMode="auto" r:id="rId83">
              <p14:nvContentPartPr>
                <p14:cNvPr id="106" name="Ink 105">
                  <a:extLst>
                    <a:ext uri="{FF2B5EF4-FFF2-40B4-BE49-F238E27FC236}">
                      <a16:creationId xmlns:a16="http://schemas.microsoft.com/office/drawing/2014/main" id="{86BB75A6-A464-414F-9737-998CFC403658}"/>
                    </a:ext>
                  </a:extLst>
                </p14:cNvPr>
                <p14:cNvContentPartPr/>
                <p14:nvPr/>
              </p14:nvContentPartPr>
              <p14:xfrm>
                <a:off x="3040270" y="4946863"/>
                <a:ext cx="173520" cy="36000"/>
              </p14:xfrm>
            </p:contentPart>
          </mc:Choice>
          <mc:Fallback>
            <p:pic>
              <p:nvPicPr>
                <p:cNvPr id="106" name="Ink 105">
                  <a:extLst>
                    <a:ext uri="{FF2B5EF4-FFF2-40B4-BE49-F238E27FC236}">
                      <a16:creationId xmlns:a16="http://schemas.microsoft.com/office/drawing/2014/main" id="{86BB75A6-A464-414F-9737-998CFC403658}"/>
                    </a:ext>
                  </a:extLst>
                </p:cNvPr>
                <p:cNvPicPr/>
                <p:nvPr/>
              </p:nvPicPr>
              <p:blipFill>
                <a:blip r:embed="rId84"/>
                <a:stretch>
                  <a:fillRect/>
                </a:stretch>
              </p:blipFill>
              <p:spPr>
                <a:xfrm>
                  <a:off x="3009670" y="4915903"/>
                  <a:ext cx="235080" cy="97200"/>
                </a:xfrm>
                <a:prstGeom prst="rect">
                  <a:avLst/>
                </a:prstGeom>
              </p:spPr>
            </p:pic>
          </mc:Fallback>
        </mc:AlternateContent>
        <mc:AlternateContent xmlns:mc="http://schemas.openxmlformats.org/markup-compatibility/2006">
          <mc:Choice xmlns:p14="http://schemas.microsoft.com/office/powerpoint/2010/main" Requires="p14">
            <p:contentPart p14:bwMode="auto" r:id="rId85">
              <p14:nvContentPartPr>
                <p14:cNvPr id="107" name="Ink 106">
                  <a:extLst>
                    <a:ext uri="{FF2B5EF4-FFF2-40B4-BE49-F238E27FC236}">
                      <a16:creationId xmlns:a16="http://schemas.microsoft.com/office/drawing/2014/main" id="{D8F7B4D2-446A-054A-861F-9480F1459D92}"/>
                    </a:ext>
                  </a:extLst>
                </p14:cNvPr>
                <p14:cNvContentPartPr/>
                <p14:nvPr/>
              </p14:nvContentPartPr>
              <p14:xfrm>
                <a:off x="3217750" y="4808263"/>
                <a:ext cx="172440" cy="525960"/>
              </p14:xfrm>
            </p:contentPart>
          </mc:Choice>
          <mc:Fallback>
            <p:pic>
              <p:nvPicPr>
                <p:cNvPr id="107" name="Ink 106">
                  <a:extLst>
                    <a:ext uri="{FF2B5EF4-FFF2-40B4-BE49-F238E27FC236}">
                      <a16:creationId xmlns:a16="http://schemas.microsoft.com/office/drawing/2014/main" id="{D8F7B4D2-446A-054A-861F-9480F1459D92}"/>
                    </a:ext>
                  </a:extLst>
                </p:cNvPr>
                <p:cNvPicPr/>
                <p:nvPr/>
              </p:nvPicPr>
              <p:blipFill>
                <a:blip r:embed="rId86"/>
                <a:stretch>
                  <a:fillRect/>
                </a:stretch>
              </p:blipFill>
              <p:spPr>
                <a:xfrm>
                  <a:off x="3187150" y="4777663"/>
                  <a:ext cx="233640" cy="587160"/>
                </a:xfrm>
                <a:prstGeom prst="rect">
                  <a:avLst/>
                </a:prstGeom>
              </p:spPr>
            </p:pic>
          </mc:Fallback>
        </mc:AlternateContent>
      </p:grpSp>
      <p:grpSp>
        <p:nvGrpSpPr>
          <p:cNvPr id="117" name="Group 116">
            <a:extLst>
              <a:ext uri="{FF2B5EF4-FFF2-40B4-BE49-F238E27FC236}">
                <a16:creationId xmlns:a16="http://schemas.microsoft.com/office/drawing/2014/main" id="{729D3EC1-9CD0-B24E-A7A9-54417D41C852}"/>
              </a:ext>
            </a:extLst>
          </p:cNvPr>
          <p:cNvGrpSpPr/>
          <p:nvPr/>
        </p:nvGrpSpPr>
        <p:grpSpPr>
          <a:xfrm>
            <a:off x="3609070" y="3439183"/>
            <a:ext cx="186480" cy="202680"/>
            <a:chOff x="3609070" y="3439183"/>
            <a:chExt cx="186480" cy="202680"/>
          </a:xfrm>
        </p:grpSpPr>
        <mc:AlternateContent xmlns:mc="http://schemas.openxmlformats.org/markup-compatibility/2006">
          <mc:Choice xmlns:p14="http://schemas.microsoft.com/office/powerpoint/2010/main" Requires="p14">
            <p:contentPart p14:bwMode="auto" r:id="rId87">
              <p14:nvContentPartPr>
                <p14:cNvPr id="109" name="Ink 108">
                  <a:extLst>
                    <a:ext uri="{FF2B5EF4-FFF2-40B4-BE49-F238E27FC236}">
                      <a16:creationId xmlns:a16="http://schemas.microsoft.com/office/drawing/2014/main" id="{136E7327-9695-FD48-8B53-B4285AFC21E3}"/>
                    </a:ext>
                  </a:extLst>
                </p14:cNvPr>
                <p14:cNvContentPartPr/>
                <p14:nvPr/>
              </p14:nvContentPartPr>
              <p14:xfrm>
                <a:off x="3634990" y="3439183"/>
                <a:ext cx="126000" cy="33480"/>
              </p14:xfrm>
            </p:contentPart>
          </mc:Choice>
          <mc:Fallback>
            <p:pic>
              <p:nvPicPr>
                <p:cNvPr id="109" name="Ink 108">
                  <a:extLst>
                    <a:ext uri="{FF2B5EF4-FFF2-40B4-BE49-F238E27FC236}">
                      <a16:creationId xmlns:a16="http://schemas.microsoft.com/office/drawing/2014/main" id="{136E7327-9695-FD48-8B53-B4285AFC21E3}"/>
                    </a:ext>
                  </a:extLst>
                </p:cNvPr>
                <p:cNvPicPr/>
                <p:nvPr/>
              </p:nvPicPr>
              <p:blipFill>
                <a:blip r:embed="rId88"/>
                <a:stretch>
                  <a:fillRect/>
                </a:stretch>
              </p:blipFill>
              <p:spPr>
                <a:xfrm>
                  <a:off x="3604030" y="3408583"/>
                  <a:ext cx="187560" cy="95040"/>
                </a:xfrm>
                <a:prstGeom prst="rect">
                  <a:avLst/>
                </a:prstGeom>
              </p:spPr>
            </p:pic>
          </mc:Fallback>
        </mc:AlternateContent>
        <mc:AlternateContent xmlns:mc="http://schemas.openxmlformats.org/markup-compatibility/2006">
          <mc:Choice xmlns:p14="http://schemas.microsoft.com/office/powerpoint/2010/main" Requires="p14">
            <p:contentPart p14:bwMode="auto" r:id="rId89">
              <p14:nvContentPartPr>
                <p14:cNvPr id="110" name="Ink 109">
                  <a:extLst>
                    <a:ext uri="{FF2B5EF4-FFF2-40B4-BE49-F238E27FC236}">
                      <a16:creationId xmlns:a16="http://schemas.microsoft.com/office/drawing/2014/main" id="{879590AE-8639-8A46-9812-ACCE08E35DD5}"/>
                    </a:ext>
                  </a:extLst>
                </p14:cNvPr>
                <p14:cNvContentPartPr/>
                <p14:nvPr/>
              </p14:nvContentPartPr>
              <p14:xfrm>
                <a:off x="3609070" y="3610183"/>
                <a:ext cx="186480" cy="31680"/>
              </p14:xfrm>
            </p:contentPart>
          </mc:Choice>
          <mc:Fallback>
            <p:pic>
              <p:nvPicPr>
                <p:cNvPr id="110" name="Ink 109">
                  <a:extLst>
                    <a:ext uri="{FF2B5EF4-FFF2-40B4-BE49-F238E27FC236}">
                      <a16:creationId xmlns:a16="http://schemas.microsoft.com/office/drawing/2014/main" id="{879590AE-8639-8A46-9812-ACCE08E35DD5}"/>
                    </a:ext>
                  </a:extLst>
                </p:cNvPr>
                <p:cNvPicPr/>
                <p:nvPr/>
              </p:nvPicPr>
              <p:blipFill>
                <a:blip r:embed="rId90"/>
                <a:stretch>
                  <a:fillRect/>
                </a:stretch>
              </p:blipFill>
              <p:spPr>
                <a:xfrm>
                  <a:off x="3578470" y="3579583"/>
                  <a:ext cx="247680" cy="92880"/>
                </a:xfrm>
                <a:prstGeom prst="rect">
                  <a:avLst/>
                </a:prstGeom>
              </p:spPr>
            </p:pic>
          </mc:Fallback>
        </mc:AlternateContent>
      </p:grpSp>
      <p:grpSp>
        <p:nvGrpSpPr>
          <p:cNvPr id="116" name="Group 115">
            <a:extLst>
              <a:ext uri="{FF2B5EF4-FFF2-40B4-BE49-F238E27FC236}">
                <a16:creationId xmlns:a16="http://schemas.microsoft.com/office/drawing/2014/main" id="{6E0AF85A-607F-C047-8E87-E8EE2FE51B57}"/>
              </a:ext>
            </a:extLst>
          </p:cNvPr>
          <p:cNvGrpSpPr/>
          <p:nvPr/>
        </p:nvGrpSpPr>
        <p:grpSpPr>
          <a:xfrm>
            <a:off x="3687910" y="4045783"/>
            <a:ext cx="191160" cy="175680"/>
            <a:chOff x="3687910" y="4045783"/>
            <a:chExt cx="191160" cy="175680"/>
          </a:xfrm>
        </p:grpSpPr>
        <mc:AlternateContent xmlns:mc="http://schemas.openxmlformats.org/markup-compatibility/2006">
          <mc:Choice xmlns:p14="http://schemas.microsoft.com/office/powerpoint/2010/main" Requires="p14">
            <p:contentPart p14:bwMode="auto" r:id="rId91">
              <p14:nvContentPartPr>
                <p14:cNvPr id="111" name="Ink 110">
                  <a:extLst>
                    <a:ext uri="{FF2B5EF4-FFF2-40B4-BE49-F238E27FC236}">
                      <a16:creationId xmlns:a16="http://schemas.microsoft.com/office/drawing/2014/main" id="{866A3EE8-5379-854D-B275-3F9BC28CA623}"/>
                    </a:ext>
                  </a:extLst>
                </p14:cNvPr>
                <p14:cNvContentPartPr/>
                <p14:nvPr/>
              </p14:nvContentPartPr>
              <p14:xfrm>
                <a:off x="3708790" y="4045783"/>
                <a:ext cx="124920" cy="8640"/>
              </p14:xfrm>
            </p:contentPart>
          </mc:Choice>
          <mc:Fallback>
            <p:pic>
              <p:nvPicPr>
                <p:cNvPr id="111" name="Ink 110">
                  <a:extLst>
                    <a:ext uri="{FF2B5EF4-FFF2-40B4-BE49-F238E27FC236}">
                      <a16:creationId xmlns:a16="http://schemas.microsoft.com/office/drawing/2014/main" id="{866A3EE8-5379-854D-B275-3F9BC28CA623}"/>
                    </a:ext>
                  </a:extLst>
                </p:cNvPr>
                <p:cNvPicPr/>
                <p:nvPr/>
              </p:nvPicPr>
              <p:blipFill>
                <a:blip r:embed="rId92"/>
                <a:stretch>
                  <a:fillRect/>
                </a:stretch>
              </p:blipFill>
              <p:spPr>
                <a:xfrm>
                  <a:off x="3678190" y="4015183"/>
                  <a:ext cx="186480" cy="70200"/>
                </a:xfrm>
                <a:prstGeom prst="rect">
                  <a:avLst/>
                </a:prstGeom>
              </p:spPr>
            </p:pic>
          </mc:Fallback>
        </mc:AlternateContent>
        <mc:AlternateContent xmlns:mc="http://schemas.openxmlformats.org/markup-compatibility/2006">
          <mc:Choice xmlns:p14="http://schemas.microsoft.com/office/powerpoint/2010/main" Requires="p14">
            <p:contentPart p14:bwMode="auto" r:id="rId93">
              <p14:nvContentPartPr>
                <p14:cNvPr id="112" name="Ink 111">
                  <a:extLst>
                    <a:ext uri="{FF2B5EF4-FFF2-40B4-BE49-F238E27FC236}">
                      <a16:creationId xmlns:a16="http://schemas.microsoft.com/office/drawing/2014/main" id="{C96223FD-1E41-294A-8433-81BBABF1FAEE}"/>
                    </a:ext>
                  </a:extLst>
                </p14:cNvPr>
                <p14:cNvContentPartPr/>
                <p14:nvPr/>
              </p14:nvContentPartPr>
              <p14:xfrm>
                <a:off x="3687910" y="4200583"/>
                <a:ext cx="191160" cy="20880"/>
              </p14:xfrm>
            </p:contentPart>
          </mc:Choice>
          <mc:Fallback>
            <p:pic>
              <p:nvPicPr>
                <p:cNvPr id="112" name="Ink 111">
                  <a:extLst>
                    <a:ext uri="{FF2B5EF4-FFF2-40B4-BE49-F238E27FC236}">
                      <a16:creationId xmlns:a16="http://schemas.microsoft.com/office/drawing/2014/main" id="{C96223FD-1E41-294A-8433-81BBABF1FAEE}"/>
                    </a:ext>
                  </a:extLst>
                </p:cNvPr>
                <p:cNvPicPr/>
                <p:nvPr/>
              </p:nvPicPr>
              <p:blipFill>
                <a:blip r:embed="rId94"/>
                <a:stretch>
                  <a:fillRect/>
                </a:stretch>
              </p:blipFill>
              <p:spPr>
                <a:xfrm>
                  <a:off x="3656950" y="4169623"/>
                  <a:ext cx="252360" cy="82440"/>
                </a:xfrm>
                <a:prstGeom prst="rect">
                  <a:avLst/>
                </a:prstGeom>
              </p:spPr>
            </p:pic>
          </mc:Fallback>
        </mc:AlternateContent>
      </p:grpSp>
      <p:grpSp>
        <p:nvGrpSpPr>
          <p:cNvPr id="115" name="Group 114">
            <a:extLst>
              <a:ext uri="{FF2B5EF4-FFF2-40B4-BE49-F238E27FC236}">
                <a16:creationId xmlns:a16="http://schemas.microsoft.com/office/drawing/2014/main" id="{F8F5DE49-1875-3C44-A91B-6205EBDFDD92}"/>
              </a:ext>
            </a:extLst>
          </p:cNvPr>
          <p:cNvGrpSpPr/>
          <p:nvPr/>
        </p:nvGrpSpPr>
        <p:grpSpPr>
          <a:xfrm>
            <a:off x="3680350" y="4929223"/>
            <a:ext cx="234720" cy="210240"/>
            <a:chOff x="3680350" y="4929223"/>
            <a:chExt cx="234720" cy="210240"/>
          </a:xfrm>
        </p:grpSpPr>
        <mc:AlternateContent xmlns:mc="http://schemas.openxmlformats.org/markup-compatibility/2006">
          <mc:Choice xmlns:p14="http://schemas.microsoft.com/office/powerpoint/2010/main" Requires="p14">
            <p:contentPart p14:bwMode="auto" r:id="rId95">
              <p14:nvContentPartPr>
                <p14:cNvPr id="113" name="Ink 112">
                  <a:extLst>
                    <a:ext uri="{FF2B5EF4-FFF2-40B4-BE49-F238E27FC236}">
                      <a16:creationId xmlns:a16="http://schemas.microsoft.com/office/drawing/2014/main" id="{2C77E785-37D5-B84D-95DE-E83D6C76C8C0}"/>
                    </a:ext>
                  </a:extLst>
                </p14:cNvPr>
                <p14:cNvContentPartPr/>
                <p14:nvPr/>
              </p14:nvContentPartPr>
              <p14:xfrm>
                <a:off x="3715990" y="4929223"/>
                <a:ext cx="148320" cy="45360"/>
              </p14:xfrm>
            </p:contentPart>
          </mc:Choice>
          <mc:Fallback>
            <p:pic>
              <p:nvPicPr>
                <p:cNvPr id="113" name="Ink 112">
                  <a:extLst>
                    <a:ext uri="{FF2B5EF4-FFF2-40B4-BE49-F238E27FC236}">
                      <a16:creationId xmlns:a16="http://schemas.microsoft.com/office/drawing/2014/main" id="{2C77E785-37D5-B84D-95DE-E83D6C76C8C0}"/>
                    </a:ext>
                  </a:extLst>
                </p:cNvPr>
                <p:cNvPicPr/>
                <p:nvPr/>
              </p:nvPicPr>
              <p:blipFill>
                <a:blip r:embed="rId96"/>
                <a:stretch>
                  <a:fillRect/>
                </a:stretch>
              </p:blipFill>
              <p:spPr>
                <a:xfrm>
                  <a:off x="3685030" y="4898623"/>
                  <a:ext cx="209880" cy="106920"/>
                </a:xfrm>
                <a:prstGeom prst="rect">
                  <a:avLst/>
                </a:prstGeom>
              </p:spPr>
            </p:pic>
          </mc:Fallback>
        </mc:AlternateContent>
        <mc:AlternateContent xmlns:mc="http://schemas.openxmlformats.org/markup-compatibility/2006">
          <mc:Choice xmlns:p14="http://schemas.microsoft.com/office/powerpoint/2010/main" Requires="p14">
            <p:contentPart p14:bwMode="auto" r:id="rId97">
              <p14:nvContentPartPr>
                <p14:cNvPr id="114" name="Ink 113">
                  <a:extLst>
                    <a:ext uri="{FF2B5EF4-FFF2-40B4-BE49-F238E27FC236}">
                      <a16:creationId xmlns:a16="http://schemas.microsoft.com/office/drawing/2014/main" id="{60B2EEFC-EEC7-2F4D-BCE8-98E938B49D2C}"/>
                    </a:ext>
                  </a:extLst>
                </p14:cNvPr>
                <p14:cNvContentPartPr/>
                <p14:nvPr/>
              </p14:nvContentPartPr>
              <p14:xfrm>
                <a:off x="3680350" y="5104903"/>
                <a:ext cx="234720" cy="34560"/>
              </p14:xfrm>
            </p:contentPart>
          </mc:Choice>
          <mc:Fallback>
            <p:pic>
              <p:nvPicPr>
                <p:cNvPr id="114" name="Ink 113">
                  <a:extLst>
                    <a:ext uri="{FF2B5EF4-FFF2-40B4-BE49-F238E27FC236}">
                      <a16:creationId xmlns:a16="http://schemas.microsoft.com/office/drawing/2014/main" id="{60B2EEFC-EEC7-2F4D-BCE8-98E938B49D2C}"/>
                    </a:ext>
                  </a:extLst>
                </p:cNvPr>
                <p:cNvPicPr/>
                <p:nvPr/>
              </p:nvPicPr>
              <p:blipFill>
                <a:blip r:embed="rId98"/>
                <a:stretch>
                  <a:fillRect/>
                </a:stretch>
              </p:blipFill>
              <p:spPr>
                <a:xfrm>
                  <a:off x="3649750" y="5074303"/>
                  <a:ext cx="295920" cy="9612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99">
            <p14:nvContentPartPr>
              <p14:cNvPr id="118" name="Ink 117">
                <a:extLst>
                  <a:ext uri="{FF2B5EF4-FFF2-40B4-BE49-F238E27FC236}">
                    <a16:creationId xmlns:a16="http://schemas.microsoft.com/office/drawing/2014/main" id="{6F156F88-1E20-F142-B9A7-C7490CEB7FB4}"/>
                  </a:ext>
                </a:extLst>
              </p14:cNvPr>
              <p14:cNvContentPartPr/>
              <p14:nvPr/>
            </p14:nvContentPartPr>
            <p14:xfrm>
              <a:off x="4174270" y="2367103"/>
              <a:ext cx="1838160" cy="718200"/>
            </p14:xfrm>
          </p:contentPart>
        </mc:Choice>
        <mc:Fallback>
          <p:pic>
            <p:nvPicPr>
              <p:cNvPr id="118" name="Ink 117">
                <a:extLst>
                  <a:ext uri="{FF2B5EF4-FFF2-40B4-BE49-F238E27FC236}">
                    <a16:creationId xmlns:a16="http://schemas.microsoft.com/office/drawing/2014/main" id="{6F156F88-1E20-F142-B9A7-C7490CEB7FB4}"/>
                  </a:ext>
                </a:extLst>
              </p:cNvPr>
              <p:cNvPicPr/>
              <p:nvPr/>
            </p:nvPicPr>
            <p:blipFill>
              <a:blip r:embed="rId100"/>
              <a:stretch>
                <a:fillRect/>
              </a:stretch>
            </p:blipFill>
            <p:spPr>
              <a:xfrm>
                <a:off x="4143670" y="2336503"/>
                <a:ext cx="1899360" cy="779400"/>
              </a:xfrm>
              <a:prstGeom prst="rect">
                <a:avLst/>
              </a:prstGeom>
            </p:spPr>
          </p:pic>
        </mc:Fallback>
      </mc:AlternateContent>
      <p:grpSp>
        <p:nvGrpSpPr>
          <p:cNvPr id="130" name="Group 129">
            <a:extLst>
              <a:ext uri="{FF2B5EF4-FFF2-40B4-BE49-F238E27FC236}">
                <a16:creationId xmlns:a16="http://schemas.microsoft.com/office/drawing/2014/main" id="{EB090097-0282-5842-B518-D61A5BAEBDE2}"/>
              </a:ext>
            </a:extLst>
          </p:cNvPr>
          <p:cNvGrpSpPr/>
          <p:nvPr/>
        </p:nvGrpSpPr>
        <p:grpSpPr>
          <a:xfrm>
            <a:off x="8907910" y="1553863"/>
            <a:ext cx="1150560" cy="248400"/>
            <a:chOff x="8907910" y="1553863"/>
            <a:chExt cx="1150560" cy="248400"/>
          </a:xfrm>
        </p:grpSpPr>
        <mc:AlternateContent xmlns:mc="http://schemas.openxmlformats.org/markup-compatibility/2006">
          <mc:Choice xmlns:p14="http://schemas.microsoft.com/office/powerpoint/2010/main" Requires="p14">
            <p:contentPart p14:bwMode="auto" r:id="rId101">
              <p14:nvContentPartPr>
                <p14:cNvPr id="123" name="Ink 122">
                  <a:extLst>
                    <a:ext uri="{FF2B5EF4-FFF2-40B4-BE49-F238E27FC236}">
                      <a16:creationId xmlns:a16="http://schemas.microsoft.com/office/drawing/2014/main" id="{B76923A3-713B-CF4F-8CD7-1EBD06BA4B7B}"/>
                    </a:ext>
                  </a:extLst>
                </p14:cNvPr>
                <p14:cNvContentPartPr/>
                <p14:nvPr/>
              </p14:nvContentPartPr>
              <p14:xfrm>
                <a:off x="8907910" y="1572943"/>
                <a:ext cx="177120" cy="202680"/>
              </p14:xfrm>
            </p:contentPart>
          </mc:Choice>
          <mc:Fallback>
            <p:pic>
              <p:nvPicPr>
                <p:cNvPr id="123" name="Ink 122">
                  <a:extLst>
                    <a:ext uri="{FF2B5EF4-FFF2-40B4-BE49-F238E27FC236}">
                      <a16:creationId xmlns:a16="http://schemas.microsoft.com/office/drawing/2014/main" id="{B76923A3-713B-CF4F-8CD7-1EBD06BA4B7B}"/>
                    </a:ext>
                  </a:extLst>
                </p:cNvPr>
                <p:cNvPicPr/>
                <p:nvPr/>
              </p:nvPicPr>
              <p:blipFill>
                <a:blip r:embed="rId102"/>
                <a:stretch>
                  <a:fillRect/>
                </a:stretch>
              </p:blipFill>
              <p:spPr>
                <a:xfrm>
                  <a:off x="8877310" y="1542343"/>
                  <a:ext cx="238680" cy="263880"/>
                </a:xfrm>
                <a:prstGeom prst="rect">
                  <a:avLst/>
                </a:prstGeom>
              </p:spPr>
            </p:pic>
          </mc:Fallback>
        </mc:AlternateContent>
        <mc:AlternateContent xmlns:mc="http://schemas.openxmlformats.org/markup-compatibility/2006">
          <mc:Choice xmlns:p14="http://schemas.microsoft.com/office/powerpoint/2010/main" Requires="p14">
            <p:contentPart p14:bwMode="auto" r:id="rId103">
              <p14:nvContentPartPr>
                <p14:cNvPr id="124" name="Ink 123">
                  <a:extLst>
                    <a:ext uri="{FF2B5EF4-FFF2-40B4-BE49-F238E27FC236}">
                      <a16:creationId xmlns:a16="http://schemas.microsoft.com/office/drawing/2014/main" id="{CF27907C-BB6D-F749-B05A-E325B949EC07}"/>
                    </a:ext>
                  </a:extLst>
                </p14:cNvPr>
                <p14:cNvContentPartPr/>
                <p14:nvPr/>
              </p14:nvContentPartPr>
              <p14:xfrm>
                <a:off x="9181510" y="1706503"/>
                <a:ext cx="25920" cy="16200"/>
              </p14:xfrm>
            </p:contentPart>
          </mc:Choice>
          <mc:Fallback>
            <p:pic>
              <p:nvPicPr>
                <p:cNvPr id="124" name="Ink 123">
                  <a:extLst>
                    <a:ext uri="{FF2B5EF4-FFF2-40B4-BE49-F238E27FC236}">
                      <a16:creationId xmlns:a16="http://schemas.microsoft.com/office/drawing/2014/main" id="{CF27907C-BB6D-F749-B05A-E325B949EC07}"/>
                    </a:ext>
                  </a:extLst>
                </p:cNvPr>
                <p:cNvPicPr/>
                <p:nvPr/>
              </p:nvPicPr>
              <p:blipFill>
                <a:blip r:embed="rId104"/>
                <a:stretch>
                  <a:fillRect/>
                </a:stretch>
              </p:blipFill>
              <p:spPr>
                <a:xfrm>
                  <a:off x="9150910" y="1675903"/>
                  <a:ext cx="87120" cy="77760"/>
                </a:xfrm>
                <a:prstGeom prst="rect">
                  <a:avLst/>
                </a:prstGeom>
              </p:spPr>
            </p:pic>
          </mc:Fallback>
        </mc:AlternateContent>
        <mc:AlternateContent xmlns:mc="http://schemas.openxmlformats.org/markup-compatibility/2006">
          <mc:Choice xmlns:p14="http://schemas.microsoft.com/office/powerpoint/2010/main" Requires="p14">
            <p:contentPart p14:bwMode="auto" r:id="rId105">
              <p14:nvContentPartPr>
                <p14:cNvPr id="125" name="Ink 124">
                  <a:extLst>
                    <a:ext uri="{FF2B5EF4-FFF2-40B4-BE49-F238E27FC236}">
                      <a16:creationId xmlns:a16="http://schemas.microsoft.com/office/drawing/2014/main" id="{669C3B1C-7A47-3546-B15B-D022793D2DE0}"/>
                    </a:ext>
                  </a:extLst>
                </p14:cNvPr>
                <p14:cNvContentPartPr/>
                <p14:nvPr/>
              </p14:nvContentPartPr>
              <p14:xfrm>
                <a:off x="9351070" y="1553863"/>
                <a:ext cx="19800" cy="238320"/>
              </p14:xfrm>
            </p:contentPart>
          </mc:Choice>
          <mc:Fallback>
            <p:pic>
              <p:nvPicPr>
                <p:cNvPr id="125" name="Ink 124">
                  <a:extLst>
                    <a:ext uri="{FF2B5EF4-FFF2-40B4-BE49-F238E27FC236}">
                      <a16:creationId xmlns:a16="http://schemas.microsoft.com/office/drawing/2014/main" id="{669C3B1C-7A47-3546-B15B-D022793D2DE0}"/>
                    </a:ext>
                  </a:extLst>
                </p:cNvPr>
                <p:cNvPicPr/>
                <p:nvPr/>
              </p:nvPicPr>
              <p:blipFill>
                <a:blip r:embed="rId106"/>
                <a:stretch>
                  <a:fillRect/>
                </a:stretch>
              </p:blipFill>
              <p:spPr>
                <a:xfrm>
                  <a:off x="9320470" y="1522903"/>
                  <a:ext cx="81000" cy="299880"/>
                </a:xfrm>
                <a:prstGeom prst="rect">
                  <a:avLst/>
                </a:prstGeom>
              </p:spPr>
            </p:pic>
          </mc:Fallback>
        </mc:AlternateContent>
        <mc:AlternateContent xmlns:mc="http://schemas.openxmlformats.org/markup-compatibility/2006">
          <mc:Choice xmlns:p14="http://schemas.microsoft.com/office/powerpoint/2010/main" Requires="p14">
            <p:contentPart p14:bwMode="auto" r:id="rId107">
              <p14:nvContentPartPr>
                <p14:cNvPr id="126" name="Ink 125">
                  <a:extLst>
                    <a:ext uri="{FF2B5EF4-FFF2-40B4-BE49-F238E27FC236}">
                      <a16:creationId xmlns:a16="http://schemas.microsoft.com/office/drawing/2014/main" id="{969E1394-78A5-A44E-AE20-BBD3F93E3B78}"/>
                    </a:ext>
                  </a:extLst>
                </p14:cNvPr>
                <p14:cNvContentPartPr/>
                <p14:nvPr/>
              </p14:nvContentPartPr>
              <p14:xfrm>
                <a:off x="9250990" y="1557103"/>
                <a:ext cx="213120" cy="245160"/>
              </p14:xfrm>
            </p:contentPart>
          </mc:Choice>
          <mc:Fallback>
            <p:pic>
              <p:nvPicPr>
                <p:cNvPr id="126" name="Ink 125">
                  <a:extLst>
                    <a:ext uri="{FF2B5EF4-FFF2-40B4-BE49-F238E27FC236}">
                      <a16:creationId xmlns:a16="http://schemas.microsoft.com/office/drawing/2014/main" id="{969E1394-78A5-A44E-AE20-BBD3F93E3B78}"/>
                    </a:ext>
                  </a:extLst>
                </p:cNvPr>
                <p:cNvPicPr/>
                <p:nvPr/>
              </p:nvPicPr>
              <p:blipFill>
                <a:blip r:embed="rId108"/>
                <a:stretch>
                  <a:fillRect/>
                </a:stretch>
              </p:blipFill>
              <p:spPr>
                <a:xfrm>
                  <a:off x="9220390" y="1526503"/>
                  <a:ext cx="274680" cy="306360"/>
                </a:xfrm>
                <a:prstGeom prst="rect">
                  <a:avLst/>
                </a:prstGeom>
              </p:spPr>
            </p:pic>
          </mc:Fallback>
        </mc:AlternateContent>
        <mc:AlternateContent xmlns:mc="http://schemas.openxmlformats.org/markup-compatibility/2006">
          <mc:Choice xmlns:p14="http://schemas.microsoft.com/office/powerpoint/2010/main" Requires="p14">
            <p:contentPart p14:bwMode="auto" r:id="rId109">
              <p14:nvContentPartPr>
                <p14:cNvPr id="127" name="Ink 126">
                  <a:extLst>
                    <a:ext uri="{FF2B5EF4-FFF2-40B4-BE49-F238E27FC236}">
                      <a16:creationId xmlns:a16="http://schemas.microsoft.com/office/drawing/2014/main" id="{ECE9AB81-A13C-2B47-85FF-9BD25698B270}"/>
                    </a:ext>
                  </a:extLst>
                </p14:cNvPr>
                <p14:cNvContentPartPr/>
                <p14:nvPr/>
              </p14:nvContentPartPr>
              <p14:xfrm>
                <a:off x="9576430" y="1707583"/>
                <a:ext cx="11520" cy="18360"/>
              </p14:xfrm>
            </p:contentPart>
          </mc:Choice>
          <mc:Fallback>
            <p:pic>
              <p:nvPicPr>
                <p:cNvPr id="127" name="Ink 126">
                  <a:extLst>
                    <a:ext uri="{FF2B5EF4-FFF2-40B4-BE49-F238E27FC236}">
                      <a16:creationId xmlns:a16="http://schemas.microsoft.com/office/drawing/2014/main" id="{ECE9AB81-A13C-2B47-85FF-9BD25698B270}"/>
                    </a:ext>
                  </a:extLst>
                </p:cNvPr>
                <p:cNvPicPr/>
                <p:nvPr/>
              </p:nvPicPr>
              <p:blipFill>
                <a:blip r:embed="rId110"/>
                <a:stretch>
                  <a:fillRect/>
                </a:stretch>
              </p:blipFill>
              <p:spPr>
                <a:xfrm>
                  <a:off x="9545830" y="1676623"/>
                  <a:ext cx="72720" cy="79560"/>
                </a:xfrm>
                <a:prstGeom prst="rect">
                  <a:avLst/>
                </a:prstGeom>
              </p:spPr>
            </p:pic>
          </mc:Fallback>
        </mc:AlternateContent>
        <mc:AlternateContent xmlns:mc="http://schemas.openxmlformats.org/markup-compatibility/2006">
          <mc:Choice xmlns:p14="http://schemas.microsoft.com/office/powerpoint/2010/main" Requires="p14">
            <p:contentPart p14:bwMode="auto" r:id="rId111">
              <p14:nvContentPartPr>
                <p14:cNvPr id="128" name="Ink 127">
                  <a:extLst>
                    <a:ext uri="{FF2B5EF4-FFF2-40B4-BE49-F238E27FC236}">
                      <a16:creationId xmlns:a16="http://schemas.microsoft.com/office/drawing/2014/main" id="{258F5F82-E32D-0044-A899-13D1391C6F2A}"/>
                    </a:ext>
                  </a:extLst>
                </p14:cNvPr>
                <p14:cNvContentPartPr/>
                <p14:nvPr/>
              </p14:nvContentPartPr>
              <p14:xfrm>
                <a:off x="9844270" y="1556023"/>
                <a:ext cx="183960" cy="8640"/>
              </p14:xfrm>
            </p:contentPart>
          </mc:Choice>
          <mc:Fallback>
            <p:pic>
              <p:nvPicPr>
                <p:cNvPr id="128" name="Ink 127">
                  <a:extLst>
                    <a:ext uri="{FF2B5EF4-FFF2-40B4-BE49-F238E27FC236}">
                      <a16:creationId xmlns:a16="http://schemas.microsoft.com/office/drawing/2014/main" id="{258F5F82-E32D-0044-A899-13D1391C6F2A}"/>
                    </a:ext>
                  </a:extLst>
                </p:cNvPr>
                <p:cNvPicPr/>
                <p:nvPr/>
              </p:nvPicPr>
              <p:blipFill>
                <a:blip r:embed="rId112"/>
                <a:stretch>
                  <a:fillRect/>
                </a:stretch>
              </p:blipFill>
              <p:spPr>
                <a:xfrm>
                  <a:off x="9813670" y="1525423"/>
                  <a:ext cx="245520" cy="69840"/>
                </a:xfrm>
                <a:prstGeom prst="rect">
                  <a:avLst/>
                </a:prstGeom>
              </p:spPr>
            </p:pic>
          </mc:Fallback>
        </mc:AlternateContent>
        <mc:AlternateContent xmlns:mc="http://schemas.openxmlformats.org/markup-compatibility/2006">
          <mc:Choice xmlns:p14="http://schemas.microsoft.com/office/powerpoint/2010/main" Requires="p14">
            <p:contentPart p14:bwMode="auto" r:id="rId113">
              <p14:nvContentPartPr>
                <p14:cNvPr id="129" name="Ink 128">
                  <a:extLst>
                    <a:ext uri="{FF2B5EF4-FFF2-40B4-BE49-F238E27FC236}">
                      <a16:creationId xmlns:a16="http://schemas.microsoft.com/office/drawing/2014/main" id="{6EF3432E-06C3-8842-BA9C-EE38BFA5AEA7}"/>
                    </a:ext>
                  </a:extLst>
                </p14:cNvPr>
                <p14:cNvContentPartPr/>
                <p14:nvPr/>
              </p14:nvContentPartPr>
              <p14:xfrm>
                <a:off x="9846070" y="1701103"/>
                <a:ext cx="212400" cy="30960"/>
              </p14:xfrm>
            </p:contentPart>
          </mc:Choice>
          <mc:Fallback>
            <p:pic>
              <p:nvPicPr>
                <p:cNvPr id="129" name="Ink 128">
                  <a:extLst>
                    <a:ext uri="{FF2B5EF4-FFF2-40B4-BE49-F238E27FC236}">
                      <a16:creationId xmlns:a16="http://schemas.microsoft.com/office/drawing/2014/main" id="{6EF3432E-06C3-8842-BA9C-EE38BFA5AEA7}"/>
                    </a:ext>
                  </a:extLst>
                </p:cNvPr>
                <p:cNvPicPr/>
                <p:nvPr/>
              </p:nvPicPr>
              <p:blipFill>
                <a:blip r:embed="rId114"/>
                <a:stretch>
                  <a:fillRect/>
                </a:stretch>
              </p:blipFill>
              <p:spPr>
                <a:xfrm>
                  <a:off x="9815470" y="1670503"/>
                  <a:ext cx="273600" cy="92160"/>
                </a:xfrm>
                <a:prstGeom prst="rect">
                  <a:avLst/>
                </a:prstGeom>
              </p:spPr>
            </p:pic>
          </mc:Fallback>
        </mc:AlternateContent>
      </p:grpSp>
      <p:grpSp>
        <p:nvGrpSpPr>
          <p:cNvPr id="136" name="Group 135">
            <a:extLst>
              <a:ext uri="{FF2B5EF4-FFF2-40B4-BE49-F238E27FC236}">
                <a16:creationId xmlns:a16="http://schemas.microsoft.com/office/drawing/2014/main" id="{3D08ECC1-9ECB-C14F-865E-7EFD23F5A60C}"/>
              </a:ext>
            </a:extLst>
          </p:cNvPr>
          <p:cNvGrpSpPr/>
          <p:nvPr/>
        </p:nvGrpSpPr>
        <p:grpSpPr>
          <a:xfrm>
            <a:off x="8934550" y="843943"/>
            <a:ext cx="2634840" cy="502560"/>
            <a:chOff x="8934550" y="843943"/>
            <a:chExt cx="2634840" cy="502560"/>
          </a:xfrm>
        </p:grpSpPr>
        <mc:AlternateContent xmlns:mc="http://schemas.openxmlformats.org/markup-compatibility/2006">
          <mc:Choice xmlns:p14="http://schemas.microsoft.com/office/powerpoint/2010/main" Requires="p14">
            <p:contentPart p14:bwMode="auto" r:id="rId115">
              <p14:nvContentPartPr>
                <p14:cNvPr id="119" name="Ink 118">
                  <a:extLst>
                    <a:ext uri="{FF2B5EF4-FFF2-40B4-BE49-F238E27FC236}">
                      <a16:creationId xmlns:a16="http://schemas.microsoft.com/office/drawing/2014/main" id="{8405A0B4-E724-1E49-8D4A-E47B2E99A1F4}"/>
                    </a:ext>
                  </a:extLst>
                </p14:cNvPr>
                <p14:cNvContentPartPr/>
                <p14:nvPr/>
              </p14:nvContentPartPr>
              <p14:xfrm>
                <a:off x="8934550" y="1028623"/>
                <a:ext cx="891360" cy="317880"/>
              </p14:xfrm>
            </p:contentPart>
          </mc:Choice>
          <mc:Fallback>
            <p:pic>
              <p:nvPicPr>
                <p:cNvPr id="119" name="Ink 118">
                  <a:extLst>
                    <a:ext uri="{FF2B5EF4-FFF2-40B4-BE49-F238E27FC236}">
                      <a16:creationId xmlns:a16="http://schemas.microsoft.com/office/drawing/2014/main" id="{8405A0B4-E724-1E49-8D4A-E47B2E99A1F4}"/>
                    </a:ext>
                  </a:extLst>
                </p:cNvPr>
                <p:cNvPicPr/>
                <p:nvPr/>
              </p:nvPicPr>
              <p:blipFill>
                <a:blip r:embed="rId116"/>
                <a:stretch>
                  <a:fillRect/>
                </a:stretch>
              </p:blipFill>
              <p:spPr>
                <a:xfrm>
                  <a:off x="8903950" y="998023"/>
                  <a:ext cx="952560" cy="379080"/>
                </a:xfrm>
                <a:prstGeom prst="rect">
                  <a:avLst/>
                </a:prstGeom>
              </p:spPr>
            </p:pic>
          </mc:Fallback>
        </mc:AlternateContent>
        <mc:AlternateContent xmlns:mc="http://schemas.openxmlformats.org/markup-compatibility/2006">
          <mc:Choice xmlns:p14="http://schemas.microsoft.com/office/powerpoint/2010/main" Requires="p14">
            <p:contentPart p14:bwMode="auto" r:id="rId117">
              <p14:nvContentPartPr>
                <p14:cNvPr id="120" name="Ink 119">
                  <a:extLst>
                    <a:ext uri="{FF2B5EF4-FFF2-40B4-BE49-F238E27FC236}">
                      <a16:creationId xmlns:a16="http://schemas.microsoft.com/office/drawing/2014/main" id="{0E944DD8-DF91-6940-B357-F1105A32199E}"/>
                    </a:ext>
                  </a:extLst>
                </p14:cNvPr>
                <p14:cNvContentPartPr/>
                <p14:nvPr/>
              </p14:nvContentPartPr>
              <p14:xfrm>
                <a:off x="9958750" y="1097383"/>
                <a:ext cx="110880" cy="21600"/>
              </p14:xfrm>
            </p:contentPart>
          </mc:Choice>
          <mc:Fallback>
            <p:pic>
              <p:nvPicPr>
                <p:cNvPr id="120" name="Ink 119">
                  <a:extLst>
                    <a:ext uri="{FF2B5EF4-FFF2-40B4-BE49-F238E27FC236}">
                      <a16:creationId xmlns:a16="http://schemas.microsoft.com/office/drawing/2014/main" id="{0E944DD8-DF91-6940-B357-F1105A32199E}"/>
                    </a:ext>
                  </a:extLst>
                </p:cNvPr>
                <p:cNvPicPr/>
                <p:nvPr/>
              </p:nvPicPr>
              <p:blipFill>
                <a:blip r:embed="rId118"/>
                <a:stretch>
                  <a:fillRect/>
                </a:stretch>
              </p:blipFill>
              <p:spPr>
                <a:xfrm>
                  <a:off x="9928150" y="1066423"/>
                  <a:ext cx="172080" cy="83160"/>
                </a:xfrm>
                <a:prstGeom prst="rect">
                  <a:avLst/>
                </a:prstGeom>
              </p:spPr>
            </p:pic>
          </mc:Fallback>
        </mc:AlternateContent>
        <mc:AlternateContent xmlns:mc="http://schemas.openxmlformats.org/markup-compatibility/2006">
          <mc:Choice xmlns:p14="http://schemas.microsoft.com/office/powerpoint/2010/main" Requires="p14">
            <p:contentPart p14:bwMode="auto" r:id="rId119">
              <p14:nvContentPartPr>
                <p14:cNvPr id="121" name="Ink 120">
                  <a:extLst>
                    <a:ext uri="{FF2B5EF4-FFF2-40B4-BE49-F238E27FC236}">
                      <a16:creationId xmlns:a16="http://schemas.microsoft.com/office/drawing/2014/main" id="{5D1900AB-3D9A-374E-9A19-9FC5A3D41C77}"/>
                    </a:ext>
                  </a:extLst>
                </p14:cNvPr>
                <p14:cNvContentPartPr/>
                <p14:nvPr/>
              </p14:nvContentPartPr>
              <p14:xfrm>
                <a:off x="9891070" y="1246063"/>
                <a:ext cx="172800" cy="26280"/>
              </p14:xfrm>
            </p:contentPart>
          </mc:Choice>
          <mc:Fallback>
            <p:pic>
              <p:nvPicPr>
                <p:cNvPr id="121" name="Ink 120">
                  <a:extLst>
                    <a:ext uri="{FF2B5EF4-FFF2-40B4-BE49-F238E27FC236}">
                      <a16:creationId xmlns:a16="http://schemas.microsoft.com/office/drawing/2014/main" id="{5D1900AB-3D9A-374E-9A19-9FC5A3D41C77}"/>
                    </a:ext>
                  </a:extLst>
                </p:cNvPr>
                <p:cNvPicPr/>
                <p:nvPr/>
              </p:nvPicPr>
              <p:blipFill>
                <a:blip r:embed="rId120"/>
                <a:stretch>
                  <a:fillRect/>
                </a:stretch>
              </p:blipFill>
              <p:spPr>
                <a:xfrm>
                  <a:off x="9860470" y="1215463"/>
                  <a:ext cx="234000" cy="87480"/>
                </a:xfrm>
                <a:prstGeom prst="rect">
                  <a:avLst/>
                </a:prstGeom>
              </p:spPr>
            </p:pic>
          </mc:Fallback>
        </mc:AlternateContent>
        <mc:AlternateContent xmlns:mc="http://schemas.openxmlformats.org/markup-compatibility/2006">
          <mc:Choice xmlns:p14="http://schemas.microsoft.com/office/powerpoint/2010/main" Requires="p14">
            <p:contentPart p14:bwMode="auto" r:id="rId121">
              <p14:nvContentPartPr>
                <p14:cNvPr id="131" name="Ink 130">
                  <a:extLst>
                    <a:ext uri="{FF2B5EF4-FFF2-40B4-BE49-F238E27FC236}">
                      <a16:creationId xmlns:a16="http://schemas.microsoft.com/office/drawing/2014/main" id="{5AF751ED-024A-DA42-8CA3-608B2D0083D9}"/>
                    </a:ext>
                  </a:extLst>
                </p14:cNvPr>
                <p14:cNvContentPartPr/>
                <p14:nvPr/>
              </p14:nvContentPartPr>
              <p14:xfrm>
                <a:off x="10271230" y="1023943"/>
                <a:ext cx="365760" cy="253080"/>
              </p14:xfrm>
            </p:contentPart>
          </mc:Choice>
          <mc:Fallback>
            <p:pic>
              <p:nvPicPr>
                <p:cNvPr id="131" name="Ink 130">
                  <a:extLst>
                    <a:ext uri="{FF2B5EF4-FFF2-40B4-BE49-F238E27FC236}">
                      <a16:creationId xmlns:a16="http://schemas.microsoft.com/office/drawing/2014/main" id="{5AF751ED-024A-DA42-8CA3-608B2D0083D9}"/>
                    </a:ext>
                  </a:extLst>
                </p:cNvPr>
                <p:cNvPicPr/>
                <p:nvPr/>
              </p:nvPicPr>
              <p:blipFill>
                <a:blip r:embed="rId122"/>
                <a:stretch>
                  <a:fillRect/>
                </a:stretch>
              </p:blipFill>
              <p:spPr>
                <a:xfrm>
                  <a:off x="10240630" y="992983"/>
                  <a:ext cx="426960" cy="314640"/>
                </a:xfrm>
                <a:prstGeom prst="rect">
                  <a:avLst/>
                </a:prstGeom>
              </p:spPr>
            </p:pic>
          </mc:Fallback>
        </mc:AlternateContent>
        <mc:AlternateContent xmlns:mc="http://schemas.openxmlformats.org/markup-compatibility/2006">
          <mc:Choice xmlns:p14="http://schemas.microsoft.com/office/powerpoint/2010/main" Requires="p14">
            <p:contentPart p14:bwMode="auto" r:id="rId123">
              <p14:nvContentPartPr>
                <p14:cNvPr id="132" name="Ink 131">
                  <a:extLst>
                    <a:ext uri="{FF2B5EF4-FFF2-40B4-BE49-F238E27FC236}">
                      <a16:creationId xmlns:a16="http://schemas.microsoft.com/office/drawing/2014/main" id="{E6E557D4-CB90-9641-A6A1-BA090A33479D}"/>
                    </a:ext>
                  </a:extLst>
                </p14:cNvPr>
                <p14:cNvContentPartPr/>
                <p14:nvPr/>
              </p14:nvContentPartPr>
              <p14:xfrm>
                <a:off x="10728430" y="1147783"/>
                <a:ext cx="25560" cy="15120"/>
              </p14:xfrm>
            </p:contentPart>
          </mc:Choice>
          <mc:Fallback>
            <p:pic>
              <p:nvPicPr>
                <p:cNvPr id="132" name="Ink 131">
                  <a:extLst>
                    <a:ext uri="{FF2B5EF4-FFF2-40B4-BE49-F238E27FC236}">
                      <a16:creationId xmlns:a16="http://schemas.microsoft.com/office/drawing/2014/main" id="{E6E557D4-CB90-9641-A6A1-BA090A33479D}"/>
                    </a:ext>
                  </a:extLst>
                </p:cNvPr>
                <p:cNvPicPr/>
                <p:nvPr/>
              </p:nvPicPr>
              <p:blipFill>
                <a:blip r:embed="rId124"/>
                <a:stretch>
                  <a:fillRect/>
                </a:stretch>
              </p:blipFill>
              <p:spPr>
                <a:xfrm>
                  <a:off x="10697470" y="1117183"/>
                  <a:ext cx="87120" cy="76680"/>
                </a:xfrm>
                <a:prstGeom prst="rect">
                  <a:avLst/>
                </a:prstGeom>
              </p:spPr>
            </p:pic>
          </mc:Fallback>
        </mc:AlternateContent>
        <mc:AlternateContent xmlns:mc="http://schemas.openxmlformats.org/markup-compatibility/2006">
          <mc:Choice xmlns:p14="http://schemas.microsoft.com/office/powerpoint/2010/main" Requires="p14">
            <p:contentPart p14:bwMode="auto" r:id="rId125">
              <p14:nvContentPartPr>
                <p14:cNvPr id="134" name="Ink 133">
                  <a:extLst>
                    <a:ext uri="{FF2B5EF4-FFF2-40B4-BE49-F238E27FC236}">
                      <a16:creationId xmlns:a16="http://schemas.microsoft.com/office/drawing/2014/main" id="{5CEB4B69-BF28-3D47-B3C4-E2C80C837E41}"/>
                    </a:ext>
                  </a:extLst>
                </p14:cNvPr>
                <p14:cNvContentPartPr/>
                <p14:nvPr/>
              </p14:nvContentPartPr>
              <p14:xfrm>
                <a:off x="10940830" y="902983"/>
                <a:ext cx="254880" cy="326160"/>
              </p14:xfrm>
            </p:contentPart>
          </mc:Choice>
          <mc:Fallback>
            <p:pic>
              <p:nvPicPr>
                <p:cNvPr id="134" name="Ink 133">
                  <a:extLst>
                    <a:ext uri="{FF2B5EF4-FFF2-40B4-BE49-F238E27FC236}">
                      <a16:creationId xmlns:a16="http://schemas.microsoft.com/office/drawing/2014/main" id="{5CEB4B69-BF28-3D47-B3C4-E2C80C837E41}"/>
                    </a:ext>
                  </a:extLst>
                </p:cNvPr>
                <p:cNvPicPr/>
                <p:nvPr/>
              </p:nvPicPr>
              <p:blipFill>
                <a:blip r:embed="rId126"/>
                <a:stretch>
                  <a:fillRect/>
                </a:stretch>
              </p:blipFill>
              <p:spPr>
                <a:xfrm>
                  <a:off x="10910230" y="872023"/>
                  <a:ext cx="316080" cy="387720"/>
                </a:xfrm>
                <a:prstGeom prst="rect">
                  <a:avLst/>
                </a:prstGeom>
              </p:spPr>
            </p:pic>
          </mc:Fallback>
        </mc:AlternateContent>
        <mc:AlternateContent xmlns:mc="http://schemas.openxmlformats.org/markup-compatibility/2006">
          <mc:Choice xmlns:p14="http://schemas.microsoft.com/office/powerpoint/2010/main" Requires="p14">
            <p:contentPart p14:bwMode="auto" r:id="rId127">
              <p14:nvContentPartPr>
                <p14:cNvPr id="135" name="Ink 134">
                  <a:extLst>
                    <a:ext uri="{FF2B5EF4-FFF2-40B4-BE49-F238E27FC236}">
                      <a16:creationId xmlns:a16="http://schemas.microsoft.com/office/drawing/2014/main" id="{1F4F893E-77E3-2746-879D-27135A382DEF}"/>
                    </a:ext>
                  </a:extLst>
                </p14:cNvPr>
                <p14:cNvContentPartPr/>
                <p14:nvPr/>
              </p14:nvContentPartPr>
              <p14:xfrm>
                <a:off x="11323870" y="843943"/>
                <a:ext cx="245520" cy="331920"/>
              </p14:xfrm>
            </p:contentPart>
          </mc:Choice>
          <mc:Fallback>
            <p:pic>
              <p:nvPicPr>
                <p:cNvPr id="135" name="Ink 134">
                  <a:extLst>
                    <a:ext uri="{FF2B5EF4-FFF2-40B4-BE49-F238E27FC236}">
                      <a16:creationId xmlns:a16="http://schemas.microsoft.com/office/drawing/2014/main" id="{1F4F893E-77E3-2746-879D-27135A382DEF}"/>
                    </a:ext>
                  </a:extLst>
                </p:cNvPr>
                <p:cNvPicPr/>
                <p:nvPr/>
              </p:nvPicPr>
              <p:blipFill>
                <a:blip r:embed="rId128"/>
                <a:stretch>
                  <a:fillRect/>
                </a:stretch>
              </p:blipFill>
              <p:spPr>
                <a:xfrm>
                  <a:off x="11293270" y="813343"/>
                  <a:ext cx="307080" cy="393480"/>
                </a:xfrm>
                <a:prstGeom prst="rect">
                  <a:avLst/>
                </a:prstGeom>
              </p:spPr>
            </p:pic>
          </mc:Fallback>
        </mc:AlternateContent>
      </p:grpSp>
    </p:spTree>
    <p:extLst>
      <p:ext uri="{BB962C8B-B14F-4D97-AF65-F5344CB8AC3E}">
        <p14:creationId xmlns:p14="http://schemas.microsoft.com/office/powerpoint/2010/main" val="344640432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031CC39-B431-594F-BEB7-EBBCCB546D3A}"/>
              </a:ext>
            </a:extLst>
          </p:cNvPr>
          <p:cNvSpPr txBox="1"/>
          <p:nvPr/>
        </p:nvSpPr>
        <p:spPr>
          <a:xfrm>
            <a:off x="1078523" y="504092"/>
            <a:ext cx="10773508" cy="1200329"/>
          </a:xfrm>
          <a:prstGeom prst="rect">
            <a:avLst/>
          </a:prstGeom>
          <a:noFill/>
        </p:spPr>
        <p:txBody>
          <a:bodyPr wrap="square" rtlCol="0">
            <a:spAutoFit/>
          </a:bodyPr>
          <a:lstStyle/>
          <a:p>
            <a:r>
              <a:rPr lang="en-US" dirty="0"/>
              <a:t>Example: Consider the below dataset. Find out the outlier using Z-score method.</a:t>
            </a:r>
          </a:p>
          <a:p>
            <a:endParaRPr lang="en-US" dirty="0"/>
          </a:p>
          <a:p>
            <a:endParaRPr lang="en-US" dirty="0"/>
          </a:p>
          <a:p>
            <a:r>
              <a:rPr lang="en-GB" i="1" dirty="0"/>
              <a:t>                                                1, 2, 2, 2, 3, 1, 1, 15, 2, 2, 2, 3, 1, 1, 2</a:t>
            </a:r>
            <a:endParaRPr lang="en-US" dirty="0"/>
          </a:p>
        </p:txBody>
      </p:sp>
      <p:sp>
        <p:nvSpPr>
          <p:cNvPr id="3" name="TextBox 2">
            <a:extLst>
              <a:ext uri="{FF2B5EF4-FFF2-40B4-BE49-F238E27FC236}">
                <a16:creationId xmlns:a16="http://schemas.microsoft.com/office/drawing/2014/main" id="{7F3CEB2D-E2D6-684F-A718-293004D4D5A1}"/>
              </a:ext>
            </a:extLst>
          </p:cNvPr>
          <p:cNvSpPr txBox="1"/>
          <p:nvPr/>
        </p:nvSpPr>
        <p:spPr>
          <a:xfrm>
            <a:off x="1699846" y="2469720"/>
            <a:ext cx="1451038" cy="646331"/>
          </a:xfrm>
          <a:prstGeom prst="rect">
            <a:avLst/>
          </a:prstGeom>
          <a:noFill/>
        </p:spPr>
        <p:txBody>
          <a:bodyPr wrap="none" rtlCol="0">
            <a:spAutoFit/>
          </a:bodyPr>
          <a:lstStyle/>
          <a:p>
            <a:r>
              <a:rPr lang="en-US" dirty="0"/>
              <a:t>Mean = 2.66</a:t>
            </a:r>
          </a:p>
          <a:p>
            <a:r>
              <a:rPr lang="en-US" dirty="0"/>
              <a:t>Std = 3.36</a:t>
            </a:r>
          </a:p>
        </p:txBody>
      </p:sp>
      <p:sp>
        <p:nvSpPr>
          <p:cNvPr id="4" name="TextBox 3">
            <a:extLst>
              <a:ext uri="{FF2B5EF4-FFF2-40B4-BE49-F238E27FC236}">
                <a16:creationId xmlns:a16="http://schemas.microsoft.com/office/drawing/2014/main" id="{D4445A25-1370-3045-9D71-E69EF5A56236}"/>
              </a:ext>
            </a:extLst>
          </p:cNvPr>
          <p:cNvSpPr txBox="1"/>
          <p:nvPr/>
        </p:nvSpPr>
        <p:spPr>
          <a:xfrm>
            <a:off x="1699846" y="3429000"/>
            <a:ext cx="3749616" cy="1200329"/>
          </a:xfrm>
          <a:prstGeom prst="rect">
            <a:avLst/>
          </a:prstGeom>
          <a:noFill/>
        </p:spPr>
        <p:txBody>
          <a:bodyPr wrap="none" rtlCol="0">
            <a:spAutoFit/>
          </a:bodyPr>
          <a:lstStyle/>
          <a:p>
            <a:r>
              <a:rPr lang="en-US" dirty="0"/>
              <a:t>Z (1) = (1 – 2.66)/3.36 = </a:t>
            </a:r>
            <a:r>
              <a:rPr lang="en-GB" dirty="0"/>
              <a:t>-0.49405</a:t>
            </a:r>
            <a:endParaRPr lang="en-US" dirty="0"/>
          </a:p>
          <a:p>
            <a:r>
              <a:rPr lang="en-US" dirty="0"/>
              <a:t>Z(2) = (2 – 2.66)/3.36 = </a:t>
            </a:r>
            <a:r>
              <a:rPr lang="en-GB" dirty="0"/>
              <a:t>-0.19643</a:t>
            </a:r>
            <a:endParaRPr lang="en-US" dirty="0"/>
          </a:p>
          <a:p>
            <a:r>
              <a:rPr lang="en-US" dirty="0"/>
              <a:t>Z(3) = (3 – 2.66)/3.36 = </a:t>
            </a:r>
            <a:r>
              <a:rPr lang="en-GB" dirty="0"/>
              <a:t>0.10119</a:t>
            </a:r>
            <a:endParaRPr lang="en-US" dirty="0"/>
          </a:p>
          <a:p>
            <a:r>
              <a:rPr lang="en-US" dirty="0"/>
              <a:t>Z(15) = (15 – 2.66)/3.36 = </a:t>
            </a:r>
            <a:r>
              <a:rPr lang="en-GB" dirty="0">
                <a:solidFill>
                  <a:srgbClr val="FF0000"/>
                </a:solidFill>
              </a:rPr>
              <a:t>3.67262</a:t>
            </a:r>
            <a:endParaRPr lang="en-US" dirty="0">
              <a:solidFill>
                <a:srgbClr val="FF0000"/>
              </a:solidFill>
            </a:endParaRPr>
          </a:p>
        </p:txBody>
      </p:sp>
      <p:sp>
        <p:nvSpPr>
          <p:cNvPr id="6" name="TextBox 5">
            <a:extLst>
              <a:ext uri="{FF2B5EF4-FFF2-40B4-BE49-F238E27FC236}">
                <a16:creationId xmlns:a16="http://schemas.microsoft.com/office/drawing/2014/main" id="{6B22D38C-5B0C-F248-9B5E-36E787CD2E08}"/>
              </a:ext>
            </a:extLst>
          </p:cNvPr>
          <p:cNvSpPr txBox="1"/>
          <p:nvPr/>
        </p:nvSpPr>
        <p:spPr>
          <a:xfrm>
            <a:off x="1699846" y="5316580"/>
            <a:ext cx="9378273" cy="646331"/>
          </a:xfrm>
          <a:prstGeom prst="rect">
            <a:avLst/>
          </a:prstGeom>
          <a:noFill/>
        </p:spPr>
        <p:txBody>
          <a:bodyPr wrap="none" rtlCol="0">
            <a:spAutoFit/>
          </a:bodyPr>
          <a:lstStyle/>
          <a:p>
            <a:r>
              <a:rPr lang="en-US" dirty="0"/>
              <a:t>We will term the point outlier if it has a z-score of 3 or above (in any side -  positive or negative). </a:t>
            </a:r>
          </a:p>
          <a:p>
            <a:r>
              <a:rPr lang="en-US" dirty="0"/>
              <a:t>Hence, here the outlier is 15. </a:t>
            </a:r>
          </a:p>
        </p:txBody>
      </p:sp>
      <p:sp>
        <p:nvSpPr>
          <p:cNvPr id="7" name="TextBox 6">
            <a:extLst>
              <a:ext uri="{FF2B5EF4-FFF2-40B4-BE49-F238E27FC236}">
                <a16:creationId xmlns:a16="http://schemas.microsoft.com/office/drawing/2014/main" id="{8414F907-BDF5-374C-9244-C711F6489233}"/>
              </a:ext>
            </a:extLst>
          </p:cNvPr>
          <p:cNvSpPr txBox="1"/>
          <p:nvPr/>
        </p:nvSpPr>
        <p:spPr>
          <a:xfrm>
            <a:off x="1078523" y="1925488"/>
            <a:ext cx="1040670" cy="646331"/>
          </a:xfrm>
          <a:prstGeom prst="rect">
            <a:avLst/>
          </a:prstGeom>
          <a:noFill/>
        </p:spPr>
        <p:txBody>
          <a:bodyPr wrap="none" rtlCol="0">
            <a:spAutoFit/>
          </a:bodyPr>
          <a:lstStyle/>
          <a:p>
            <a:r>
              <a:rPr lang="en-US" dirty="0"/>
              <a:t>Solution:</a:t>
            </a:r>
          </a:p>
          <a:p>
            <a:endParaRPr lang="en-US" dirty="0"/>
          </a:p>
        </p:txBody>
      </p:sp>
      <p:sp>
        <p:nvSpPr>
          <p:cNvPr id="11" name="TextBox 10">
            <a:extLst>
              <a:ext uri="{FF2B5EF4-FFF2-40B4-BE49-F238E27FC236}">
                <a16:creationId xmlns:a16="http://schemas.microsoft.com/office/drawing/2014/main" id="{2F5C3D17-50B9-514D-835B-F87954C38E84}"/>
              </a:ext>
            </a:extLst>
          </p:cNvPr>
          <p:cNvSpPr txBox="1"/>
          <p:nvPr/>
        </p:nvSpPr>
        <p:spPr>
          <a:xfrm>
            <a:off x="8077200" y="2469720"/>
            <a:ext cx="1889748" cy="923330"/>
          </a:xfrm>
          <a:prstGeom prst="rect">
            <a:avLst/>
          </a:prstGeom>
          <a:noFill/>
        </p:spPr>
        <p:txBody>
          <a:bodyPr wrap="none" rtlCol="0">
            <a:spAutoFit/>
          </a:bodyPr>
          <a:lstStyle/>
          <a:p>
            <a:r>
              <a:rPr lang="en-US" dirty="0"/>
              <a:t>Ref: </a:t>
            </a:r>
          </a:p>
          <a:p>
            <a:endParaRPr lang="en-US" dirty="0"/>
          </a:p>
          <a:p>
            <a:r>
              <a:rPr lang="en-US" dirty="0"/>
              <a:t>Z score formula =</a:t>
            </a:r>
          </a:p>
        </p:txBody>
      </p:sp>
      <p:pic>
        <p:nvPicPr>
          <p:cNvPr id="12" name="Picture 2" descr="z-score equation">
            <a:extLst>
              <a:ext uri="{FF2B5EF4-FFF2-40B4-BE49-F238E27FC236}">
                <a16:creationId xmlns:a16="http://schemas.microsoft.com/office/drawing/2014/main" id="{19C20B10-56DF-7447-ACA7-B17DBC980B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25829" y="3448148"/>
            <a:ext cx="1464706" cy="647196"/>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Straight Connector 13">
            <a:extLst>
              <a:ext uri="{FF2B5EF4-FFF2-40B4-BE49-F238E27FC236}">
                <a16:creationId xmlns:a16="http://schemas.microsoft.com/office/drawing/2014/main" id="{97DC3A15-4D60-E048-8980-6B566B027319}"/>
              </a:ext>
            </a:extLst>
          </p:cNvPr>
          <p:cNvCxnSpPr/>
          <p:nvPr/>
        </p:nvCxnSpPr>
        <p:spPr>
          <a:xfrm>
            <a:off x="7620000" y="2438388"/>
            <a:ext cx="0" cy="1883841"/>
          </a:xfrm>
          <a:prstGeom prst="line">
            <a:avLst/>
          </a:prstGeom>
        </p:spPr>
        <p:style>
          <a:lnRef idx="2">
            <a:schemeClr val="dk1"/>
          </a:lnRef>
          <a:fillRef idx="0">
            <a:schemeClr val="dk1"/>
          </a:fillRef>
          <a:effectRef idx="1">
            <a:schemeClr val="dk1"/>
          </a:effectRef>
          <a:fontRef idx="minor">
            <a:schemeClr val="tx1"/>
          </a:fontRef>
        </p:style>
      </p:cxnSp>
      <mc:AlternateContent xmlns:mc="http://schemas.openxmlformats.org/markup-compatibility/2006">
        <mc:Choice xmlns:p14="http://schemas.microsoft.com/office/powerpoint/2010/main" Requires="p14">
          <p:contentPart p14:bwMode="auto" r:id="rId3">
            <p14:nvContentPartPr>
              <p14:cNvPr id="5" name="Ink 4">
                <a:extLst>
                  <a:ext uri="{FF2B5EF4-FFF2-40B4-BE49-F238E27FC236}">
                    <a16:creationId xmlns:a16="http://schemas.microsoft.com/office/drawing/2014/main" id="{D1737C43-DFD3-D249-8571-2DF0A71C749F}"/>
                  </a:ext>
                </a:extLst>
              </p14:cNvPr>
              <p14:cNvContentPartPr/>
              <p14:nvPr/>
            </p14:nvContentPartPr>
            <p14:xfrm>
              <a:off x="2291470" y="2003503"/>
              <a:ext cx="360" cy="360"/>
            </p14:xfrm>
          </p:contentPart>
        </mc:Choice>
        <mc:Fallback>
          <p:pic>
            <p:nvPicPr>
              <p:cNvPr id="5" name="Ink 4">
                <a:extLst>
                  <a:ext uri="{FF2B5EF4-FFF2-40B4-BE49-F238E27FC236}">
                    <a16:creationId xmlns:a16="http://schemas.microsoft.com/office/drawing/2014/main" id="{D1737C43-DFD3-D249-8571-2DF0A71C749F}"/>
                  </a:ext>
                </a:extLst>
              </p:cNvPr>
              <p:cNvPicPr/>
              <p:nvPr/>
            </p:nvPicPr>
            <p:blipFill>
              <a:blip r:embed="rId4"/>
              <a:stretch>
                <a:fillRect/>
              </a:stretch>
            </p:blipFill>
            <p:spPr>
              <a:xfrm>
                <a:off x="2273470" y="1985503"/>
                <a:ext cx="36000" cy="36000"/>
              </a:xfrm>
              <a:prstGeom prst="rect">
                <a:avLst/>
              </a:prstGeom>
            </p:spPr>
          </p:pic>
        </mc:Fallback>
      </mc:AlternateContent>
      <p:grpSp>
        <p:nvGrpSpPr>
          <p:cNvPr id="10" name="Group 9">
            <a:extLst>
              <a:ext uri="{FF2B5EF4-FFF2-40B4-BE49-F238E27FC236}">
                <a16:creationId xmlns:a16="http://schemas.microsoft.com/office/drawing/2014/main" id="{77AFD23B-BEF6-5748-A7D1-0234A6D0CBD0}"/>
              </a:ext>
            </a:extLst>
          </p:cNvPr>
          <p:cNvGrpSpPr/>
          <p:nvPr/>
        </p:nvGrpSpPr>
        <p:grpSpPr>
          <a:xfrm>
            <a:off x="2985550" y="2359543"/>
            <a:ext cx="1276560" cy="689400"/>
            <a:chOff x="2985550" y="2359543"/>
            <a:chExt cx="1276560" cy="689400"/>
          </a:xfrm>
        </p:grpSpPr>
        <mc:AlternateContent xmlns:mc="http://schemas.openxmlformats.org/markup-compatibility/2006">
          <mc:Choice xmlns:p14="http://schemas.microsoft.com/office/powerpoint/2010/main" Requires="p14">
            <p:contentPart p14:bwMode="auto" r:id="rId5">
              <p14:nvContentPartPr>
                <p14:cNvPr id="8" name="Ink 7">
                  <a:extLst>
                    <a:ext uri="{FF2B5EF4-FFF2-40B4-BE49-F238E27FC236}">
                      <a16:creationId xmlns:a16="http://schemas.microsoft.com/office/drawing/2014/main" id="{C0149A7F-6416-A344-8B0F-81C21F263F06}"/>
                    </a:ext>
                  </a:extLst>
                </p14:cNvPr>
                <p14:cNvContentPartPr/>
                <p14:nvPr/>
              </p14:nvContentPartPr>
              <p14:xfrm>
                <a:off x="3394870" y="2359543"/>
                <a:ext cx="867240" cy="419040"/>
              </p14:xfrm>
            </p:contentPart>
          </mc:Choice>
          <mc:Fallback>
            <p:pic>
              <p:nvPicPr>
                <p:cNvPr id="8" name="Ink 7">
                  <a:extLst>
                    <a:ext uri="{FF2B5EF4-FFF2-40B4-BE49-F238E27FC236}">
                      <a16:creationId xmlns:a16="http://schemas.microsoft.com/office/drawing/2014/main" id="{C0149A7F-6416-A344-8B0F-81C21F263F06}"/>
                    </a:ext>
                  </a:extLst>
                </p:cNvPr>
                <p:cNvPicPr/>
                <p:nvPr/>
              </p:nvPicPr>
              <p:blipFill>
                <a:blip r:embed="rId6"/>
                <a:stretch>
                  <a:fillRect/>
                </a:stretch>
              </p:blipFill>
              <p:spPr>
                <a:xfrm>
                  <a:off x="3364270" y="2328583"/>
                  <a:ext cx="928800" cy="48060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9" name="Ink 8">
                  <a:extLst>
                    <a:ext uri="{FF2B5EF4-FFF2-40B4-BE49-F238E27FC236}">
                      <a16:creationId xmlns:a16="http://schemas.microsoft.com/office/drawing/2014/main" id="{A8189326-D90D-2341-960D-318D7A195274}"/>
                    </a:ext>
                  </a:extLst>
                </p14:cNvPr>
                <p14:cNvContentPartPr/>
                <p14:nvPr/>
              </p14:nvContentPartPr>
              <p14:xfrm>
                <a:off x="2985550" y="2782543"/>
                <a:ext cx="560880" cy="266400"/>
              </p14:xfrm>
            </p:contentPart>
          </mc:Choice>
          <mc:Fallback>
            <p:pic>
              <p:nvPicPr>
                <p:cNvPr id="9" name="Ink 8">
                  <a:extLst>
                    <a:ext uri="{FF2B5EF4-FFF2-40B4-BE49-F238E27FC236}">
                      <a16:creationId xmlns:a16="http://schemas.microsoft.com/office/drawing/2014/main" id="{A8189326-D90D-2341-960D-318D7A195274}"/>
                    </a:ext>
                  </a:extLst>
                </p:cNvPr>
                <p:cNvPicPr/>
                <p:nvPr/>
              </p:nvPicPr>
              <p:blipFill>
                <a:blip r:embed="rId8"/>
                <a:stretch>
                  <a:fillRect/>
                </a:stretch>
              </p:blipFill>
              <p:spPr>
                <a:xfrm>
                  <a:off x="2954950" y="2751943"/>
                  <a:ext cx="622440" cy="3276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9">
            <p14:nvContentPartPr>
              <p14:cNvPr id="13" name="Ink 12">
                <a:extLst>
                  <a:ext uri="{FF2B5EF4-FFF2-40B4-BE49-F238E27FC236}">
                    <a16:creationId xmlns:a16="http://schemas.microsoft.com/office/drawing/2014/main" id="{305A4E02-4F48-D343-AFB9-DD45E2C58A97}"/>
                  </a:ext>
                </a:extLst>
              </p14:cNvPr>
              <p14:cNvContentPartPr/>
              <p14:nvPr/>
            </p14:nvContentPartPr>
            <p14:xfrm>
              <a:off x="4019830" y="1029343"/>
              <a:ext cx="203040" cy="247680"/>
            </p14:xfrm>
          </p:contentPart>
        </mc:Choice>
        <mc:Fallback>
          <p:pic>
            <p:nvPicPr>
              <p:cNvPr id="13" name="Ink 12">
                <a:extLst>
                  <a:ext uri="{FF2B5EF4-FFF2-40B4-BE49-F238E27FC236}">
                    <a16:creationId xmlns:a16="http://schemas.microsoft.com/office/drawing/2014/main" id="{305A4E02-4F48-D343-AFB9-DD45E2C58A97}"/>
                  </a:ext>
                </a:extLst>
              </p:cNvPr>
              <p:cNvPicPr/>
              <p:nvPr/>
            </p:nvPicPr>
            <p:blipFill>
              <a:blip r:embed="rId10"/>
              <a:stretch>
                <a:fillRect/>
              </a:stretch>
            </p:blipFill>
            <p:spPr>
              <a:xfrm>
                <a:off x="3989230" y="998743"/>
                <a:ext cx="264240" cy="308880"/>
              </a:xfrm>
              <a:prstGeom prst="rect">
                <a:avLst/>
              </a:prstGeom>
            </p:spPr>
          </p:pic>
        </mc:Fallback>
      </mc:AlternateContent>
      <p:grpSp>
        <p:nvGrpSpPr>
          <p:cNvPr id="21" name="Group 20">
            <a:extLst>
              <a:ext uri="{FF2B5EF4-FFF2-40B4-BE49-F238E27FC236}">
                <a16:creationId xmlns:a16="http://schemas.microsoft.com/office/drawing/2014/main" id="{1E15922E-0223-EE40-BC38-CB73B6D59653}"/>
              </a:ext>
            </a:extLst>
          </p:cNvPr>
          <p:cNvGrpSpPr/>
          <p:nvPr/>
        </p:nvGrpSpPr>
        <p:grpSpPr>
          <a:xfrm>
            <a:off x="4105870" y="3212743"/>
            <a:ext cx="2291760" cy="1315800"/>
            <a:chOff x="4105870" y="3212743"/>
            <a:chExt cx="2291760" cy="1315800"/>
          </a:xfrm>
        </p:grpSpPr>
        <mc:AlternateContent xmlns:mc="http://schemas.openxmlformats.org/markup-compatibility/2006">
          <mc:Choice xmlns:p14="http://schemas.microsoft.com/office/powerpoint/2010/main" Requires="p14">
            <p:contentPart p14:bwMode="auto" r:id="rId11">
              <p14:nvContentPartPr>
                <p14:cNvPr id="15" name="Ink 14">
                  <a:extLst>
                    <a:ext uri="{FF2B5EF4-FFF2-40B4-BE49-F238E27FC236}">
                      <a16:creationId xmlns:a16="http://schemas.microsoft.com/office/drawing/2014/main" id="{6EFA900B-0D1B-1F4B-9602-F6E6D6C04201}"/>
                    </a:ext>
                  </a:extLst>
                </p14:cNvPr>
                <p14:cNvContentPartPr/>
                <p14:nvPr/>
              </p14:nvContentPartPr>
              <p14:xfrm>
                <a:off x="4105870" y="3212743"/>
                <a:ext cx="1888920" cy="527760"/>
              </p14:xfrm>
            </p:contentPart>
          </mc:Choice>
          <mc:Fallback>
            <p:pic>
              <p:nvPicPr>
                <p:cNvPr id="15" name="Ink 14">
                  <a:extLst>
                    <a:ext uri="{FF2B5EF4-FFF2-40B4-BE49-F238E27FC236}">
                      <a16:creationId xmlns:a16="http://schemas.microsoft.com/office/drawing/2014/main" id="{6EFA900B-0D1B-1F4B-9602-F6E6D6C04201}"/>
                    </a:ext>
                  </a:extLst>
                </p:cNvPr>
                <p:cNvPicPr/>
                <p:nvPr/>
              </p:nvPicPr>
              <p:blipFill>
                <a:blip r:embed="rId12"/>
                <a:stretch>
                  <a:fillRect/>
                </a:stretch>
              </p:blipFill>
              <p:spPr>
                <a:xfrm>
                  <a:off x="4074910" y="3182143"/>
                  <a:ext cx="1950120" cy="58932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16" name="Ink 15">
                  <a:extLst>
                    <a:ext uri="{FF2B5EF4-FFF2-40B4-BE49-F238E27FC236}">
                      <a16:creationId xmlns:a16="http://schemas.microsoft.com/office/drawing/2014/main" id="{1DC59661-25A5-8544-8D0A-FD1A0181990B}"/>
                    </a:ext>
                  </a:extLst>
                </p14:cNvPr>
                <p14:cNvContentPartPr/>
                <p14:nvPr/>
              </p14:nvContentPartPr>
              <p14:xfrm>
                <a:off x="5334910" y="3626023"/>
                <a:ext cx="737640" cy="325080"/>
              </p14:xfrm>
            </p:contentPart>
          </mc:Choice>
          <mc:Fallback>
            <p:pic>
              <p:nvPicPr>
                <p:cNvPr id="16" name="Ink 15">
                  <a:extLst>
                    <a:ext uri="{FF2B5EF4-FFF2-40B4-BE49-F238E27FC236}">
                      <a16:creationId xmlns:a16="http://schemas.microsoft.com/office/drawing/2014/main" id="{1DC59661-25A5-8544-8D0A-FD1A0181990B}"/>
                    </a:ext>
                  </a:extLst>
                </p:cNvPr>
                <p:cNvPicPr/>
                <p:nvPr/>
              </p:nvPicPr>
              <p:blipFill>
                <a:blip r:embed="rId14"/>
                <a:stretch>
                  <a:fillRect/>
                </a:stretch>
              </p:blipFill>
              <p:spPr>
                <a:xfrm>
                  <a:off x="5304310" y="3595423"/>
                  <a:ext cx="799200" cy="38628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18" name="Ink 17">
                  <a:extLst>
                    <a:ext uri="{FF2B5EF4-FFF2-40B4-BE49-F238E27FC236}">
                      <a16:creationId xmlns:a16="http://schemas.microsoft.com/office/drawing/2014/main" id="{8ABE4357-27A5-3440-A509-759329CC5253}"/>
                    </a:ext>
                  </a:extLst>
                </p14:cNvPr>
                <p14:cNvContentPartPr/>
                <p14:nvPr/>
              </p14:nvContentPartPr>
              <p14:xfrm>
                <a:off x="5252470" y="4038583"/>
                <a:ext cx="808560" cy="164880"/>
              </p14:xfrm>
            </p:contentPart>
          </mc:Choice>
          <mc:Fallback>
            <p:pic>
              <p:nvPicPr>
                <p:cNvPr id="18" name="Ink 17">
                  <a:extLst>
                    <a:ext uri="{FF2B5EF4-FFF2-40B4-BE49-F238E27FC236}">
                      <a16:creationId xmlns:a16="http://schemas.microsoft.com/office/drawing/2014/main" id="{8ABE4357-27A5-3440-A509-759329CC5253}"/>
                    </a:ext>
                  </a:extLst>
                </p:cNvPr>
                <p:cNvPicPr/>
                <p:nvPr/>
              </p:nvPicPr>
              <p:blipFill>
                <a:blip r:embed="rId16"/>
                <a:stretch>
                  <a:fillRect/>
                </a:stretch>
              </p:blipFill>
              <p:spPr>
                <a:xfrm>
                  <a:off x="5221870" y="4007983"/>
                  <a:ext cx="869760" cy="22608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20" name="Ink 19">
                  <a:extLst>
                    <a:ext uri="{FF2B5EF4-FFF2-40B4-BE49-F238E27FC236}">
                      <a16:creationId xmlns:a16="http://schemas.microsoft.com/office/drawing/2014/main" id="{C5011CBC-DB80-464D-AA33-8E4AA75C83F6}"/>
                    </a:ext>
                  </a:extLst>
                </p14:cNvPr>
                <p14:cNvContentPartPr/>
                <p14:nvPr/>
              </p14:nvContentPartPr>
              <p14:xfrm>
                <a:off x="5470630" y="4067023"/>
                <a:ext cx="927000" cy="461520"/>
              </p14:xfrm>
            </p:contentPart>
          </mc:Choice>
          <mc:Fallback>
            <p:pic>
              <p:nvPicPr>
                <p:cNvPr id="20" name="Ink 19">
                  <a:extLst>
                    <a:ext uri="{FF2B5EF4-FFF2-40B4-BE49-F238E27FC236}">
                      <a16:creationId xmlns:a16="http://schemas.microsoft.com/office/drawing/2014/main" id="{C5011CBC-DB80-464D-AA33-8E4AA75C83F6}"/>
                    </a:ext>
                  </a:extLst>
                </p:cNvPr>
                <p:cNvPicPr/>
                <p:nvPr/>
              </p:nvPicPr>
              <p:blipFill>
                <a:blip r:embed="rId18"/>
                <a:stretch>
                  <a:fillRect/>
                </a:stretch>
              </p:blipFill>
              <p:spPr>
                <a:xfrm>
                  <a:off x="5439670" y="4036423"/>
                  <a:ext cx="988200" cy="523080"/>
                </a:xfrm>
                <a:prstGeom prst="rect">
                  <a:avLst/>
                </a:prstGeom>
              </p:spPr>
            </p:pic>
          </mc:Fallback>
        </mc:AlternateContent>
      </p:grpSp>
      <p:grpSp>
        <p:nvGrpSpPr>
          <p:cNvPr id="35" name="Group 34">
            <a:extLst>
              <a:ext uri="{FF2B5EF4-FFF2-40B4-BE49-F238E27FC236}">
                <a16:creationId xmlns:a16="http://schemas.microsoft.com/office/drawing/2014/main" id="{BD6EC32E-7E72-3149-9B2B-2DE4B702A86F}"/>
              </a:ext>
            </a:extLst>
          </p:cNvPr>
          <p:cNvGrpSpPr/>
          <p:nvPr/>
        </p:nvGrpSpPr>
        <p:grpSpPr>
          <a:xfrm>
            <a:off x="1569670" y="4524223"/>
            <a:ext cx="3990240" cy="319320"/>
            <a:chOff x="1569670" y="4524223"/>
            <a:chExt cx="3990240" cy="319320"/>
          </a:xfrm>
        </p:grpSpPr>
        <mc:AlternateContent xmlns:mc="http://schemas.openxmlformats.org/markup-compatibility/2006">
          <mc:Choice xmlns:p14="http://schemas.microsoft.com/office/powerpoint/2010/main" Requires="p14">
            <p:contentPart p14:bwMode="auto" r:id="rId19">
              <p14:nvContentPartPr>
                <p14:cNvPr id="32" name="Ink 31">
                  <a:extLst>
                    <a:ext uri="{FF2B5EF4-FFF2-40B4-BE49-F238E27FC236}">
                      <a16:creationId xmlns:a16="http://schemas.microsoft.com/office/drawing/2014/main" id="{AC82AAAF-7772-E540-AEF4-53308D602C63}"/>
                    </a:ext>
                  </a:extLst>
                </p14:cNvPr>
                <p14:cNvContentPartPr/>
                <p14:nvPr/>
              </p14:nvContentPartPr>
              <p14:xfrm>
                <a:off x="1569670" y="4658503"/>
                <a:ext cx="3990240" cy="77040"/>
              </p14:xfrm>
            </p:contentPart>
          </mc:Choice>
          <mc:Fallback>
            <p:pic>
              <p:nvPicPr>
                <p:cNvPr id="32" name="Ink 31">
                  <a:extLst>
                    <a:ext uri="{FF2B5EF4-FFF2-40B4-BE49-F238E27FC236}">
                      <a16:creationId xmlns:a16="http://schemas.microsoft.com/office/drawing/2014/main" id="{AC82AAAF-7772-E540-AEF4-53308D602C63}"/>
                    </a:ext>
                  </a:extLst>
                </p:cNvPr>
                <p:cNvPicPr/>
                <p:nvPr/>
              </p:nvPicPr>
              <p:blipFill>
                <a:blip r:embed="rId20"/>
                <a:stretch>
                  <a:fillRect/>
                </a:stretch>
              </p:blipFill>
              <p:spPr>
                <a:xfrm>
                  <a:off x="1539070" y="4627903"/>
                  <a:ext cx="4051800" cy="13824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33" name="Ink 32">
                  <a:extLst>
                    <a:ext uri="{FF2B5EF4-FFF2-40B4-BE49-F238E27FC236}">
                      <a16:creationId xmlns:a16="http://schemas.microsoft.com/office/drawing/2014/main" id="{CB16AAB2-BF53-DF41-B93A-0D232EEED8E7}"/>
                    </a:ext>
                  </a:extLst>
                </p14:cNvPr>
                <p14:cNvContentPartPr/>
                <p14:nvPr/>
              </p14:nvContentPartPr>
              <p14:xfrm>
                <a:off x="4663510" y="4601263"/>
                <a:ext cx="496440" cy="217080"/>
              </p14:xfrm>
            </p:contentPart>
          </mc:Choice>
          <mc:Fallback>
            <p:pic>
              <p:nvPicPr>
                <p:cNvPr id="33" name="Ink 32">
                  <a:extLst>
                    <a:ext uri="{FF2B5EF4-FFF2-40B4-BE49-F238E27FC236}">
                      <a16:creationId xmlns:a16="http://schemas.microsoft.com/office/drawing/2014/main" id="{CB16AAB2-BF53-DF41-B93A-0D232EEED8E7}"/>
                    </a:ext>
                  </a:extLst>
                </p:cNvPr>
                <p:cNvPicPr/>
                <p:nvPr/>
              </p:nvPicPr>
              <p:blipFill>
                <a:blip r:embed="rId22"/>
                <a:stretch>
                  <a:fillRect/>
                </a:stretch>
              </p:blipFill>
              <p:spPr>
                <a:xfrm>
                  <a:off x="4632910" y="4570303"/>
                  <a:ext cx="557640" cy="278280"/>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34" name="Ink 33">
                  <a:extLst>
                    <a:ext uri="{FF2B5EF4-FFF2-40B4-BE49-F238E27FC236}">
                      <a16:creationId xmlns:a16="http://schemas.microsoft.com/office/drawing/2014/main" id="{55D7B39D-7CD8-8A4A-A1BE-4B1DCE4999B6}"/>
                    </a:ext>
                  </a:extLst>
                </p14:cNvPr>
                <p14:cNvContentPartPr/>
                <p14:nvPr/>
              </p14:nvContentPartPr>
              <p14:xfrm>
                <a:off x="4767550" y="4524223"/>
                <a:ext cx="616320" cy="319320"/>
              </p14:xfrm>
            </p:contentPart>
          </mc:Choice>
          <mc:Fallback>
            <p:pic>
              <p:nvPicPr>
                <p:cNvPr id="34" name="Ink 33">
                  <a:extLst>
                    <a:ext uri="{FF2B5EF4-FFF2-40B4-BE49-F238E27FC236}">
                      <a16:creationId xmlns:a16="http://schemas.microsoft.com/office/drawing/2014/main" id="{55D7B39D-7CD8-8A4A-A1BE-4B1DCE4999B6}"/>
                    </a:ext>
                  </a:extLst>
                </p:cNvPr>
                <p:cNvPicPr/>
                <p:nvPr/>
              </p:nvPicPr>
              <p:blipFill>
                <a:blip r:embed="rId24"/>
                <a:stretch>
                  <a:fillRect/>
                </a:stretch>
              </p:blipFill>
              <p:spPr>
                <a:xfrm>
                  <a:off x="4736950" y="4493623"/>
                  <a:ext cx="677880" cy="38088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25">
            <p14:nvContentPartPr>
              <p14:cNvPr id="36" name="Ink 35">
                <a:extLst>
                  <a:ext uri="{FF2B5EF4-FFF2-40B4-BE49-F238E27FC236}">
                    <a16:creationId xmlns:a16="http://schemas.microsoft.com/office/drawing/2014/main" id="{082CD3A1-9457-EF4D-811F-21F6CBB18D34}"/>
                  </a:ext>
                </a:extLst>
              </p14:cNvPr>
              <p14:cNvContentPartPr/>
              <p14:nvPr/>
            </p14:nvContentPartPr>
            <p14:xfrm>
              <a:off x="5528950" y="1163623"/>
              <a:ext cx="592560" cy="653760"/>
            </p14:xfrm>
          </p:contentPart>
        </mc:Choice>
        <mc:Fallback>
          <p:pic>
            <p:nvPicPr>
              <p:cNvPr id="36" name="Ink 35">
                <a:extLst>
                  <a:ext uri="{FF2B5EF4-FFF2-40B4-BE49-F238E27FC236}">
                    <a16:creationId xmlns:a16="http://schemas.microsoft.com/office/drawing/2014/main" id="{082CD3A1-9457-EF4D-811F-21F6CBB18D34}"/>
                  </a:ext>
                </a:extLst>
              </p:cNvPr>
              <p:cNvPicPr/>
              <p:nvPr/>
            </p:nvPicPr>
            <p:blipFill>
              <a:blip r:embed="rId26"/>
              <a:stretch>
                <a:fillRect/>
              </a:stretch>
            </p:blipFill>
            <p:spPr>
              <a:xfrm>
                <a:off x="5497990" y="1133023"/>
                <a:ext cx="653760" cy="714960"/>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37" name="Ink 36">
                <a:extLst>
                  <a:ext uri="{FF2B5EF4-FFF2-40B4-BE49-F238E27FC236}">
                    <a16:creationId xmlns:a16="http://schemas.microsoft.com/office/drawing/2014/main" id="{E9678A0F-065C-D844-84A4-D36C54B4B348}"/>
                  </a:ext>
                </a:extLst>
              </p14:cNvPr>
              <p14:cNvContentPartPr/>
              <p14:nvPr/>
            </p14:nvContentPartPr>
            <p14:xfrm>
              <a:off x="5805430" y="6005623"/>
              <a:ext cx="227880" cy="398520"/>
            </p14:xfrm>
          </p:contentPart>
        </mc:Choice>
        <mc:Fallback>
          <p:pic>
            <p:nvPicPr>
              <p:cNvPr id="37" name="Ink 36">
                <a:extLst>
                  <a:ext uri="{FF2B5EF4-FFF2-40B4-BE49-F238E27FC236}">
                    <a16:creationId xmlns:a16="http://schemas.microsoft.com/office/drawing/2014/main" id="{E9678A0F-065C-D844-84A4-D36C54B4B348}"/>
                  </a:ext>
                </a:extLst>
              </p:cNvPr>
              <p:cNvPicPr/>
              <p:nvPr/>
            </p:nvPicPr>
            <p:blipFill>
              <a:blip r:embed="rId28"/>
              <a:stretch>
                <a:fillRect/>
              </a:stretch>
            </p:blipFill>
            <p:spPr>
              <a:xfrm>
                <a:off x="5774830" y="5975023"/>
                <a:ext cx="289080" cy="459720"/>
              </a:xfrm>
              <a:prstGeom prst="rect">
                <a:avLst/>
              </a:prstGeom>
            </p:spPr>
          </p:pic>
        </mc:Fallback>
      </mc:AlternateContent>
      <p:grpSp>
        <p:nvGrpSpPr>
          <p:cNvPr id="39" name="Group 38">
            <a:extLst>
              <a:ext uri="{FF2B5EF4-FFF2-40B4-BE49-F238E27FC236}">
                <a16:creationId xmlns:a16="http://schemas.microsoft.com/office/drawing/2014/main" id="{833D0026-8DDF-8A4D-82D7-067A48F42EA8}"/>
              </a:ext>
            </a:extLst>
          </p:cNvPr>
          <p:cNvGrpSpPr/>
          <p:nvPr/>
        </p:nvGrpSpPr>
        <p:grpSpPr>
          <a:xfrm>
            <a:off x="7773910" y="1147783"/>
            <a:ext cx="3372480" cy="941760"/>
            <a:chOff x="7773910" y="1147783"/>
            <a:chExt cx="3372480" cy="941760"/>
          </a:xfrm>
        </p:grpSpPr>
        <mc:AlternateContent xmlns:mc="http://schemas.openxmlformats.org/markup-compatibility/2006">
          <mc:Choice xmlns:p14="http://schemas.microsoft.com/office/powerpoint/2010/main" Requires="p14">
            <p:contentPart p14:bwMode="auto" r:id="rId29">
              <p14:nvContentPartPr>
                <p14:cNvPr id="22" name="Ink 21">
                  <a:extLst>
                    <a:ext uri="{FF2B5EF4-FFF2-40B4-BE49-F238E27FC236}">
                      <a16:creationId xmlns:a16="http://schemas.microsoft.com/office/drawing/2014/main" id="{FD1E0F13-A225-6143-BBD1-9A2D5047DF55}"/>
                    </a:ext>
                  </a:extLst>
                </p14:cNvPr>
                <p14:cNvContentPartPr/>
                <p14:nvPr/>
              </p14:nvContentPartPr>
              <p14:xfrm>
                <a:off x="9742750" y="1331743"/>
                <a:ext cx="240480" cy="390960"/>
              </p14:xfrm>
            </p:contentPart>
          </mc:Choice>
          <mc:Fallback>
            <p:pic>
              <p:nvPicPr>
                <p:cNvPr id="22" name="Ink 21">
                  <a:extLst>
                    <a:ext uri="{FF2B5EF4-FFF2-40B4-BE49-F238E27FC236}">
                      <a16:creationId xmlns:a16="http://schemas.microsoft.com/office/drawing/2014/main" id="{FD1E0F13-A225-6143-BBD1-9A2D5047DF55}"/>
                    </a:ext>
                  </a:extLst>
                </p:cNvPr>
                <p:cNvPicPr/>
                <p:nvPr/>
              </p:nvPicPr>
              <p:blipFill>
                <a:blip r:embed="rId30"/>
                <a:stretch>
                  <a:fillRect/>
                </a:stretch>
              </p:blipFill>
              <p:spPr>
                <a:xfrm>
                  <a:off x="9712150" y="1301143"/>
                  <a:ext cx="301680" cy="452160"/>
                </a:xfrm>
                <a:prstGeom prst="rect">
                  <a:avLst/>
                </a:prstGeom>
              </p:spPr>
            </p:pic>
          </mc:Fallback>
        </mc:AlternateContent>
        <mc:AlternateContent xmlns:mc="http://schemas.openxmlformats.org/markup-compatibility/2006">
          <mc:Choice xmlns:p14="http://schemas.microsoft.com/office/powerpoint/2010/main" Requires="p14">
            <p:contentPart p14:bwMode="auto" r:id="rId31">
              <p14:nvContentPartPr>
                <p14:cNvPr id="23" name="Ink 22">
                  <a:extLst>
                    <a:ext uri="{FF2B5EF4-FFF2-40B4-BE49-F238E27FC236}">
                      <a16:creationId xmlns:a16="http://schemas.microsoft.com/office/drawing/2014/main" id="{F37CE9D2-B09A-AE46-843A-E29550CF1B3E}"/>
                    </a:ext>
                  </a:extLst>
                </p14:cNvPr>
                <p14:cNvContentPartPr/>
                <p14:nvPr/>
              </p14:nvContentPartPr>
              <p14:xfrm>
                <a:off x="9502270" y="1850503"/>
                <a:ext cx="801000" cy="89280"/>
              </p14:xfrm>
            </p:contentPart>
          </mc:Choice>
          <mc:Fallback>
            <p:pic>
              <p:nvPicPr>
                <p:cNvPr id="23" name="Ink 22">
                  <a:extLst>
                    <a:ext uri="{FF2B5EF4-FFF2-40B4-BE49-F238E27FC236}">
                      <a16:creationId xmlns:a16="http://schemas.microsoft.com/office/drawing/2014/main" id="{F37CE9D2-B09A-AE46-843A-E29550CF1B3E}"/>
                    </a:ext>
                  </a:extLst>
                </p:cNvPr>
                <p:cNvPicPr/>
                <p:nvPr/>
              </p:nvPicPr>
              <p:blipFill>
                <a:blip r:embed="rId32"/>
                <a:stretch>
                  <a:fillRect/>
                </a:stretch>
              </p:blipFill>
              <p:spPr>
                <a:xfrm>
                  <a:off x="9471670" y="1819903"/>
                  <a:ext cx="862560" cy="150840"/>
                </a:xfrm>
                <a:prstGeom prst="rect">
                  <a:avLst/>
                </a:prstGeom>
              </p:spPr>
            </p:pic>
          </mc:Fallback>
        </mc:AlternateContent>
        <mc:AlternateContent xmlns:mc="http://schemas.openxmlformats.org/markup-compatibility/2006">
          <mc:Choice xmlns:p14="http://schemas.microsoft.com/office/powerpoint/2010/main" Requires="p14">
            <p:contentPart p14:bwMode="auto" r:id="rId33">
              <p14:nvContentPartPr>
                <p14:cNvPr id="24" name="Ink 23">
                  <a:extLst>
                    <a:ext uri="{FF2B5EF4-FFF2-40B4-BE49-F238E27FC236}">
                      <a16:creationId xmlns:a16="http://schemas.microsoft.com/office/drawing/2014/main" id="{A4823B35-8C8E-414C-B53A-947177F6CEE1}"/>
                    </a:ext>
                  </a:extLst>
                </p14:cNvPr>
                <p14:cNvContentPartPr/>
                <p14:nvPr/>
              </p14:nvContentPartPr>
              <p14:xfrm>
                <a:off x="9430270" y="1925743"/>
                <a:ext cx="368640" cy="38520"/>
              </p14:xfrm>
            </p:contentPart>
          </mc:Choice>
          <mc:Fallback>
            <p:pic>
              <p:nvPicPr>
                <p:cNvPr id="24" name="Ink 23">
                  <a:extLst>
                    <a:ext uri="{FF2B5EF4-FFF2-40B4-BE49-F238E27FC236}">
                      <a16:creationId xmlns:a16="http://schemas.microsoft.com/office/drawing/2014/main" id="{A4823B35-8C8E-414C-B53A-947177F6CEE1}"/>
                    </a:ext>
                  </a:extLst>
                </p:cNvPr>
                <p:cNvPicPr/>
                <p:nvPr/>
              </p:nvPicPr>
              <p:blipFill>
                <a:blip r:embed="rId34"/>
                <a:stretch>
                  <a:fillRect/>
                </a:stretch>
              </p:blipFill>
              <p:spPr>
                <a:xfrm>
                  <a:off x="9399670" y="1894783"/>
                  <a:ext cx="430200" cy="99720"/>
                </a:xfrm>
                <a:prstGeom prst="rect">
                  <a:avLst/>
                </a:prstGeom>
              </p:spPr>
            </p:pic>
          </mc:Fallback>
        </mc:AlternateContent>
        <mc:AlternateContent xmlns:mc="http://schemas.openxmlformats.org/markup-compatibility/2006">
          <mc:Choice xmlns:p14="http://schemas.microsoft.com/office/powerpoint/2010/main" Requires="p14">
            <p:contentPart p14:bwMode="auto" r:id="rId35">
              <p14:nvContentPartPr>
                <p14:cNvPr id="25" name="Ink 24">
                  <a:extLst>
                    <a:ext uri="{FF2B5EF4-FFF2-40B4-BE49-F238E27FC236}">
                      <a16:creationId xmlns:a16="http://schemas.microsoft.com/office/drawing/2014/main" id="{BFAB91C7-5585-B446-957F-F932D4852F3D}"/>
                    </a:ext>
                  </a:extLst>
                </p14:cNvPr>
                <p14:cNvContentPartPr/>
                <p14:nvPr/>
              </p14:nvContentPartPr>
              <p14:xfrm>
                <a:off x="10458790" y="1478263"/>
                <a:ext cx="687600" cy="264240"/>
              </p14:xfrm>
            </p:contentPart>
          </mc:Choice>
          <mc:Fallback>
            <p:pic>
              <p:nvPicPr>
                <p:cNvPr id="25" name="Ink 24">
                  <a:extLst>
                    <a:ext uri="{FF2B5EF4-FFF2-40B4-BE49-F238E27FC236}">
                      <a16:creationId xmlns:a16="http://schemas.microsoft.com/office/drawing/2014/main" id="{BFAB91C7-5585-B446-957F-F932D4852F3D}"/>
                    </a:ext>
                  </a:extLst>
                </p:cNvPr>
                <p:cNvPicPr/>
                <p:nvPr/>
              </p:nvPicPr>
              <p:blipFill>
                <a:blip r:embed="rId36"/>
                <a:stretch>
                  <a:fillRect/>
                </a:stretch>
              </p:blipFill>
              <p:spPr>
                <a:xfrm>
                  <a:off x="10428190" y="1447663"/>
                  <a:ext cx="749160" cy="325800"/>
                </a:xfrm>
                <a:prstGeom prst="rect">
                  <a:avLst/>
                </a:prstGeom>
              </p:spPr>
            </p:pic>
          </mc:Fallback>
        </mc:AlternateContent>
        <mc:AlternateContent xmlns:mc="http://schemas.openxmlformats.org/markup-compatibility/2006">
          <mc:Choice xmlns:p14="http://schemas.microsoft.com/office/powerpoint/2010/main" Requires="p14">
            <p:contentPart p14:bwMode="auto" r:id="rId37">
              <p14:nvContentPartPr>
                <p14:cNvPr id="27" name="Ink 26">
                  <a:extLst>
                    <a:ext uri="{FF2B5EF4-FFF2-40B4-BE49-F238E27FC236}">
                      <a16:creationId xmlns:a16="http://schemas.microsoft.com/office/drawing/2014/main" id="{459D4649-DB00-DB45-B636-983E0B73104E}"/>
                    </a:ext>
                  </a:extLst>
                </p14:cNvPr>
                <p14:cNvContentPartPr/>
                <p14:nvPr/>
              </p14:nvContentPartPr>
              <p14:xfrm>
                <a:off x="7835110" y="1746823"/>
                <a:ext cx="267840" cy="47160"/>
              </p14:xfrm>
            </p:contentPart>
          </mc:Choice>
          <mc:Fallback>
            <p:pic>
              <p:nvPicPr>
                <p:cNvPr id="27" name="Ink 26">
                  <a:extLst>
                    <a:ext uri="{FF2B5EF4-FFF2-40B4-BE49-F238E27FC236}">
                      <a16:creationId xmlns:a16="http://schemas.microsoft.com/office/drawing/2014/main" id="{459D4649-DB00-DB45-B636-983E0B73104E}"/>
                    </a:ext>
                  </a:extLst>
                </p:cNvPr>
                <p:cNvPicPr/>
                <p:nvPr/>
              </p:nvPicPr>
              <p:blipFill>
                <a:blip r:embed="rId38"/>
                <a:stretch>
                  <a:fillRect/>
                </a:stretch>
              </p:blipFill>
              <p:spPr>
                <a:xfrm>
                  <a:off x="7804510" y="1716223"/>
                  <a:ext cx="329040" cy="108360"/>
                </a:xfrm>
                <a:prstGeom prst="rect">
                  <a:avLst/>
                </a:prstGeom>
              </p:spPr>
            </p:pic>
          </mc:Fallback>
        </mc:AlternateContent>
        <mc:AlternateContent xmlns:mc="http://schemas.openxmlformats.org/markup-compatibility/2006">
          <mc:Choice xmlns:p14="http://schemas.microsoft.com/office/powerpoint/2010/main" Requires="p14">
            <p:contentPart p14:bwMode="auto" r:id="rId39">
              <p14:nvContentPartPr>
                <p14:cNvPr id="28" name="Ink 27">
                  <a:extLst>
                    <a:ext uri="{FF2B5EF4-FFF2-40B4-BE49-F238E27FC236}">
                      <a16:creationId xmlns:a16="http://schemas.microsoft.com/office/drawing/2014/main" id="{C6B82225-3F23-9649-880C-D2293535389F}"/>
                    </a:ext>
                  </a:extLst>
                </p14:cNvPr>
                <p14:cNvContentPartPr/>
                <p14:nvPr/>
              </p14:nvContentPartPr>
              <p14:xfrm>
                <a:off x="8152270" y="1542343"/>
                <a:ext cx="257040" cy="347400"/>
              </p14:xfrm>
            </p:contentPart>
          </mc:Choice>
          <mc:Fallback>
            <p:pic>
              <p:nvPicPr>
                <p:cNvPr id="28" name="Ink 27">
                  <a:extLst>
                    <a:ext uri="{FF2B5EF4-FFF2-40B4-BE49-F238E27FC236}">
                      <a16:creationId xmlns:a16="http://schemas.microsoft.com/office/drawing/2014/main" id="{C6B82225-3F23-9649-880C-D2293535389F}"/>
                    </a:ext>
                  </a:extLst>
                </p:cNvPr>
                <p:cNvPicPr/>
                <p:nvPr/>
              </p:nvPicPr>
              <p:blipFill>
                <a:blip r:embed="rId40"/>
                <a:stretch>
                  <a:fillRect/>
                </a:stretch>
              </p:blipFill>
              <p:spPr>
                <a:xfrm>
                  <a:off x="8121670" y="1511743"/>
                  <a:ext cx="318600" cy="408960"/>
                </a:xfrm>
                <a:prstGeom prst="rect">
                  <a:avLst/>
                </a:prstGeom>
              </p:spPr>
            </p:pic>
          </mc:Fallback>
        </mc:AlternateContent>
        <mc:AlternateContent xmlns:mc="http://schemas.openxmlformats.org/markup-compatibility/2006">
          <mc:Choice xmlns:p14="http://schemas.microsoft.com/office/powerpoint/2010/main" Requires="p14">
            <p:contentPart p14:bwMode="auto" r:id="rId41">
              <p14:nvContentPartPr>
                <p14:cNvPr id="30" name="Ink 29">
                  <a:extLst>
                    <a:ext uri="{FF2B5EF4-FFF2-40B4-BE49-F238E27FC236}">
                      <a16:creationId xmlns:a16="http://schemas.microsoft.com/office/drawing/2014/main" id="{D2F11B6E-D9E5-6248-9CFE-D20BEFB173D5}"/>
                    </a:ext>
                  </a:extLst>
                </p14:cNvPr>
                <p14:cNvContentPartPr/>
                <p14:nvPr/>
              </p14:nvContentPartPr>
              <p14:xfrm>
                <a:off x="8691910" y="1838263"/>
                <a:ext cx="116640" cy="136440"/>
              </p14:xfrm>
            </p:contentPart>
          </mc:Choice>
          <mc:Fallback>
            <p:pic>
              <p:nvPicPr>
                <p:cNvPr id="30" name="Ink 29">
                  <a:extLst>
                    <a:ext uri="{FF2B5EF4-FFF2-40B4-BE49-F238E27FC236}">
                      <a16:creationId xmlns:a16="http://schemas.microsoft.com/office/drawing/2014/main" id="{D2F11B6E-D9E5-6248-9CFE-D20BEFB173D5}"/>
                    </a:ext>
                  </a:extLst>
                </p:cNvPr>
                <p:cNvPicPr/>
                <p:nvPr/>
              </p:nvPicPr>
              <p:blipFill>
                <a:blip r:embed="rId42"/>
                <a:stretch>
                  <a:fillRect/>
                </a:stretch>
              </p:blipFill>
              <p:spPr>
                <a:xfrm>
                  <a:off x="8661310" y="1807663"/>
                  <a:ext cx="178200" cy="197640"/>
                </a:xfrm>
                <a:prstGeom prst="rect">
                  <a:avLst/>
                </a:prstGeom>
              </p:spPr>
            </p:pic>
          </mc:Fallback>
        </mc:AlternateContent>
        <mc:AlternateContent xmlns:mc="http://schemas.openxmlformats.org/markup-compatibility/2006">
          <mc:Choice xmlns:p14="http://schemas.microsoft.com/office/powerpoint/2010/main" Requires="p14">
            <p:contentPart p14:bwMode="auto" r:id="rId43">
              <p14:nvContentPartPr>
                <p14:cNvPr id="38" name="Ink 37">
                  <a:extLst>
                    <a:ext uri="{FF2B5EF4-FFF2-40B4-BE49-F238E27FC236}">
                      <a16:creationId xmlns:a16="http://schemas.microsoft.com/office/drawing/2014/main" id="{B5B7B8D3-74C5-7441-A189-D659568593FD}"/>
                    </a:ext>
                  </a:extLst>
                </p14:cNvPr>
                <p14:cNvContentPartPr/>
                <p14:nvPr/>
              </p14:nvContentPartPr>
              <p14:xfrm>
                <a:off x="7773910" y="1147783"/>
                <a:ext cx="1046880" cy="941760"/>
              </p14:xfrm>
            </p:contentPart>
          </mc:Choice>
          <mc:Fallback>
            <p:pic>
              <p:nvPicPr>
                <p:cNvPr id="38" name="Ink 37">
                  <a:extLst>
                    <a:ext uri="{FF2B5EF4-FFF2-40B4-BE49-F238E27FC236}">
                      <a16:creationId xmlns:a16="http://schemas.microsoft.com/office/drawing/2014/main" id="{B5B7B8D3-74C5-7441-A189-D659568593FD}"/>
                    </a:ext>
                  </a:extLst>
                </p:cNvPr>
                <p:cNvPicPr/>
                <p:nvPr/>
              </p:nvPicPr>
              <p:blipFill>
                <a:blip r:embed="rId44"/>
                <a:stretch>
                  <a:fillRect/>
                </a:stretch>
              </p:blipFill>
              <p:spPr>
                <a:xfrm>
                  <a:off x="7743310" y="1117183"/>
                  <a:ext cx="1108080" cy="1003320"/>
                </a:xfrm>
                <a:prstGeom prst="rect">
                  <a:avLst/>
                </a:prstGeom>
              </p:spPr>
            </p:pic>
          </mc:Fallback>
        </mc:AlternateContent>
      </p:grpSp>
      <p:grpSp>
        <p:nvGrpSpPr>
          <p:cNvPr id="43" name="Group 42">
            <a:extLst>
              <a:ext uri="{FF2B5EF4-FFF2-40B4-BE49-F238E27FC236}">
                <a16:creationId xmlns:a16="http://schemas.microsoft.com/office/drawing/2014/main" id="{C55D4584-75E7-454C-A45E-C155D5672804}"/>
              </a:ext>
            </a:extLst>
          </p:cNvPr>
          <p:cNvGrpSpPr/>
          <p:nvPr/>
        </p:nvGrpSpPr>
        <p:grpSpPr>
          <a:xfrm>
            <a:off x="5398630" y="5988703"/>
            <a:ext cx="1397160" cy="552960"/>
            <a:chOff x="5398630" y="5988703"/>
            <a:chExt cx="1397160" cy="552960"/>
          </a:xfrm>
        </p:grpSpPr>
        <mc:AlternateContent xmlns:mc="http://schemas.openxmlformats.org/markup-compatibility/2006">
          <mc:Choice xmlns:p14="http://schemas.microsoft.com/office/powerpoint/2010/main" Requires="p14">
            <p:contentPart p14:bwMode="auto" r:id="rId45">
              <p14:nvContentPartPr>
                <p14:cNvPr id="40" name="Ink 39">
                  <a:extLst>
                    <a:ext uri="{FF2B5EF4-FFF2-40B4-BE49-F238E27FC236}">
                      <a16:creationId xmlns:a16="http://schemas.microsoft.com/office/drawing/2014/main" id="{00299660-9753-FE4C-B67B-63720C1B38C9}"/>
                    </a:ext>
                  </a:extLst>
                </p14:cNvPr>
                <p14:cNvContentPartPr/>
                <p14:nvPr/>
              </p14:nvContentPartPr>
              <p14:xfrm>
                <a:off x="5398630" y="6227383"/>
                <a:ext cx="253800" cy="32760"/>
              </p14:xfrm>
            </p:contentPart>
          </mc:Choice>
          <mc:Fallback>
            <p:pic>
              <p:nvPicPr>
                <p:cNvPr id="40" name="Ink 39">
                  <a:extLst>
                    <a:ext uri="{FF2B5EF4-FFF2-40B4-BE49-F238E27FC236}">
                      <a16:creationId xmlns:a16="http://schemas.microsoft.com/office/drawing/2014/main" id="{00299660-9753-FE4C-B67B-63720C1B38C9}"/>
                    </a:ext>
                  </a:extLst>
                </p:cNvPr>
                <p:cNvPicPr/>
                <p:nvPr/>
              </p:nvPicPr>
              <p:blipFill>
                <a:blip r:embed="rId46"/>
                <a:stretch>
                  <a:fillRect/>
                </a:stretch>
              </p:blipFill>
              <p:spPr>
                <a:xfrm>
                  <a:off x="5368030" y="6196423"/>
                  <a:ext cx="315000" cy="93960"/>
                </a:xfrm>
                <a:prstGeom prst="rect">
                  <a:avLst/>
                </a:prstGeom>
              </p:spPr>
            </p:pic>
          </mc:Fallback>
        </mc:AlternateContent>
        <mc:AlternateContent xmlns:mc="http://schemas.openxmlformats.org/markup-compatibility/2006">
          <mc:Choice xmlns:p14="http://schemas.microsoft.com/office/powerpoint/2010/main" Requires="p14">
            <p:contentPart p14:bwMode="auto" r:id="rId47">
              <p14:nvContentPartPr>
                <p14:cNvPr id="41" name="Ink 40">
                  <a:extLst>
                    <a:ext uri="{FF2B5EF4-FFF2-40B4-BE49-F238E27FC236}">
                      <a16:creationId xmlns:a16="http://schemas.microsoft.com/office/drawing/2014/main" id="{67475BA1-2B5B-6B4F-A9E3-A51BB3219106}"/>
                    </a:ext>
                  </a:extLst>
                </p14:cNvPr>
                <p14:cNvContentPartPr/>
                <p14:nvPr/>
              </p14:nvContentPartPr>
              <p14:xfrm>
                <a:off x="6259750" y="6417103"/>
                <a:ext cx="81720" cy="124560"/>
              </p14:xfrm>
            </p:contentPart>
          </mc:Choice>
          <mc:Fallback>
            <p:pic>
              <p:nvPicPr>
                <p:cNvPr id="41" name="Ink 40">
                  <a:extLst>
                    <a:ext uri="{FF2B5EF4-FFF2-40B4-BE49-F238E27FC236}">
                      <a16:creationId xmlns:a16="http://schemas.microsoft.com/office/drawing/2014/main" id="{67475BA1-2B5B-6B4F-A9E3-A51BB3219106}"/>
                    </a:ext>
                  </a:extLst>
                </p:cNvPr>
                <p:cNvPicPr/>
                <p:nvPr/>
              </p:nvPicPr>
              <p:blipFill>
                <a:blip r:embed="rId48"/>
                <a:stretch>
                  <a:fillRect/>
                </a:stretch>
              </p:blipFill>
              <p:spPr>
                <a:xfrm>
                  <a:off x="6228790" y="6386503"/>
                  <a:ext cx="143280" cy="186120"/>
                </a:xfrm>
                <a:prstGeom prst="rect">
                  <a:avLst/>
                </a:prstGeom>
              </p:spPr>
            </p:pic>
          </mc:Fallback>
        </mc:AlternateContent>
        <mc:AlternateContent xmlns:mc="http://schemas.openxmlformats.org/markup-compatibility/2006">
          <mc:Choice xmlns:p14="http://schemas.microsoft.com/office/powerpoint/2010/main" Requires="p14">
            <p:contentPart p14:bwMode="auto" r:id="rId49">
              <p14:nvContentPartPr>
                <p14:cNvPr id="42" name="Ink 41">
                  <a:extLst>
                    <a:ext uri="{FF2B5EF4-FFF2-40B4-BE49-F238E27FC236}">
                      <a16:creationId xmlns:a16="http://schemas.microsoft.com/office/drawing/2014/main" id="{2E5D70D4-FEF2-A847-B33F-3A2BE219E01C}"/>
                    </a:ext>
                  </a:extLst>
                </p14:cNvPr>
                <p14:cNvContentPartPr/>
                <p14:nvPr/>
              </p14:nvContentPartPr>
              <p14:xfrm>
                <a:off x="6572590" y="5988703"/>
                <a:ext cx="223200" cy="380880"/>
              </p14:xfrm>
            </p:contentPart>
          </mc:Choice>
          <mc:Fallback>
            <p:pic>
              <p:nvPicPr>
                <p:cNvPr id="42" name="Ink 41">
                  <a:extLst>
                    <a:ext uri="{FF2B5EF4-FFF2-40B4-BE49-F238E27FC236}">
                      <a16:creationId xmlns:a16="http://schemas.microsoft.com/office/drawing/2014/main" id="{2E5D70D4-FEF2-A847-B33F-3A2BE219E01C}"/>
                    </a:ext>
                  </a:extLst>
                </p:cNvPr>
                <p:cNvPicPr/>
                <p:nvPr/>
              </p:nvPicPr>
              <p:blipFill>
                <a:blip r:embed="rId50"/>
                <a:stretch>
                  <a:fillRect/>
                </a:stretch>
              </p:blipFill>
              <p:spPr>
                <a:xfrm>
                  <a:off x="6541990" y="5957743"/>
                  <a:ext cx="284400" cy="44208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51">
            <p14:nvContentPartPr>
              <p14:cNvPr id="44" name="Ink 43">
                <a:extLst>
                  <a:ext uri="{FF2B5EF4-FFF2-40B4-BE49-F238E27FC236}">
                    <a16:creationId xmlns:a16="http://schemas.microsoft.com/office/drawing/2014/main" id="{ED8D5B08-895C-F343-BC8C-4A4993BBA805}"/>
                  </a:ext>
                </a:extLst>
              </p14:cNvPr>
              <p14:cNvContentPartPr/>
              <p14:nvPr/>
            </p14:nvContentPartPr>
            <p14:xfrm>
              <a:off x="7571950" y="5901583"/>
              <a:ext cx="433800" cy="342720"/>
            </p14:xfrm>
          </p:contentPart>
        </mc:Choice>
        <mc:Fallback>
          <p:pic>
            <p:nvPicPr>
              <p:cNvPr id="44" name="Ink 43">
                <a:extLst>
                  <a:ext uri="{FF2B5EF4-FFF2-40B4-BE49-F238E27FC236}">
                    <a16:creationId xmlns:a16="http://schemas.microsoft.com/office/drawing/2014/main" id="{ED8D5B08-895C-F343-BC8C-4A4993BBA805}"/>
                  </a:ext>
                </a:extLst>
              </p:cNvPr>
              <p:cNvPicPr/>
              <p:nvPr/>
            </p:nvPicPr>
            <p:blipFill>
              <a:blip r:embed="rId52"/>
              <a:stretch>
                <a:fillRect/>
              </a:stretch>
            </p:blipFill>
            <p:spPr>
              <a:xfrm>
                <a:off x="7541350" y="5870983"/>
                <a:ext cx="495360" cy="403920"/>
              </a:xfrm>
              <a:prstGeom prst="rect">
                <a:avLst/>
              </a:prstGeom>
            </p:spPr>
          </p:pic>
        </mc:Fallback>
      </mc:AlternateContent>
      <p:grpSp>
        <p:nvGrpSpPr>
          <p:cNvPr id="58" name="Group 57">
            <a:extLst>
              <a:ext uri="{FF2B5EF4-FFF2-40B4-BE49-F238E27FC236}">
                <a16:creationId xmlns:a16="http://schemas.microsoft.com/office/drawing/2014/main" id="{8B73AFBB-C90B-F94A-BB7B-602120FB5267}"/>
              </a:ext>
            </a:extLst>
          </p:cNvPr>
          <p:cNvGrpSpPr/>
          <p:nvPr/>
        </p:nvGrpSpPr>
        <p:grpSpPr>
          <a:xfrm>
            <a:off x="8569870" y="5866663"/>
            <a:ext cx="992160" cy="281880"/>
            <a:chOff x="8569870" y="5866663"/>
            <a:chExt cx="992160" cy="281880"/>
          </a:xfrm>
        </p:grpSpPr>
        <mc:AlternateContent xmlns:mc="http://schemas.openxmlformats.org/markup-compatibility/2006">
          <mc:Choice xmlns:p14="http://schemas.microsoft.com/office/powerpoint/2010/main" Requires="p14">
            <p:contentPart p14:bwMode="auto" r:id="rId53">
              <p14:nvContentPartPr>
                <p14:cNvPr id="45" name="Ink 44">
                  <a:extLst>
                    <a:ext uri="{FF2B5EF4-FFF2-40B4-BE49-F238E27FC236}">
                      <a16:creationId xmlns:a16="http://schemas.microsoft.com/office/drawing/2014/main" id="{4DE0CC60-EAFD-2848-80E2-96ED48AD36B1}"/>
                    </a:ext>
                  </a:extLst>
                </p14:cNvPr>
                <p14:cNvContentPartPr/>
                <p14:nvPr/>
              </p14:nvContentPartPr>
              <p14:xfrm>
                <a:off x="8569870" y="6008863"/>
                <a:ext cx="275400" cy="57960"/>
              </p14:xfrm>
            </p:contentPart>
          </mc:Choice>
          <mc:Fallback>
            <p:pic>
              <p:nvPicPr>
                <p:cNvPr id="45" name="Ink 44">
                  <a:extLst>
                    <a:ext uri="{FF2B5EF4-FFF2-40B4-BE49-F238E27FC236}">
                      <a16:creationId xmlns:a16="http://schemas.microsoft.com/office/drawing/2014/main" id="{4DE0CC60-EAFD-2848-80E2-96ED48AD36B1}"/>
                    </a:ext>
                  </a:extLst>
                </p:cNvPr>
                <p:cNvPicPr/>
                <p:nvPr/>
              </p:nvPicPr>
              <p:blipFill>
                <a:blip r:embed="rId54"/>
                <a:stretch>
                  <a:fillRect/>
                </a:stretch>
              </p:blipFill>
              <p:spPr>
                <a:xfrm>
                  <a:off x="8539270" y="5978263"/>
                  <a:ext cx="336600" cy="119520"/>
                </a:xfrm>
                <a:prstGeom prst="rect">
                  <a:avLst/>
                </a:prstGeom>
              </p:spPr>
            </p:pic>
          </mc:Fallback>
        </mc:AlternateContent>
        <mc:AlternateContent xmlns:mc="http://schemas.openxmlformats.org/markup-compatibility/2006">
          <mc:Choice xmlns:p14="http://schemas.microsoft.com/office/powerpoint/2010/main" Requires="p14">
            <p:contentPart p14:bwMode="auto" r:id="rId55">
              <p14:nvContentPartPr>
                <p14:cNvPr id="46" name="Ink 45">
                  <a:extLst>
                    <a:ext uri="{FF2B5EF4-FFF2-40B4-BE49-F238E27FC236}">
                      <a16:creationId xmlns:a16="http://schemas.microsoft.com/office/drawing/2014/main" id="{4EAD80C8-606C-7B40-A0BD-B4EC3CE32265}"/>
                    </a:ext>
                  </a:extLst>
                </p14:cNvPr>
                <p14:cNvContentPartPr/>
                <p14:nvPr/>
              </p14:nvContentPartPr>
              <p14:xfrm>
                <a:off x="9002590" y="5870623"/>
                <a:ext cx="102600" cy="277920"/>
              </p14:xfrm>
            </p:contentPart>
          </mc:Choice>
          <mc:Fallback>
            <p:pic>
              <p:nvPicPr>
                <p:cNvPr id="46" name="Ink 45">
                  <a:extLst>
                    <a:ext uri="{FF2B5EF4-FFF2-40B4-BE49-F238E27FC236}">
                      <a16:creationId xmlns:a16="http://schemas.microsoft.com/office/drawing/2014/main" id="{4EAD80C8-606C-7B40-A0BD-B4EC3CE32265}"/>
                    </a:ext>
                  </a:extLst>
                </p:cNvPr>
                <p:cNvPicPr/>
                <p:nvPr/>
              </p:nvPicPr>
              <p:blipFill>
                <a:blip r:embed="rId56"/>
                <a:stretch>
                  <a:fillRect/>
                </a:stretch>
              </p:blipFill>
              <p:spPr>
                <a:xfrm>
                  <a:off x="8971990" y="5840023"/>
                  <a:ext cx="164160" cy="339120"/>
                </a:xfrm>
                <a:prstGeom prst="rect">
                  <a:avLst/>
                </a:prstGeom>
              </p:spPr>
            </p:pic>
          </mc:Fallback>
        </mc:AlternateContent>
        <mc:AlternateContent xmlns:mc="http://schemas.openxmlformats.org/markup-compatibility/2006">
          <mc:Choice xmlns:p14="http://schemas.microsoft.com/office/powerpoint/2010/main" Requires="p14">
            <p:contentPart p14:bwMode="auto" r:id="rId57">
              <p14:nvContentPartPr>
                <p14:cNvPr id="47" name="Ink 46">
                  <a:extLst>
                    <a:ext uri="{FF2B5EF4-FFF2-40B4-BE49-F238E27FC236}">
                      <a16:creationId xmlns:a16="http://schemas.microsoft.com/office/drawing/2014/main" id="{F52D202F-4344-FE4A-89D0-72365F2458D4}"/>
                    </a:ext>
                  </a:extLst>
                </p14:cNvPr>
                <p14:cNvContentPartPr/>
                <p14:nvPr/>
              </p14:nvContentPartPr>
              <p14:xfrm>
                <a:off x="9205630" y="6047743"/>
                <a:ext cx="22680" cy="15840"/>
              </p14:xfrm>
            </p:contentPart>
          </mc:Choice>
          <mc:Fallback>
            <p:pic>
              <p:nvPicPr>
                <p:cNvPr id="47" name="Ink 46">
                  <a:extLst>
                    <a:ext uri="{FF2B5EF4-FFF2-40B4-BE49-F238E27FC236}">
                      <a16:creationId xmlns:a16="http://schemas.microsoft.com/office/drawing/2014/main" id="{F52D202F-4344-FE4A-89D0-72365F2458D4}"/>
                    </a:ext>
                  </a:extLst>
                </p:cNvPr>
                <p:cNvPicPr/>
                <p:nvPr/>
              </p:nvPicPr>
              <p:blipFill>
                <a:blip r:embed="rId58"/>
                <a:stretch>
                  <a:fillRect/>
                </a:stretch>
              </p:blipFill>
              <p:spPr>
                <a:xfrm>
                  <a:off x="9174670" y="6017143"/>
                  <a:ext cx="84240" cy="77400"/>
                </a:xfrm>
                <a:prstGeom prst="rect">
                  <a:avLst/>
                </a:prstGeom>
              </p:spPr>
            </p:pic>
          </mc:Fallback>
        </mc:AlternateContent>
        <mc:AlternateContent xmlns:mc="http://schemas.openxmlformats.org/markup-compatibility/2006">
          <mc:Choice xmlns:p14="http://schemas.microsoft.com/office/powerpoint/2010/main" Requires="p14">
            <p:contentPart p14:bwMode="auto" r:id="rId59">
              <p14:nvContentPartPr>
                <p14:cNvPr id="48" name="Ink 47">
                  <a:extLst>
                    <a:ext uri="{FF2B5EF4-FFF2-40B4-BE49-F238E27FC236}">
                      <a16:creationId xmlns:a16="http://schemas.microsoft.com/office/drawing/2014/main" id="{722580F9-3CB7-C446-A449-052355928EBB}"/>
                    </a:ext>
                  </a:extLst>
                </p14:cNvPr>
                <p14:cNvContentPartPr/>
                <p14:nvPr/>
              </p14:nvContentPartPr>
              <p14:xfrm>
                <a:off x="9339550" y="5927503"/>
                <a:ext cx="155520" cy="196560"/>
              </p14:xfrm>
            </p:contentPart>
          </mc:Choice>
          <mc:Fallback>
            <p:pic>
              <p:nvPicPr>
                <p:cNvPr id="48" name="Ink 47">
                  <a:extLst>
                    <a:ext uri="{FF2B5EF4-FFF2-40B4-BE49-F238E27FC236}">
                      <a16:creationId xmlns:a16="http://schemas.microsoft.com/office/drawing/2014/main" id="{722580F9-3CB7-C446-A449-052355928EBB}"/>
                    </a:ext>
                  </a:extLst>
                </p:cNvPr>
                <p:cNvPicPr/>
                <p:nvPr/>
              </p:nvPicPr>
              <p:blipFill>
                <a:blip r:embed="rId60"/>
                <a:stretch>
                  <a:fillRect/>
                </a:stretch>
              </p:blipFill>
              <p:spPr>
                <a:xfrm>
                  <a:off x="9308950" y="5896903"/>
                  <a:ext cx="216720" cy="258120"/>
                </a:xfrm>
                <a:prstGeom prst="rect">
                  <a:avLst/>
                </a:prstGeom>
              </p:spPr>
            </p:pic>
          </mc:Fallback>
        </mc:AlternateContent>
        <mc:AlternateContent xmlns:mc="http://schemas.openxmlformats.org/markup-compatibility/2006">
          <mc:Choice xmlns:p14="http://schemas.microsoft.com/office/powerpoint/2010/main" Requires="p14">
            <p:contentPart p14:bwMode="auto" r:id="rId61">
              <p14:nvContentPartPr>
                <p14:cNvPr id="49" name="Ink 48">
                  <a:extLst>
                    <a:ext uri="{FF2B5EF4-FFF2-40B4-BE49-F238E27FC236}">
                      <a16:creationId xmlns:a16="http://schemas.microsoft.com/office/drawing/2014/main" id="{B57B0264-F4A9-E34C-BF98-7FE0C6743D7B}"/>
                    </a:ext>
                  </a:extLst>
                </p14:cNvPr>
                <p14:cNvContentPartPr/>
                <p14:nvPr/>
              </p14:nvContentPartPr>
              <p14:xfrm>
                <a:off x="9388510" y="5866663"/>
                <a:ext cx="173520" cy="38880"/>
              </p14:xfrm>
            </p:contentPart>
          </mc:Choice>
          <mc:Fallback>
            <p:pic>
              <p:nvPicPr>
                <p:cNvPr id="49" name="Ink 48">
                  <a:extLst>
                    <a:ext uri="{FF2B5EF4-FFF2-40B4-BE49-F238E27FC236}">
                      <a16:creationId xmlns:a16="http://schemas.microsoft.com/office/drawing/2014/main" id="{B57B0264-F4A9-E34C-BF98-7FE0C6743D7B}"/>
                    </a:ext>
                  </a:extLst>
                </p:cNvPr>
                <p:cNvPicPr/>
                <p:nvPr/>
              </p:nvPicPr>
              <p:blipFill>
                <a:blip r:embed="rId62"/>
                <a:stretch>
                  <a:fillRect/>
                </a:stretch>
              </p:blipFill>
              <p:spPr>
                <a:xfrm>
                  <a:off x="9357910" y="5835703"/>
                  <a:ext cx="235080" cy="100080"/>
                </a:xfrm>
                <a:prstGeom prst="rect">
                  <a:avLst/>
                </a:prstGeom>
              </p:spPr>
            </p:pic>
          </mc:Fallback>
        </mc:AlternateContent>
      </p:grpSp>
      <p:grpSp>
        <p:nvGrpSpPr>
          <p:cNvPr id="57" name="Group 56">
            <a:extLst>
              <a:ext uri="{FF2B5EF4-FFF2-40B4-BE49-F238E27FC236}">
                <a16:creationId xmlns:a16="http://schemas.microsoft.com/office/drawing/2014/main" id="{6E71D467-152F-0449-9A0E-198B49B102CC}"/>
              </a:ext>
            </a:extLst>
          </p:cNvPr>
          <p:cNvGrpSpPr/>
          <p:nvPr/>
        </p:nvGrpSpPr>
        <p:grpSpPr>
          <a:xfrm>
            <a:off x="10017070" y="5808343"/>
            <a:ext cx="1588680" cy="320400"/>
            <a:chOff x="10017070" y="5808343"/>
            <a:chExt cx="1588680" cy="320400"/>
          </a:xfrm>
        </p:grpSpPr>
        <mc:AlternateContent xmlns:mc="http://schemas.openxmlformats.org/markup-compatibility/2006">
          <mc:Choice xmlns:p14="http://schemas.microsoft.com/office/powerpoint/2010/main" Requires="p14">
            <p:contentPart p14:bwMode="auto" r:id="rId63">
              <p14:nvContentPartPr>
                <p14:cNvPr id="50" name="Ink 49">
                  <a:extLst>
                    <a:ext uri="{FF2B5EF4-FFF2-40B4-BE49-F238E27FC236}">
                      <a16:creationId xmlns:a16="http://schemas.microsoft.com/office/drawing/2014/main" id="{DCA51C1D-BB07-724E-BE2A-597D8A47F40F}"/>
                    </a:ext>
                  </a:extLst>
                </p14:cNvPr>
                <p14:cNvContentPartPr/>
                <p14:nvPr/>
              </p14:nvContentPartPr>
              <p14:xfrm>
                <a:off x="10017070" y="5897623"/>
                <a:ext cx="477720" cy="231120"/>
              </p14:xfrm>
            </p:contentPart>
          </mc:Choice>
          <mc:Fallback>
            <p:pic>
              <p:nvPicPr>
                <p:cNvPr id="50" name="Ink 49">
                  <a:extLst>
                    <a:ext uri="{FF2B5EF4-FFF2-40B4-BE49-F238E27FC236}">
                      <a16:creationId xmlns:a16="http://schemas.microsoft.com/office/drawing/2014/main" id="{DCA51C1D-BB07-724E-BE2A-597D8A47F40F}"/>
                    </a:ext>
                  </a:extLst>
                </p:cNvPr>
                <p:cNvPicPr/>
                <p:nvPr/>
              </p:nvPicPr>
              <p:blipFill>
                <a:blip r:embed="rId64"/>
                <a:stretch>
                  <a:fillRect/>
                </a:stretch>
              </p:blipFill>
              <p:spPr>
                <a:xfrm>
                  <a:off x="9986470" y="5866663"/>
                  <a:ext cx="538920" cy="292320"/>
                </a:xfrm>
                <a:prstGeom prst="rect">
                  <a:avLst/>
                </a:prstGeom>
              </p:spPr>
            </p:pic>
          </mc:Fallback>
        </mc:AlternateContent>
        <mc:AlternateContent xmlns:mc="http://schemas.openxmlformats.org/markup-compatibility/2006">
          <mc:Choice xmlns:p14="http://schemas.microsoft.com/office/powerpoint/2010/main" Requires="p14">
            <p:contentPart p14:bwMode="auto" r:id="rId65">
              <p14:nvContentPartPr>
                <p14:cNvPr id="51" name="Ink 50">
                  <a:extLst>
                    <a:ext uri="{FF2B5EF4-FFF2-40B4-BE49-F238E27FC236}">
                      <a16:creationId xmlns:a16="http://schemas.microsoft.com/office/drawing/2014/main" id="{6CF3B6B2-B152-F642-A3EA-72E0DABED22F}"/>
                    </a:ext>
                  </a:extLst>
                </p14:cNvPr>
                <p14:cNvContentPartPr/>
                <p14:nvPr/>
              </p14:nvContentPartPr>
              <p14:xfrm>
                <a:off x="10668670" y="5940823"/>
                <a:ext cx="354600" cy="59760"/>
              </p14:xfrm>
            </p:contentPart>
          </mc:Choice>
          <mc:Fallback>
            <p:pic>
              <p:nvPicPr>
                <p:cNvPr id="51" name="Ink 50">
                  <a:extLst>
                    <a:ext uri="{FF2B5EF4-FFF2-40B4-BE49-F238E27FC236}">
                      <a16:creationId xmlns:a16="http://schemas.microsoft.com/office/drawing/2014/main" id="{6CF3B6B2-B152-F642-A3EA-72E0DABED22F}"/>
                    </a:ext>
                  </a:extLst>
                </p:cNvPr>
                <p:cNvPicPr/>
                <p:nvPr/>
              </p:nvPicPr>
              <p:blipFill>
                <a:blip r:embed="rId66"/>
                <a:stretch>
                  <a:fillRect/>
                </a:stretch>
              </p:blipFill>
              <p:spPr>
                <a:xfrm>
                  <a:off x="10638070" y="5910223"/>
                  <a:ext cx="416160" cy="120960"/>
                </a:xfrm>
                <a:prstGeom prst="rect">
                  <a:avLst/>
                </a:prstGeom>
              </p:spPr>
            </p:pic>
          </mc:Fallback>
        </mc:AlternateContent>
        <mc:AlternateContent xmlns:mc="http://schemas.openxmlformats.org/markup-compatibility/2006">
          <mc:Choice xmlns:p14="http://schemas.microsoft.com/office/powerpoint/2010/main" Requires="p14">
            <p:contentPart p14:bwMode="auto" r:id="rId67">
              <p14:nvContentPartPr>
                <p14:cNvPr id="52" name="Ink 51">
                  <a:extLst>
                    <a:ext uri="{FF2B5EF4-FFF2-40B4-BE49-F238E27FC236}">
                      <a16:creationId xmlns:a16="http://schemas.microsoft.com/office/drawing/2014/main" id="{B155ADA2-432A-654E-858B-B4927F05B672}"/>
                    </a:ext>
                  </a:extLst>
                </p14:cNvPr>
                <p14:cNvContentPartPr/>
                <p14:nvPr/>
              </p14:nvContentPartPr>
              <p14:xfrm>
                <a:off x="10867390" y="5858743"/>
                <a:ext cx="30960" cy="225720"/>
              </p14:xfrm>
            </p:contentPart>
          </mc:Choice>
          <mc:Fallback>
            <p:pic>
              <p:nvPicPr>
                <p:cNvPr id="52" name="Ink 51">
                  <a:extLst>
                    <a:ext uri="{FF2B5EF4-FFF2-40B4-BE49-F238E27FC236}">
                      <a16:creationId xmlns:a16="http://schemas.microsoft.com/office/drawing/2014/main" id="{B155ADA2-432A-654E-858B-B4927F05B672}"/>
                    </a:ext>
                  </a:extLst>
                </p:cNvPr>
                <p:cNvPicPr/>
                <p:nvPr/>
              </p:nvPicPr>
              <p:blipFill>
                <a:blip r:embed="rId68"/>
                <a:stretch>
                  <a:fillRect/>
                </a:stretch>
              </p:blipFill>
              <p:spPr>
                <a:xfrm>
                  <a:off x="10836790" y="5828143"/>
                  <a:ext cx="92160" cy="286920"/>
                </a:xfrm>
                <a:prstGeom prst="rect">
                  <a:avLst/>
                </a:prstGeom>
              </p:spPr>
            </p:pic>
          </mc:Fallback>
        </mc:AlternateContent>
        <mc:AlternateContent xmlns:mc="http://schemas.openxmlformats.org/markup-compatibility/2006">
          <mc:Choice xmlns:p14="http://schemas.microsoft.com/office/powerpoint/2010/main" Requires="p14">
            <p:contentPart p14:bwMode="auto" r:id="rId69">
              <p14:nvContentPartPr>
                <p14:cNvPr id="53" name="Ink 52">
                  <a:extLst>
                    <a:ext uri="{FF2B5EF4-FFF2-40B4-BE49-F238E27FC236}">
                      <a16:creationId xmlns:a16="http://schemas.microsoft.com/office/drawing/2014/main" id="{407BD8FF-3C02-B443-B9A2-E84F0487FB89}"/>
                    </a:ext>
                  </a:extLst>
                </p14:cNvPr>
                <p14:cNvContentPartPr/>
                <p14:nvPr/>
              </p14:nvContentPartPr>
              <p14:xfrm>
                <a:off x="11164750" y="5852623"/>
                <a:ext cx="107280" cy="262440"/>
              </p14:xfrm>
            </p:contentPart>
          </mc:Choice>
          <mc:Fallback>
            <p:pic>
              <p:nvPicPr>
                <p:cNvPr id="53" name="Ink 52">
                  <a:extLst>
                    <a:ext uri="{FF2B5EF4-FFF2-40B4-BE49-F238E27FC236}">
                      <a16:creationId xmlns:a16="http://schemas.microsoft.com/office/drawing/2014/main" id="{407BD8FF-3C02-B443-B9A2-E84F0487FB89}"/>
                    </a:ext>
                  </a:extLst>
                </p:cNvPr>
                <p:cNvPicPr/>
                <p:nvPr/>
              </p:nvPicPr>
              <p:blipFill>
                <a:blip r:embed="rId70"/>
                <a:stretch>
                  <a:fillRect/>
                </a:stretch>
              </p:blipFill>
              <p:spPr>
                <a:xfrm>
                  <a:off x="11133790" y="5822023"/>
                  <a:ext cx="168480" cy="323640"/>
                </a:xfrm>
                <a:prstGeom prst="rect">
                  <a:avLst/>
                </a:prstGeom>
              </p:spPr>
            </p:pic>
          </mc:Fallback>
        </mc:AlternateContent>
        <mc:AlternateContent xmlns:mc="http://schemas.openxmlformats.org/markup-compatibility/2006">
          <mc:Choice xmlns:p14="http://schemas.microsoft.com/office/powerpoint/2010/main" Requires="p14">
            <p:contentPart p14:bwMode="auto" r:id="rId71">
              <p14:nvContentPartPr>
                <p14:cNvPr id="54" name="Ink 53">
                  <a:extLst>
                    <a:ext uri="{FF2B5EF4-FFF2-40B4-BE49-F238E27FC236}">
                      <a16:creationId xmlns:a16="http://schemas.microsoft.com/office/drawing/2014/main" id="{CD83B1EA-B304-BC49-B035-41FD4CE9CC37}"/>
                    </a:ext>
                  </a:extLst>
                </p14:cNvPr>
                <p14:cNvContentPartPr/>
                <p14:nvPr/>
              </p14:nvContentPartPr>
              <p14:xfrm>
                <a:off x="11369230" y="6001303"/>
                <a:ext cx="28080" cy="27000"/>
              </p14:xfrm>
            </p:contentPart>
          </mc:Choice>
          <mc:Fallback>
            <p:pic>
              <p:nvPicPr>
                <p:cNvPr id="54" name="Ink 53">
                  <a:extLst>
                    <a:ext uri="{FF2B5EF4-FFF2-40B4-BE49-F238E27FC236}">
                      <a16:creationId xmlns:a16="http://schemas.microsoft.com/office/drawing/2014/main" id="{CD83B1EA-B304-BC49-B035-41FD4CE9CC37}"/>
                    </a:ext>
                  </a:extLst>
                </p:cNvPr>
                <p:cNvPicPr/>
                <p:nvPr/>
              </p:nvPicPr>
              <p:blipFill>
                <a:blip r:embed="rId72"/>
                <a:stretch>
                  <a:fillRect/>
                </a:stretch>
              </p:blipFill>
              <p:spPr>
                <a:xfrm>
                  <a:off x="11338630" y="5970703"/>
                  <a:ext cx="89280" cy="88560"/>
                </a:xfrm>
                <a:prstGeom prst="rect">
                  <a:avLst/>
                </a:prstGeom>
              </p:spPr>
            </p:pic>
          </mc:Fallback>
        </mc:AlternateContent>
        <mc:AlternateContent xmlns:mc="http://schemas.openxmlformats.org/markup-compatibility/2006">
          <mc:Choice xmlns:p14="http://schemas.microsoft.com/office/powerpoint/2010/main" Requires="p14">
            <p:contentPart p14:bwMode="auto" r:id="rId73">
              <p14:nvContentPartPr>
                <p14:cNvPr id="55" name="Ink 54">
                  <a:extLst>
                    <a:ext uri="{FF2B5EF4-FFF2-40B4-BE49-F238E27FC236}">
                      <a16:creationId xmlns:a16="http://schemas.microsoft.com/office/drawing/2014/main" id="{0D065FA0-B638-5945-9157-B4700D848CEC}"/>
                    </a:ext>
                  </a:extLst>
                </p14:cNvPr>
                <p14:cNvContentPartPr/>
                <p14:nvPr/>
              </p14:nvContentPartPr>
              <p14:xfrm>
                <a:off x="11475070" y="5891143"/>
                <a:ext cx="108360" cy="220680"/>
              </p14:xfrm>
            </p:contentPart>
          </mc:Choice>
          <mc:Fallback>
            <p:pic>
              <p:nvPicPr>
                <p:cNvPr id="55" name="Ink 54">
                  <a:extLst>
                    <a:ext uri="{FF2B5EF4-FFF2-40B4-BE49-F238E27FC236}">
                      <a16:creationId xmlns:a16="http://schemas.microsoft.com/office/drawing/2014/main" id="{0D065FA0-B638-5945-9157-B4700D848CEC}"/>
                    </a:ext>
                  </a:extLst>
                </p:cNvPr>
                <p:cNvPicPr/>
                <p:nvPr/>
              </p:nvPicPr>
              <p:blipFill>
                <a:blip r:embed="rId74"/>
                <a:stretch>
                  <a:fillRect/>
                </a:stretch>
              </p:blipFill>
              <p:spPr>
                <a:xfrm>
                  <a:off x="11444470" y="5860543"/>
                  <a:ext cx="169560" cy="281880"/>
                </a:xfrm>
                <a:prstGeom prst="rect">
                  <a:avLst/>
                </a:prstGeom>
              </p:spPr>
            </p:pic>
          </mc:Fallback>
        </mc:AlternateContent>
        <mc:AlternateContent xmlns:mc="http://schemas.openxmlformats.org/markup-compatibility/2006">
          <mc:Choice xmlns:p14="http://schemas.microsoft.com/office/powerpoint/2010/main" Requires="p14">
            <p:contentPart p14:bwMode="auto" r:id="rId75">
              <p14:nvContentPartPr>
                <p14:cNvPr id="56" name="Ink 55">
                  <a:extLst>
                    <a:ext uri="{FF2B5EF4-FFF2-40B4-BE49-F238E27FC236}">
                      <a16:creationId xmlns:a16="http://schemas.microsoft.com/office/drawing/2014/main" id="{102FC29C-3A81-244C-8355-4E1AA00E7D41}"/>
                    </a:ext>
                  </a:extLst>
                </p14:cNvPr>
                <p14:cNvContentPartPr/>
                <p14:nvPr/>
              </p14:nvContentPartPr>
              <p14:xfrm>
                <a:off x="11490190" y="5808343"/>
                <a:ext cx="115560" cy="57600"/>
              </p14:xfrm>
            </p:contentPart>
          </mc:Choice>
          <mc:Fallback>
            <p:pic>
              <p:nvPicPr>
                <p:cNvPr id="56" name="Ink 55">
                  <a:extLst>
                    <a:ext uri="{FF2B5EF4-FFF2-40B4-BE49-F238E27FC236}">
                      <a16:creationId xmlns:a16="http://schemas.microsoft.com/office/drawing/2014/main" id="{102FC29C-3A81-244C-8355-4E1AA00E7D41}"/>
                    </a:ext>
                  </a:extLst>
                </p:cNvPr>
                <p:cNvPicPr/>
                <p:nvPr/>
              </p:nvPicPr>
              <p:blipFill>
                <a:blip r:embed="rId76"/>
                <a:stretch>
                  <a:fillRect/>
                </a:stretch>
              </p:blipFill>
              <p:spPr>
                <a:xfrm>
                  <a:off x="11459590" y="5777743"/>
                  <a:ext cx="177120" cy="118800"/>
                </a:xfrm>
                <a:prstGeom prst="rect">
                  <a:avLst/>
                </a:prstGeom>
              </p:spPr>
            </p:pic>
          </mc:Fallback>
        </mc:AlternateContent>
      </p:grpSp>
    </p:spTree>
    <p:extLst>
      <p:ext uri="{BB962C8B-B14F-4D97-AF65-F5344CB8AC3E}">
        <p14:creationId xmlns:p14="http://schemas.microsoft.com/office/powerpoint/2010/main" val="71343616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4350D12-1CF2-B147-B7FC-9C60E43194A7}"/>
              </a:ext>
            </a:extLst>
          </p:cNvPr>
          <p:cNvSpPr txBox="1"/>
          <p:nvPr/>
        </p:nvSpPr>
        <p:spPr>
          <a:xfrm>
            <a:off x="2485292" y="3012831"/>
            <a:ext cx="2097241" cy="584775"/>
          </a:xfrm>
          <a:prstGeom prst="rect">
            <a:avLst/>
          </a:prstGeom>
          <a:noFill/>
        </p:spPr>
        <p:txBody>
          <a:bodyPr wrap="none" rtlCol="0">
            <a:spAutoFit/>
          </a:bodyPr>
          <a:lstStyle/>
          <a:p>
            <a:r>
              <a:rPr lang="en-US" sz="3200" u="sng" dirty="0"/>
              <a:t>Covariance</a:t>
            </a:r>
          </a:p>
        </p:txBody>
      </p:sp>
      <mc:AlternateContent xmlns:mc="http://schemas.openxmlformats.org/markup-compatibility/2006">
        <mc:Choice xmlns:p14="http://schemas.microsoft.com/office/powerpoint/2010/main" Requires="p14">
          <p:contentPart p14:bwMode="auto" r:id="rId2">
            <p14:nvContentPartPr>
              <p14:cNvPr id="29" name="Ink 28">
                <a:extLst>
                  <a:ext uri="{FF2B5EF4-FFF2-40B4-BE49-F238E27FC236}">
                    <a16:creationId xmlns:a16="http://schemas.microsoft.com/office/drawing/2014/main" id="{4C669EDC-7DC2-E149-B37E-A8173496CE0F}"/>
                  </a:ext>
                </a:extLst>
              </p14:cNvPr>
              <p14:cNvContentPartPr/>
              <p14:nvPr/>
            </p14:nvContentPartPr>
            <p14:xfrm>
              <a:off x="2899510" y="1998103"/>
              <a:ext cx="225000" cy="3003480"/>
            </p14:xfrm>
          </p:contentPart>
        </mc:Choice>
        <mc:Fallback>
          <p:pic>
            <p:nvPicPr>
              <p:cNvPr id="29" name="Ink 28">
                <a:extLst>
                  <a:ext uri="{FF2B5EF4-FFF2-40B4-BE49-F238E27FC236}">
                    <a16:creationId xmlns:a16="http://schemas.microsoft.com/office/drawing/2014/main" id="{4C669EDC-7DC2-E149-B37E-A8173496CE0F}"/>
                  </a:ext>
                </a:extLst>
              </p:cNvPr>
              <p:cNvPicPr/>
              <p:nvPr/>
            </p:nvPicPr>
            <p:blipFill>
              <a:blip r:embed="rId3"/>
              <a:stretch>
                <a:fillRect/>
              </a:stretch>
            </p:blipFill>
            <p:spPr>
              <a:xfrm>
                <a:off x="2868910" y="1967503"/>
                <a:ext cx="286200" cy="306504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159" name="Ink 158">
                <a:extLst>
                  <a:ext uri="{FF2B5EF4-FFF2-40B4-BE49-F238E27FC236}">
                    <a16:creationId xmlns:a16="http://schemas.microsoft.com/office/drawing/2014/main" id="{461D8652-B924-9848-882D-7589031E2F86}"/>
                  </a:ext>
                </a:extLst>
              </p14:cNvPr>
              <p14:cNvContentPartPr/>
              <p14:nvPr/>
            </p14:nvContentPartPr>
            <p14:xfrm>
              <a:off x="6349390" y="2633503"/>
              <a:ext cx="2693880" cy="437760"/>
            </p14:xfrm>
          </p:contentPart>
        </mc:Choice>
        <mc:Fallback>
          <p:pic>
            <p:nvPicPr>
              <p:cNvPr id="159" name="Ink 158">
                <a:extLst>
                  <a:ext uri="{FF2B5EF4-FFF2-40B4-BE49-F238E27FC236}">
                    <a16:creationId xmlns:a16="http://schemas.microsoft.com/office/drawing/2014/main" id="{461D8652-B924-9848-882D-7589031E2F86}"/>
                  </a:ext>
                </a:extLst>
              </p:cNvPr>
              <p:cNvPicPr/>
              <p:nvPr/>
            </p:nvPicPr>
            <p:blipFill>
              <a:blip r:embed="rId5"/>
              <a:stretch>
                <a:fillRect/>
              </a:stretch>
            </p:blipFill>
            <p:spPr>
              <a:xfrm>
                <a:off x="6318790" y="2602543"/>
                <a:ext cx="2755440" cy="49896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161" name="Ink 160">
                <a:extLst>
                  <a:ext uri="{FF2B5EF4-FFF2-40B4-BE49-F238E27FC236}">
                    <a16:creationId xmlns:a16="http://schemas.microsoft.com/office/drawing/2014/main" id="{89BD89CF-600E-224F-BC32-EA8F5A762E10}"/>
                  </a:ext>
                </a:extLst>
              </p14:cNvPr>
              <p14:cNvContentPartPr/>
              <p14:nvPr/>
            </p14:nvContentPartPr>
            <p14:xfrm>
              <a:off x="8818270" y="4095103"/>
              <a:ext cx="491400" cy="594720"/>
            </p14:xfrm>
          </p:contentPart>
        </mc:Choice>
        <mc:Fallback>
          <p:pic>
            <p:nvPicPr>
              <p:cNvPr id="161" name="Ink 160">
                <a:extLst>
                  <a:ext uri="{FF2B5EF4-FFF2-40B4-BE49-F238E27FC236}">
                    <a16:creationId xmlns:a16="http://schemas.microsoft.com/office/drawing/2014/main" id="{89BD89CF-600E-224F-BC32-EA8F5A762E10}"/>
                  </a:ext>
                </a:extLst>
              </p:cNvPr>
              <p:cNvPicPr/>
              <p:nvPr/>
            </p:nvPicPr>
            <p:blipFill>
              <a:blip r:embed="rId7"/>
              <a:stretch>
                <a:fillRect/>
              </a:stretch>
            </p:blipFill>
            <p:spPr>
              <a:xfrm>
                <a:off x="8787670" y="4064503"/>
                <a:ext cx="552600" cy="65628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177" name="Ink 176">
                <a:extLst>
                  <a:ext uri="{FF2B5EF4-FFF2-40B4-BE49-F238E27FC236}">
                    <a16:creationId xmlns:a16="http://schemas.microsoft.com/office/drawing/2014/main" id="{452EFDDD-2B23-3941-A73C-66DBA6DF654C}"/>
                  </a:ext>
                </a:extLst>
              </p14:cNvPr>
              <p14:cNvContentPartPr/>
              <p14:nvPr/>
            </p14:nvContentPartPr>
            <p14:xfrm>
              <a:off x="9604150" y="6430783"/>
              <a:ext cx="25920" cy="40680"/>
            </p14:xfrm>
          </p:contentPart>
        </mc:Choice>
        <mc:Fallback>
          <p:pic>
            <p:nvPicPr>
              <p:cNvPr id="177" name="Ink 176">
                <a:extLst>
                  <a:ext uri="{FF2B5EF4-FFF2-40B4-BE49-F238E27FC236}">
                    <a16:creationId xmlns:a16="http://schemas.microsoft.com/office/drawing/2014/main" id="{452EFDDD-2B23-3941-A73C-66DBA6DF654C}"/>
                  </a:ext>
                </a:extLst>
              </p:cNvPr>
              <p:cNvPicPr/>
              <p:nvPr/>
            </p:nvPicPr>
            <p:blipFill>
              <a:blip r:embed="rId9"/>
              <a:stretch>
                <a:fillRect/>
              </a:stretch>
            </p:blipFill>
            <p:spPr>
              <a:xfrm>
                <a:off x="9573550" y="6400183"/>
                <a:ext cx="87120" cy="102240"/>
              </a:xfrm>
              <a:prstGeom prst="rect">
                <a:avLst/>
              </a:prstGeom>
            </p:spPr>
          </p:pic>
        </mc:Fallback>
      </mc:AlternateContent>
      <p:grpSp>
        <p:nvGrpSpPr>
          <p:cNvPr id="246" name="Group 245">
            <a:extLst>
              <a:ext uri="{FF2B5EF4-FFF2-40B4-BE49-F238E27FC236}">
                <a16:creationId xmlns:a16="http://schemas.microsoft.com/office/drawing/2014/main" id="{6BDA5A3D-2E47-DF40-81DD-08627FFB5E0E}"/>
              </a:ext>
            </a:extLst>
          </p:cNvPr>
          <p:cNvGrpSpPr/>
          <p:nvPr/>
        </p:nvGrpSpPr>
        <p:grpSpPr>
          <a:xfrm>
            <a:off x="855430" y="19543"/>
            <a:ext cx="11304720" cy="6676560"/>
            <a:chOff x="855430" y="19543"/>
            <a:chExt cx="11304720" cy="6676560"/>
          </a:xfrm>
        </p:grpSpPr>
        <mc:AlternateContent xmlns:mc="http://schemas.openxmlformats.org/markup-compatibility/2006">
          <mc:Choice xmlns:p14="http://schemas.microsoft.com/office/powerpoint/2010/main" Requires="p14">
            <p:contentPart p14:bwMode="auto" r:id="rId10">
              <p14:nvContentPartPr>
                <p14:cNvPr id="81" name="Ink 80">
                  <a:extLst>
                    <a:ext uri="{FF2B5EF4-FFF2-40B4-BE49-F238E27FC236}">
                      <a16:creationId xmlns:a16="http://schemas.microsoft.com/office/drawing/2014/main" id="{F6522B3F-7C9B-D042-BDCA-B79BE7033FBE}"/>
                    </a:ext>
                  </a:extLst>
                </p14:cNvPr>
                <p14:cNvContentPartPr/>
                <p14:nvPr/>
              </p14:nvContentPartPr>
              <p14:xfrm>
                <a:off x="7305190" y="3951103"/>
                <a:ext cx="2760120" cy="1184760"/>
              </p14:xfrm>
            </p:contentPart>
          </mc:Choice>
          <mc:Fallback>
            <p:pic>
              <p:nvPicPr>
                <p:cNvPr id="81" name="Ink 80">
                  <a:extLst>
                    <a:ext uri="{FF2B5EF4-FFF2-40B4-BE49-F238E27FC236}">
                      <a16:creationId xmlns:a16="http://schemas.microsoft.com/office/drawing/2014/main" id="{F6522B3F-7C9B-D042-BDCA-B79BE7033FBE}"/>
                    </a:ext>
                  </a:extLst>
                </p:cNvPr>
                <p:cNvPicPr/>
                <p:nvPr/>
              </p:nvPicPr>
              <p:blipFill>
                <a:blip r:embed="rId11"/>
                <a:stretch>
                  <a:fillRect/>
                </a:stretch>
              </p:blipFill>
              <p:spPr>
                <a:xfrm>
                  <a:off x="7274590" y="3920503"/>
                  <a:ext cx="2821680" cy="124596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83" name="Ink 82">
                  <a:extLst>
                    <a:ext uri="{FF2B5EF4-FFF2-40B4-BE49-F238E27FC236}">
                      <a16:creationId xmlns:a16="http://schemas.microsoft.com/office/drawing/2014/main" id="{A609461F-2B5E-A04B-9949-BAF97B7172E1}"/>
                    </a:ext>
                  </a:extLst>
                </p14:cNvPr>
                <p14:cNvContentPartPr/>
                <p14:nvPr/>
              </p14:nvContentPartPr>
              <p14:xfrm>
                <a:off x="7420030" y="5307943"/>
                <a:ext cx="294480" cy="373320"/>
              </p14:xfrm>
            </p:contentPart>
          </mc:Choice>
          <mc:Fallback>
            <p:pic>
              <p:nvPicPr>
                <p:cNvPr id="83" name="Ink 82">
                  <a:extLst>
                    <a:ext uri="{FF2B5EF4-FFF2-40B4-BE49-F238E27FC236}">
                      <a16:creationId xmlns:a16="http://schemas.microsoft.com/office/drawing/2014/main" id="{A609461F-2B5E-A04B-9949-BAF97B7172E1}"/>
                    </a:ext>
                  </a:extLst>
                </p:cNvPr>
                <p:cNvPicPr/>
                <p:nvPr/>
              </p:nvPicPr>
              <p:blipFill>
                <a:blip r:embed="rId13"/>
                <a:stretch>
                  <a:fillRect/>
                </a:stretch>
              </p:blipFill>
              <p:spPr>
                <a:xfrm>
                  <a:off x="7389070" y="5277343"/>
                  <a:ext cx="355680" cy="43452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84" name="Ink 83">
                  <a:extLst>
                    <a:ext uri="{FF2B5EF4-FFF2-40B4-BE49-F238E27FC236}">
                      <a16:creationId xmlns:a16="http://schemas.microsoft.com/office/drawing/2014/main" id="{F0DAAE10-A6C9-884D-8788-572D1DE718F3}"/>
                    </a:ext>
                  </a:extLst>
                </p14:cNvPr>
                <p14:cNvContentPartPr/>
                <p14:nvPr/>
              </p14:nvContentPartPr>
              <p14:xfrm>
                <a:off x="6672310" y="5869903"/>
                <a:ext cx="327240" cy="266760"/>
              </p14:xfrm>
            </p:contentPart>
          </mc:Choice>
          <mc:Fallback>
            <p:pic>
              <p:nvPicPr>
                <p:cNvPr id="84" name="Ink 83">
                  <a:extLst>
                    <a:ext uri="{FF2B5EF4-FFF2-40B4-BE49-F238E27FC236}">
                      <a16:creationId xmlns:a16="http://schemas.microsoft.com/office/drawing/2014/main" id="{F0DAAE10-A6C9-884D-8788-572D1DE718F3}"/>
                    </a:ext>
                  </a:extLst>
                </p:cNvPr>
                <p:cNvPicPr/>
                <p:nvPr/>
              </p:nvPicPr>
              <p:blipFill>
                <a:blip r:embed="rId15"/>
                <a:stretch>
                  <a:fillRect/>
                </a:stretch>
              </p:blipFill>
              <p:spPr>
                <a:xfrm>
                  <a:off x="6641710" y="5838943"/>
                  <a:ext cx="388440" cy="32796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85" name="Ink 84">
                  <a:extLst>
                    <a:ext uri="{FF2B5EF4-FFF2-40B4-BE49-F238E27FC236}">
                      <a16:creationId xmlns:a16="http://schemas.microsoft.com/office/drawing/2014/main" id="{BB8ADB41-1A40-2747-8363-BE4579A659B8}"/>
                    </a:ext>
                  </a:extLst>
                </p14:cNvPr>
                <p14:cNvContentPartPr/>
                <p14:nvPr/>
              </p14:nvContentPartPr>
              <p14:xfrm>
                <a:off x="7121590" y="6002023"/>
                <a:ext cx="70200" cy="21240"/>
              </p14:xfrm>
            </p:contentPart>
          </mc:Choice>
          <mc:Fallback>
            <p:pic>
              <p:nvPicPr>
                <p:cNvPr id="85" name="Ink 84">
                  <a:extLst>
                    <a:ext uri="{FF2B5EF4-FFF2-40B4-BE49-F238E27FC236}">
                      <a16:creationId xmlns:a16="http://schemas.microsoft.com/office/drawing/2014/main" id="{BB8ADB41-1A40-2747-8363-BE4579A659B8}"/>
                    </a:ext>
                  </a:extLst>
                </p:cNvPr>
                <p:cNvPicPr/>
                <p:nvPr/>
              </p:nvPicPr>
              <p:blipFill>
                <a:blip r:embed="rId17"/>
                <a:stretch>
                  <a:fillRect/>
                </a:stretch>
              </p:blipFill>
              <p:spPr>
                <a:xfrm>
                  <a:off x="7090990" y="5971063"/>
                  <a:ext cx="131760" cy="8244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86" name="Ink 85">
                  <a:extLst>
                    <a:ext uri="{FF2B5EF4-FFF2-40B4-BE49-F238E27FC236}">
                      <a16:creationId xmlns:a16="http://schemas.microsoft.com/office/drawing/2014/main" id="{AD08385F-8C03-7948-A7AC-FB66F0EC02A6}"/>
                    </a:ext>
                  </a:extLst>
                </p14:cNvPr>
                <p14:cNvContentPartPr/>
                <p14:nvPr/>
              </p14:nvContentPartPr>
              <p14:xfrm>
                <a:off x="7241110" y="5890423"/>
                <a:ext cx="238320" cy="172800"/>
              </p14:xfrm>
            </p:contentPart>
          </mc:Choice>
          <mc:Fallback>
            <p:pic>
              <p:nvPicPr>
                <p:cNvPr id="86" name="Ink 85">
                  <a:extLst>
                    <a:ext uri="{FF2B5EF4-FFF2-40B4-BE49-F238E27FC236}">
                      <a16:creationId xmlns:a16="http://schemas.microsoft.com/office/drawing/2014/main" id="{AD08385F-8C03-7948-A7AC-FB66F0EC02A6}"/>
                    </a:ext>
                  </a:extLst>
                </p:cNvPr>
                <p:cNvPicPr/>
                <p:nvPr/>
              </p:nvPicPr>
              <p:blipFill>
                <a:blip r:embed="rId19"/>
                <a:stretch>
                  <a:fillRect/>
                </a:stretch>
              </p:blipFill>
              <p:spPr>
                <a:xfrm>
                  <a:off x="7210510" y="5859463"/>
                  <a:ext cx="299520" cy="23436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87" name="Ink 86">
                  <a:extLst>
                    <a:ext uri="{FF2B5EF4-FFF2-40B4-BE49-F238E27FC236}">
                      <a16:creationId xmlns:a16="http://schemas.microsoft.com/office/drawing/2014/main" id="{FB8014E7-51D9-F047-BD38-F1F5A26693F5}"/>
                    </a:ext>
                  </a:extLst>
                </p14:cNvPr>
                <p14:cNvContentPartPr/>
                <p14:nvPr/>
              </p14:nvContentPartPr>
              <p14:xfrm>
                <a:off x="7534510" y="5856943"/>
                <a:ext cx="129240" cy="178920"/>
              </p14:xfrm>
            </p:contentPart>
          </mc:Choice>
          <mc:Fallback>
            <p:pic>
              <p:nvPicPr>
                <p:cNvPr id="87" name="Ink 86">
                  <a:extLst>
                    <a:ext uri="{FF2B5EF4-FFF2-40B4-BE49-F238E27FC236}">
                      <a16:creationId xmlns:a16="http://schemas.microsoft.com/office/drawing/2014/main" id="{FB8014E7-51D9-F047-BD38-F1F5A26693F5}"/>
                    </a:ext>
                  </a:extLst>
                </p:cNvPr>
                <p:cNvPicPr/>
                <p:nvPr/>
              </p:nvPicPr>
              <p:blipFill>
                <a:blip r:embed="rId21"/>
                <a:stretch>
                  <a:fillRect/>
                </a:stretch>
              </p:blipFill>
              <p:spPr>
                <a:xfrm>
                  <a:off x="7503910" y="5826343"/>
                  <a:ext cx="190440" cy="24012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88" name="Ink 87">
                  <a:extLst>
                    <a:ext uri="{FF2B5EF4-FFF2-40B4-BE49-F238E27FC236}">
                      <a16:creationId xmlns:a16="http://schemas.microsoft.com/office/drawing/2014/main" id="{F5222D0B-F457-B244-B454-E7D8ABD61C49}"/>
                    </a:ext>
                  </a:extLst>
                </p14:cNvPr>
                <p14:cNvContentPartPr/>
                <p14:nvPr/>
              </p14:nvContentPartPr>
              <p14:xfrm>
                <a:off x="7746190" y="5644183"/>
                <a:ext cx="633600" cy="401040"/>
              </p14:xfrm>
            </p:contentPart>
          </mc:Choice>
          <mc:Fallback>
            <p:pic>
              <p:nvPicPr>
                <p:cNvPr id="88" name="Ink 87">
                  <a:extLst>
                    <a:ext uri="{FF2B5EF4-FFF2-40B4-BE49-F238E27FC236}">
                      <a16:creationId xmlns:a16="http://schemas.microsoft.com/office/drawing/2014/main" id="{F5222D0B-F457-B244-B454-E7D8ABD61C49}"/>
                    </a:ext>
                  </a:extLst>
                </p:cNvPr>
                <p:cNvPicPr/>
                <p:nvPr/>
              </p:nvPicPr>
              <p:blipFill>
                <a:blip r:embed="rId23"/>
                <a:stretch>
                  <a:fillRect/>
                </a:stretch>
              </p:blipFill>
              <p:spPr>
                <a:xfrm>
                  <a:off x="7715590" y="5613583"/>
                  <a:ext cx="695160" cy="46260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89" name="Ink 88">
                  <a:extLst>
                    <a:ext uri="{FF2B5EF4-FFF2-40B4-BE49-F238E27FC236}">
                      <a16:creationId xmlns:a16="http://schemas.microsoft.com/office/drawing/2014/main" id="{8DBECD4E-EA54-3A49-B60C-91193F801087}"/>
                    </a:ext>
                  </a:extLst>
                </p14:cNvPr>
                <p14:cNvContentPartPr/>
                <p14:nvPr/>
              </p14:nvContentPartPr>
              <p14:xfrm>
                <a:off x="8248390" y="5726623"/>
                <a:ext cx="157320" cy="44280"/>
              </p14:xfrm>
            </p:contentPart>
          </mc:Choice>
          <mc:Fallback>
            <p:pic>
              <p:nvPicPr>
                <p:cNvPr id="89" name="Ink 88">
                  <a:extLst>
                    <a:ext uri="{FF2B5EF4-FFF2-40B4-BE49-F238E27FC236}">
                      <a16:creationId xmlns:a16="http://schemas.microsoft.com/office/drawing/2014/main" id="{8DBECD4E-EA54-3A49-B60C-91193F801087}"/>
                    </a:ext>
                  </a:extLst>
                </p:cNvPr>
                <p:cNvPicPr/>
                <p:nvPr/>
              </p:nvPicPr>
              <p:blipFill>
                <a:blip r:embed="rId25"/>
                <a:stretch>
                  <a:fillRect/>
                </a:stretch>
              </p:blipFill>
              <p:spPr>
                <a:xfrm>
                  <a:off x="8217790" y="5696023"/>
                  <a:ext cx="218880" cy="10584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90" name="Ink 89">
                  <a:extLst>
                    <a:ext uri="{FF2B5EF4-FFF2-40B4-BE49-F238E27FC236}">
                      <a16:creationId xmlns:a16="http://schemas.microsoft.com/office/drawing/2014/main" id="{26A88D48-9EF3-4346-B93B-F4AB9B92F6C2}"/>
                    </a:ext>
                  </a:extLst>
                </p14:cNvPr>
                <p14:cNvContentPartPr/>
                <p14:nvPr/>
              </p14:nvContentPartPr>
              <p14:xfrm>
                <a:off x="8607310" y="5655703"/>
                <a:ext cx="8640" cy="34920"/>
              </p14:xfrm>
            </p:contentPart>
          </mc:Choice>
          <mc:Fallback>
            <p:pic>
              <p:nvPicPr>
                <p:cNvPr id="90" name="Ink 89">
                  <a:extLst>
                    <a:ext uri="{FF2B5EF4-FFF2-40B4-BE49-F238E27FC236}">
                      <a16:creationId xmlns:a16="http://schemas.microsoft.com/office/drawing/2014/main" id="{26A88D48-9EF3-4346-B93B-F4AB9B92F6C2}"/>
                    </a:ext>
                  </a:extLst>
                </p:cNvPr>
                <p:cNvPicPr/>
                <p:nvPr/>
              </p:nvPicPr>
              <p:blipFill>
                <a:blip r:embed="rId27"/>
                <a:stretch>
                  <a:fillRect/>
                </a:stretch>
              </p:blipFill>
              <p:spPr>
                <a:xfrm>
                  <a:off x="8576710" y="5625103"/>
                  <a:ext cx="70200" cy="9612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91" name="Ink 90">
                  <a:extLst>
                    <a:ext uri="{FF2B5EF4-FFF2-40B4-BE49-F238E27FC236}">
                      <a16:creationId xmlns:a16="http://schemas.microsoft.com/office/drawing/2014/main" id="{52FF7803-0AAF-0540-9638-60E1067D4200}"/>
                    </a:ext>
                  </a:extLst>
                </p14:cNvPr>
                <p14:cNvContentPartPr/>
                <p14:nvPr/>
              </p14:nvContentPartPr>
              <p14:xfrm>
                <a:off x="8803510" y="5683783"/>
                <a:ext cx="295560" cy="83880"/>
              </p14:xfrm>
            </p:contentPart>
          </mc:Choice>
          <mc:Fallback>
            <p:pic>
              <p:nvPicPr>
                <p:cNvPr id="91" name="Ink 90">
                  <a:extLst>
                    <a:ext uri="{FF2B5EF4-FFF2-40B4-BE49-F238E27FC236}">
                      <a16:creationId xmlns:a16="http://schemas.microsoft.com/office/drawing/2014/main" id="{52FF7803-0AAF-0540-9638-60E1067D4200}"/>
                    </a:ext>
                  </a:extLst>
                </p:cNvPr>
                <p:cNvPicPr/>
                <p:nvPr/>
              </p:nvPicPr>
              <p:blipFill>
                <a:blip r:embed="rId29"/>
                <a:stretch>
                  <a:fillRect/>
                </a:stretch>
              </p:blipFill>
              <p:spPr>
                <a:xfrm>
                  <a:off x="8772910" y="5653183"/>
                  <a:ext cx="357120" cy="14544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104" name="Ink 103">
                  <a:extLst>
                    <a:ext uri="{FF2B5EF4-FFF2-40B4-BE49-F238E27FC236}">
                      <a16:creationId xmlns:a16="http://schemas.microsoft.com/office/drawing/2014/main" id="{72FB7EED-EFE2-B544-A8D1-789DD32BD96A}"/>
                    </a:ext>
                  </a:extLst>
                </p14:cNvPr>
                <p14:cNvContentPartPr/>
                <p14:nvPr/>
              </p14:nvContentPartPr>
              <p14:xfrm>
                <a:off x="8838790" y="6113623"/>
                <a:ext cx="198360" cy="262080"/>
              </p14:xfrm>
            </p:contentPart>
          </mc:Choice>
          <mc:Fallback>
            <p:pic>
              <p:nvPicPr>
                <p:cNvPr id="104" name="Ink 103">
                  <a:extLst>
                    <a:ext uri="{FF2B5EF4-FFF2-40B4-BE49-F238E27FC236}">
                      <a16:creationId xmlns:a16="http://schemas.microsoft.com/office/drawing/2014/main" id="{72FB7EED-EFE2-B544-A8D1-789DD32BD96A}"/>
                    </a:ext>
                  </a:extLst>
                </p:cNvPr>
                <p:cNvPicPr/>
                <p:nvPr/>
              </p:nvPicPr>
              <p:blipFill>
                <a:blip r:embed="rId31"/>
                <a:stretch>
                  <a:fillRect/>
                </a:stretch>
              </p:blipFill>
              <p:spPr>
                <a:xfrm>
                  <a:off x="8808190" y="6083023"/>
                  <a:ext cx="259560" cy="32364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105" name="Ink 104">
                  <a:extLst>
                    <a:ext uri="{FF2B5EF4-FFF2-40B4-BE49-F238E27FC236}">
                      <a16:creationId xmlns:a16="http://schemas.microsoft.com/office/drawing/2014/main" id="{B5EF1E6E-3491-FD4A-AECC-266B9B6FCAEF}"/>
                    </a:ext>
                  </a:extLst>
                </p14:cNvPr>
                <p14:cNvContentPartPr/>
                <p14:nvPr/>
              </p14:nvContentPartPr>
              <p14:xfrm>
                <a:off x="9009430" y="6108583"/>
                <a:ext cx="22320" cy="17280"/>
              </p14:xfrm>
            </p:contentPart>
          </mc:Choice>
          <mc:Fallback>
            <p:pic>
              <p:nvPicPr>
                <p:cNvPr id="105" name="Ink 104">
                  <a:extLst>
                    <a:ext uri="{FF2B5EF4-FFF2-40B4-BE49-F238E27FC236}">
                      <a16:creationId xmlns:a16="http://schemas.microsoft.com/office/drawing/2014/main" id="{B5EF1E6E-3491-FD4A-AECC-266B9B6FCAEF}"/>
                    </a:ext>
                  </a:extLst>
                </p:cNvPr>
                <p:cNvPicPr/>
                <p:nvPr/>
              </p:nvPicPr>
              <p:blipFill>
                <a:blip r:embed="rId33"/>
                <a:stretch>
                  <a:fillRect/>
                </a:stretch>
              </p:blipFill>
              <p:spPr>
                <a:xfrm>
                  <a:off x="8978470" y="6077983"/>
                  <a:ext cx="83520" cy="7884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106" name="Ink 105">
                  <a:extLst>
                    <a:ext uri="{FF2B5EF4-FFF2-40B4-BE49-F238E27FC236}">
                      <a16:creationId xmlns:a16="http://schemas.microsoft.com/office/drawing/2014/main" id="{CBB63D18-7E27-8544-84CA-213B4EDB413D}"/>
                    </a:ext>
                  </a:extLst>
                </p14:cNvPr>
                <p14:cNvContentPartPr/>
                <p14:nvPr/>
              </p14:nvContentPartPr>
              <p14:xfrm>
                <a:off x="9103030" y="6116503"/>
                <a:ext cx="357480" cy="275040"/>
              </p14:xfrm>
            </p:contentPart>
          </mc:Choice>
          <mc:Fallback>
            <p:pic>
              <p:nvPicPr>
                <p:cNvPr id="106" name="Ink 105">
                  <a:extLst>
                    <a:ext uri="{FF2B5EF4-FFF2-40B4-BE49-F238E27FC236}">
                      <a16:creationId xmlns:a16="http://schemas.microsoft.com/office/drawing/2014/main" id="{CBB63D18-7E27-8544-84CA-213B4EDB413D}"/>
                    </a:ext>
                  </a:extLst>
                </p:cNvPr>
                <p:cNvPicPr/>
                <p:nvPr/>
              </p:nvPicPr>
              <p:blipFill>
                <a:blip r:embed="rId35"/>
                <a:stretch>
                  <a:fillRect/>
                </a:stretch>
              </p:blipFill>
              <p:spPr>
                <a:xfrm>
                  <a:off x="9072430" y="6085543"/>
                  <a:ext cx="418680" cy="33624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108" name="Ink 107">
                  <a:extLst>
                    <a:ext uri="{FF2B5EF4-FFF2-40B4-BE49-F238E27FC236}">
                      <a16:creationId xmlns:a16="http://schemas.microsoft.com/office/drawing/2014/main" id="{C3ABD16A-BCE3-8940-8DD6-90AEE2D83BFA}"/>
                    </a:ext>
                  </a:extLst>
                </p14:cNvPr>
                <p14:cNvContentPartPr/>
                <p14:nvPr/>
              </p14:nvContentPartPr>
              <p14:xfrm>
                <a:off x="9567070" y="5840383"/>
                <a:ext cx="55080" cy="531000"/>
              </p14:xfrm>
            </p:contentPart>
          </mc:Choice>
          <mc:Fallback>
            <p:pic>
              <p:nvPicPr>
                <p:cNvPr id="108" name="Ink 107">
                  <a:extLst>
                    <a:ext uri="{FF2B5EF4-FFF2-40B4-BE49-F238E27FC236}">
                      <a16:creationId xmlns:a16="http://schemas.microsoft.com/office/drawing/2014/main" id="{C3ABD16A-BCE3-8940-8DD6-90AEE2D83BFA}"/>
                    </a:ext>
                  </a:extLst>
                </p:cNvPr>
                <p:cNvPicPr/>
                <p:nvPr/>
              </p:nvPicPr>
              <p:blipFill>
                <a:blip r:embed="rId37"/>
                <a:stretch>
                  <a:fillRect/>
                </a:stretch>
              </p:blipFill>
              <p:spPr>
                <a:xfrm>
                  <a:off x="9536470" y="5809783"/>
                  <a:ext cx="116640" cy="59256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109" name="Ink 108">
                  <a:extLst>
                    <a:ext uri="{FF2B5EF4-FFF2-40B4-BE49-F238E27FC236}">
                      <a16:creationId xmlns:a16="http://schemas.microsoft.com/office/drawing/2014/main" id="{6B6F6B72-EE13-F94B-B70F-4DEF2C2755A2}"/>
                    </a:ext>
                  </a:extLst>
                </p14:cNvPr>
                <p14:cNvContentPartPr/>
                <p14:nvPr/>
              </p14:nvContentPartPr>
              <p14:xfrm>
                <a:off x="9652750" y="5912383"/>
                <a:ext cx="282240" cy="292680"/>
              </p14:xfrm>
            </p:contentPart>
          </mc:Choice>
          <mc:Fallback>
            <p:pic>
              <p:nvPicPr>
                <p:cNvPr id="109" name="Ink 108">
                  <a:extLst>
                    <a:ext uri="{FF2B5EF4-FFF2-40B4-BE49-F238E27FC236}">
                      <a16:creationId xmlns:a16="http://schemas.microsoft.com/office/drawing/2014/main" id="{6B6F6B72-EE13-F94B-B70F-4DEF2C2755A2}"/>
                    </a:ext>
                  </a:extLst>
                </p:cNvPr>
                <p:cNvPicPr/>
                <p:nvPr/>
              </p:nvPicPr>
              <p:blipFill>
                <a:blip r:embed="rId39"/>
                <a:stretch>
                  <a:fillRect/>
                </a:stretch>
              </p:blipFill>
              <p:spPr>
                <a:xfrm>
                  <a:off x="9622150" y="5881783"/>
                  <a:ext cx="343440" cy="35388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110" name="Ink 109">
                  <a:extLst>
                    <a:ext uri="{FF2B5EF4-FFF2-40B4-BE49-F238E27FC236}">
                      <a16:creationId xmlns:a16="http://schemas.microsoft.com/office/drawing/2014/main" id="{3E8F14D9-EC04-C440-9A3E-4410550CF731}"/>
                    </a:ext>
                  </a:extLst>
                </p14:cNvPr>
                <p14:cNvContentPartPr/>
                <p14:nvPr/>
              </p14:nvContentPartPr>
              <p14:xfrm>
                <a:off x="9974590" y="5878543"/>
                <a:ext cx="126720" cy="214200"/>
              </p14:xfrm>
            </p:contentPart>
          </mc:Choice>
          <mc:Fallback>
            <p:pic>
              <p:nvPicPr>
                <p:cNvPr id="110" name="Ink 109">
                  <a:extLst>
                    <a:ext uri="{FF2B5EF4-FFF2-40B4-BE49-F238E27FC236}">
                      <a16:creationId xmlns:a16="http://schemas.microsoft.com/office/drawing/2014/main" id="{3E8F14D9-EC04-C440-9A3E-4410550CF731}"/>
                    </a:ext>
                  </a:extLst>
                </p:cNvPr>
                <p:cNvPicPr/>
                <p:nvPr/>
              </p:nvPicPr>
              <p:blipFill>
                <a:blip r:embed="rId41"/>
                <a:stretch>
                  <a:fillRect/>
                </a:stretch>
              </p:blipFill>
              <p:spPr>
                <a:xfrm>
                  <a:off x="9943990" y="5847943"/>
                  <a:ext cx="187920" cy="27540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111" name="Ink 110">
                  <a:extLst>
                    <a:ext uri="{FF2B5EF4-FFF2-40B4-BE49-F238E27FC236}">
                      <a16:creationId xmlns:a16="http://schemas.microsoft.com/office/drawing/2014/main" id="{D9D67DCE-D7B3-0F48-9FCC-B6696EB88963}"/>
                    </a:ext>
                  </a:extLst>
                </p14:cNvPr>
                <p14:cNvContentPartPr/>
                <p14:nvPr/>
              </p14:nvContentPartPr>
              <p14:xfrm>
                <a:off x="10168990" y="5749303"/>
                <a:ext cx="205920" cy="105480"/>
              </p14:xfrm>
            </p:contentPart>
          </mc:Choice>
          <mc:Fallback>
            <p:pic>
              <p:nvPicPr>
                <p:cNvPr id="111" name="Ink 110">
                  <a:extLst>
                    <a:ext uri="{FF2B5EF4-FFF2-40B4-BE49-F238E27FC236}">
                      <a16:creationId xmlns:a16="http://schemas.microsoft.com/office/drawing/2014/main" id="{D9D67DCE-D7B3-0F48-9FCC-B6696EB88963}"/>
                    </a:ext>
                  </a:extLst>
                </p:cNvPr>
                <p:cNvPicPr/>
                <p:nvPr/>
              </p:nvPicPr>
              <p:blipFill>
                <a:blip r:embed="rId43"/>
                <a:stretch>
                  <a:fillRect/>
                </a:stretch>
              </p:blipFill>
              <p:spPr>
                <a:xfrm>
                  <a:off x="10138030" y="5718703"/>
                  <a:ext cx="267480" cy="16704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117" name="Ink 116">
                  <a:extLst>
                    <a:ext uri="{FF2B5EF4-FFF2-40B4-BE49-F238E27FC236}">
                      <a16:creationId xmlns:a16="http://schemas.microsoft.com/office/drawing/2014/main" id="{DB80DF4D-9940-134E-8239-A1F6E885BEBE}"/>
                    </a:ext>
                  </a:extLst>
                </p14:cNvPr>
                <p14:cNvContentPartPr/>
                <p14:nvPr/>
              </p14:nvContentPartPr>
              <p14:xfrm>
                <a:off x="10615750" y="5751463"/>
                <a:ext cx="443160" cy="95760"/>
              </p14:xfrm>
            </p:contentPart>
          </mc:Choice>
          <mc:Fallback>
            <p:pic>
              <p:nvPicPr>
                <p:cNvPr id="117" name="Ink 116">
                  <a:extLst>
                    <a:ext uri="{FF2B5EF4-FFF2-40B4-BE49-F238E27FC236}">
                      <a16:creationId xmlns:a16="http://schemas.microsoft.com/office/drawing/2014/main" id="{DB80DF4D-9940-134E-8239-A1F6E885BEBE}"/>
                    </a:ext>
                  </a:extLst>
                </p:cNvPr>
                <p:cNvPicPr/>
                <p:nvPr/>
              </p:nvPicPr>
              <p:blipFill>
                <a:blip r:embed="rId45"/>
                <a:stretch>
                  <a:fillRect/>
                </a:stretch>
              </p:blipFill>
              <p:spPr>
                <a:xfrm>
                  <a:off x="10584790" y="5720863"/>
                  <a:ext cx="504720" cy="15696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118" name="Ink 117">
                  <a:extLst>
                    <a:ext uri="{FF2B5EF4-FFF2-40B4-BE49-F238E27FC236}">
                      <a16:creationId xmlns:a16="http://schemas.microsoft.com/office/drawing/2014/main" id="{EBA678D4-099C-FA42-9CC6-8AB1AA5A352C}"/>
                    </a:ext>
                  </a:extLst>
                </p14:cNvPr>
                <p14:cNvContentPartPr/>
                <p14:nvPr/>
              </p14:nvContentPartPr>
              <p14:xfrm>
                <a:off x="10719790" y="5539063"/>
                <a:ext cx="119160" cy="663480"/>
              </p14:xfrm>
            </p:contentPart>
          </mc:Choice>
          <mc:Fallback>
            <p:pic>
              <p:nvPicPr>
                <p:cNvPr id="118" name="Ink 117">
                  <a:extLst>
                    <a:ext uri="{FF2B5EF4-FFF2-40B4-BE49-F238E27FC236}">
                      <a16:creationId xmlns:a16="http://schemas.microsoft.com/office/drawing/2014/main" id="{EBA678D4-099C-FA42-9CC6-8AB1AA5A352C}"/>
                    </a:ext>
                  </a:extLst>
                </p:cNvPr>
                <p:cNvPicPr/>
                <p:nvPr/>
              </p:nvPicPr>
              <p:blipFill>
                <a:blip r:embed="rId47"/>
                <a:stretch>
                  <a:fillRect/>
                </a:stretch>
              </p:blipFill>
              <p:spPr>
                <a:xfrm>
                  <a:off x="10688830" y="5508463"/>
                  <a:ext cx="180360" cy="72504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120" name="Ink 119">
                  <a:extLst>
                    <a:ext uri="{FF2B5EF4-FFF2-40B4-BE49-F238E27FC236}">
                      <a16:creationId xmlns:a16="http://schemas.microsoft.com/office/drawing/2014/main" id="{848BC762-B357-A24A-8646-EDF05CDE1A8C}"/>
                    </a:ext>
                  </a:extLst>
                </p14:cNvPr>
                <p14:cNvContentPartPr/>
                <p14:nvPr/>
              </p14:nvContentPartPr>
              <p14:xfrm>
                <a:off x="11237470" y="5341423"/>
                <a:ext cx="309960" cy="241920"/>
              </p14:xfrm>
            </p:contentPart>
          </mc:Choice>
          <mc:Fallback>
            <p:pic>
              <p:nvPicPr>
                <p:cNvPr id="120" name="Ink 119">
                  <a:extLst>
                    <a:ext uri="{FF2B5EF4-FFF2-40B4-BE49-F238E27FC236}">
                      <a16:creationId xmlns:a16="http://schemas.microsoft.com/office/drawing/2014/main" id="{848BC762-B357-A24A-8646-EDF05CDE1A8C}"/>
                    </a:ext>
                  </a:extLst>
                </p:cNvPr>
                <p:cNvPicPr/>
                <p:nvPr/>
              </p:nvPicPr>
              <p:blipFill>
                <a:blip r:embed="rId49"/>
                <a:stretch>
                  <a:fillRect/>
                </a:stretch>
              </p:blipFill>
              <p:spPr>
                <a:xfrm>
                  <a:off x="11206870" y="5310823"/>
                  <a:ext cx="371160" cy="30312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121" name="Ink 120">
                  <a:extLst>
                    <a:ext uri="{FF2B5EF4-FFF2-40B4-BE49-F238E27FC236}">
                      <a16:creationId xmlns:a16="http://schemas.microsoft.com/office/drawing/2014/main" id="{960B0CF1-E590-6E47-8C34-61184B371B0C}"/>
                    </a:ext>
                  </a:extLst>
                </p14:cNvPr>
                <p14:cNvContentPartPr/>
                <p14:nvPr/>
              </p14:nvContentPartPr>
              <p14:xfrm>
                <a:off x="11490910" y="5323783"/>
                <a:ext cx="213120" cy="168120"/>
              </p14:xfrm>
            </p:contentPart>
          </mc:Choice>
          <mc:Fallback>
            <p:pic>
              <p:nvPicPr>
                <p:cNvPr id="121" name="Ink 120">
                  <a:extLst>
                    <a:ext uri="{FF2B5EF4-FFF2-40B4-BE49-F238E27FC236}">
                      <a16:creationId xmlns:a16="http://schemas.microsoft.com/office/drawing/2014/main" id="{960B0CF1-E590-6E47-8C34-61184B371B0C}"/>
                    </a:ext>
                  </a:extLst>
                </p:cNvPr>
                <p:cNvPicPr/>
                <p:nvPr/>
              </p:nvPicPr>
              <p:blipFill>
                <a:blip r:embed="rId51"/>
                <a:stretch>
                  <a:fillRect/>
                </a:stretch>
              </p:blipFill>
              <p:spPr>
                <a:xfrm>
                  <a:off x="11459950" y="5293183"/>
                  <a:ext cx="274680" cy="22932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122" name="Ink 121">
                  <a:extLst>
                    <a:ext uri="{FF2B5EF4-FFF2-40B4-BE49-F238E27FC236}">
                      <a16:creationId xmlns:a16="http://schemas.microsoft.com/office/drawing/2014/main" id="{B3F729A8-3A3E-C74F-8626-BD4D44557B37}"/>
                    </a:ext>
                  </a:extLst>
                </p14:cNvPr>
                <p14:cNvContentPartPr/>
                <p14:nvPr/>
              </p14:nvContentPartPr>
              <p14:xfrm>
                <a:off x="11695750" y="5202823"/>
                <a:ext cx="272880" cy="358560"/>
              </p14:xfrm>
            </p:contentPart>
          </mc:Choice>
          <mc:Fallback>
            <p:pic>
              <p:nvPicPr>
                <p:cNvPr id="122" name="Ink 121">
                  <a:extLst>
                    <a:ext uri="{FF2B5EF4-FFF2-40B4-BE49-F238E27FC236}">
                      <a16:creationId xmlns:a16="http://schemas.microsoft.com/office/drawing/2014/main" id="{B3F729A8-3A3E-C74F-8626-BD4D44557B37}"/>
                    </a:ext>
                  </a:extLst>
                </p:cNvPr>
                <p:cNvPicPr/>
                <p:nvPr/>
              </p:nvPicPr>
              <p:blipFill>
                <a:blip r:embed="rId53"/>
                <a:stretch>
                  <a:fillRect/>
                </a:stretch>
              </p:blipFill>
              <p:spPr>
                <a:xfrm>
                  <a:off x="11665150" y="5171863"/>
                  <a:ext cx="334080" cy="42012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123" name="Ink 122">
                  <a:extLst>
                    <a:ext uri="{FF2B5EF4-FFF2-40B4-BE49-F238E27FC236}">
                      <a16:creationId xmlns:a16="http://schemas.microsoft.com/office/drawing/2014/main" id="{B4104ED1-40A2-0841-9712-C76EDD282296}"/>
                    </a:ext>
                  </a:extLst>
                </p14:cNvPr>
                <p14:cNvContentPartPr/>
                <p14:nvPr/>
              </p14:nvContentPartPr>
              <p14:xfrm>
                <a:off x="11935870" y="5155303"/>
                <a:ext cx="191880" cy="171360"/>
              </p14:xfrm>
            </p:contentPart>
          </mc:Choice>
          <mc:Fallback>
            <p:pic>
              <p:nvPicPr>
                <p:cNvPr id="123" name="Ink 122">
                  <a:extLst>
                    <a:ext uri="{FF2B5EF4-FFF2-40B4-BE49-F238E27FC236}">
                      <a16:creationId xmlns:a16="http://schemas.microsoft.com/office/drawing/2014/main" id="{B4104ED1-40A2-0841-9712-C76EDD282296}"/>
                    </a:ext>
                  </a:extLst>
                </p:cNvPr>
                <p:cNvPicPr/>
                <p:nvPr/>
              </p:nvPicPr>
              <p:blipFill>
                <a:blip r:embed="rId55"/>
                <a:stretch>
                  <a:fillRect/>
                </a:stretch>
              </p:blipFill>
              <p:spPr>
                <a:xfrm>
                  <a:off x="11905270" y="5124703"/>
                  <a:ext cx="253080" cy="23256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124" name="Ink 123">
                  <a:extLst>
                    <a:ext uri="{FF2B5EF4-FFF2-40B4-BE49-F238E27FC236}">
                      <a16:creationId xmlns:a16="http://schemas.microsoft.com/office/drawing/2014/main" id="{D2E0A1C3-AD42-314D-B553-8DD84A04A6D6}"/>
                    </a:ext>
                  </a:extLst>
                </p14:cNvPr>
                <p14:cNvContentPartPr/>
                <p14:nvPr/>
              </p14:nvContentPartPr>
              <p14:xfrm>
                <a:off x="11436910" y="5631223"/>
                <a:ext cx="289440" cy="281160"/>
              </p14:xfrm>
            </p:contentPart>
          </mc:Choice>
          <mc:Fallback>
            <p:pic>
              <p:nvPicPr>
                <p:cNvPr id="124" name="Ink 123">
                  <a:extLst>
                    <a:ext uri="{FF2B5EF4-FFF2-40B4-BE49-F238E27FC236}">
                      <a16:creationId xmlns:a16="http://schemas.microsoft.com/office/drawing/2014/main" id="{D2E0A1C3-AD42-314D-B553-8DD84A04A6D6}"/>
                    </a:ext>
                  </a:extLst>
                </p:cNvPr>
                <p:cNvPicPr/>
                <p:nvPr/>
              </p:nvPicPr>
              <p:blipFill>
                <a:blip r:embed="rId57"/>
                <a:stretch>
                  <a:fillRect/>
                </a:stretch>
              </p:blipFill>
              <p:spPr>
                <a:xfrm>
                  <a:off x="11406310" y="5600623"/>
                  <a:ext cx="351000" cy="34236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125" name="Ink 124">
                  <a:extLst>
                    <a:ext uri="{FF2B5EF4-FFF2-40B4-BE49-F238E27FC236}">
                      <a16:creationId xmlns:a16="http://schemas.microsoft.com/office/drawing/2014/main" id="{A1128FF1-53AE-1941-AF80-FC76CDCE76FD}"/>
                    </a:ext>
                  </a:extLst>
                </p14:cNvPr>
                <p14:cNvContentPartPr/>
                <p14:nvPr/>
              </p14:nvContentPartPr>
              <p14:xfrm>
                <a:off x="11259070" y="6161503"/>
                <a:ext cx="63360" cy="220320"/>
              </p14:xfrm>
            </p:contentPart>
          </mc:Choice>
          <mc:Fallback>
            <p:pic>
              <p:nvPicPr>
                <p:cNvPr id="125" name="Ink 124">
                  <a:extLst>
                    <a:ext uri="{FF2B5EF4-FFF2-40B4-BE49-F238E27FC236}">
                      <a16:creationId xmlns:a16="http://schemas.microsoft.com/office/drawing/2014/main" id="{A1128FF1-53AE-1941-AF80-FC76CDCE76FD}"/>
                    </a:ext>
                  </a:extLst>
                </p:cNvPr>
                <p:cNvPicPr/>
                <p:nvPr/>
              </p:nvPicPr>
              <p:blipFill>
                <a:blip r:embed="rId59"/>
                <a:stretch>
                  <a:fillRect/>
                </a:stretch>
              </p:blipFill>
              <p:spPr>
                <a:xfrm>
                  <a:off x="11228470" y="6130903"/>
                  <a:ext cx="124920" cy="28152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126" name="Ink 125">
                  <a:extLst>
                    <a:ext uri="{FF2B5EF4-FFF2-40B4-BE49-F238E27FC236}">
                      <a16:creationId xmlns:a16="http://schemas.microsoft.com/office/drawing/2014/main" id="{B026DD1E-6FE7-2346-82D3-98B0874E7420}"/>
                    </a:ext>
                  </a:extLst>
                </p14:cNvPr>
                <p14:cNvContentPartPr/>
                <p14:nvPr/>
              </p14:nvContentPartPr>
              <p14:xfrm>
                <a:off x="11185990" y="6073303"/>
                <a:ext cx="465840" cy="151920"/>
              </p14:xfrm>
            </p:contentPart>
          </mc:Choice>
          <mc:Fallback>
            <p:pic>
              <p:nvPicPr>
                <p:cNvPr id="126" name="Ink 125">
                  <a:extLst>
                    <a:ext uri="{FF2B5EF4-FFF2-40B4-BE49-F238E27FC236}">
                      <a16:creationId xmlns:a16="http://schemas.microsoft.com/office/drawing/2014/main" id="{B026DD1E-6FE7-2346-82D3-98B0874E7420}"/>
                    </a:ext>
                  </a:extLst>
                </p:cNvPr>
                <p:cNvPicPr/>
                <p:nvPr/>
              </p:nvPicPr>
              <p:blipFill>
                <a:blip r:embed="rId61"/>
                <a:stretch>
                  <a:fillRect/>
                </a:stretch>
              </p:blipFill>
              <p:spPr>
                <a:xfrm>
                  <a:off x="11155390" y="6042703"/>
                  <a:ext cx="527040" cy="21312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127" name="Ink 126">
                  <a:extLst>
                    <a:ext uri="{FF2B5EF4-FFF2-40B4-BE49-F238E27FC236}">
                      <a16:creationId xmlns:a16="http://schemas.microsoft.com/office/drawing/2014/main" id="{7DDB2FA0-5C6F-9540-96FC-E9F7FC241621}"/>
                    </a:ext>
                  </a:extLst>
                </p14:cNvPr>
                <p14:cNvContentPartPr/>
                <p14:nvPr/>
              </p14:nvContentPartPr>
              <p14:xfrm>
                <a:off x="11688910" y="5880703"/>
                <a:ext cx="302400" cy="351720"/>
              </p14:xfrm>
            </p:contentPart>
          </mc:Choice>
          <mc:Fallback>
            <p:pic>
              <p:nvPicPr>
                <p:cNvPr id="127" name="Ink 126">
                  <a:extLst>
                    <a:ext uri="{FF2B5EF4-FFF2-40B4-BE49-F238E27FC236}">
                      <a16:creationId xmlns:a16="http://schemas.microsoft.com/office/drawing/2014/main" id="{7DDB2FA0-5C6F-9540-96FC-E9F7FC241621}"/>
                    </a:ext>
                  </a:extLst>
                </p:cNvPr>
                <p:cNvPicPr/>
                <p:nvPr/>
              </p:nvPicPr>
              <p:blipFill>
                <a:blip r:embed="rId63"/>
                <a:stretch>
                  <a:fillRect/>
                </a:stretch>
              </p:blipFill>
              <p:spPr>
                <a:xfrm>
                  <a:off x="11657950" y="5850103"/>
                  <a:ext cx="363600" cy="41292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128" name="Ink 127">
                  <a:extLst>
                    <a:ext uri="{FF2B5EF4-FFF2-40B4-BE49-F238E27FC236}">
                      <a16:creationId xmlns:a16="http://schemas.microsoft.com/office/drawing/2014/main" id="{B311B7E0-9F14-2F44-BFE8-3049792091A7}"/>
                    </a:ext>
                  </a:extLst>
                </p14:cNvPr>
                <p14:cNvContentPartPr/>
                <p14:nvPr/>
              </p14:nvContentPartPr>
              <p14:xfrm>
                <a:off x="11995270" y="5839303"/>
                <a:ext cx="103320" cy="106200"/>
              </p14:xfrm>
            </p:contentPart>
          </mc:Choice>
          <mc:Fallback>
            <p:pic>
              <p:nvPicPr>
                <p:cNvPr id="128" name="Ink 127">
                  <a:extLst>
                    <a:ext uri="{FF2B5EF4-FFF2-40B4-BE49-F238E27FC236}">
                      <a16:creationId xmlns:a16="http://schemas.microsoft.com/office/drawing/2014/main" id="{B311B7E0-9F14-2F44-BFE8-3049792091A7}"/>
                    </a:ext>
                  </a:extLst>
                </p:cNvPr>
                <p:cNvPicPr/>
                <p:nvPr/>
              </p:nvPicPr>
              <p:blipFill>
                <a:blip r:embed="rId65"/>
                <a:stretch>
                  <a:fillRect/>
                </a:stretch>
              </p:blipFill>
              <p:spPr>
                <a:xfrm>
                  <a:off x="11964670" y="5808703"/>
                  <a:ext cx="164520" cy="167400"/>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129" name="Ink 128">
                  <a:extLst>
                    <a:ext uri="{FF2B5EF4-FFF2-40B4-BE49-F238E27FC236}">
                      <a16:creationId xmlns:a16="http://schemas.microsoft.com/office/drawing/2014/main" id="{B9913A25-6EC0-5243-8752-D26D02B4E531}"/>
                    </a:ext>
                  </a:extLst>
                </p14:cNvPr>
                <p14:cNvContentPartPr/>
                <p14:nvPr/>
              </p14:nvContentPartPr>
              <p14:xfrm>
                <a:off x="12142510" y="6066103"/>
                <a:ext cx="4680" cy="16560"/>
              </p14:xfrm>
            </p:contentPart>
          </mc:Choice>
          <mc:Fallback>
            <p:pic>
              <p:nvPicPr>
                <p:cNvPr id="129" name="Ink 128">
                  <a:extLst>
                    <a:ext uri="{FF2B5EF4-FFF2-40B4-BE49-F238E27FC236}">
                      <a16:creationId xmlns:a16="http://schemas.microsoft.com/office/drawing/2014/main" id="{B9913A25-6EC0-5243-8752-D26D02B4E531}"/>
                    </a:ext>
                  </a:extLst>
                </p:cNvPr>
                <p:cNvPicPr/>
                <p:nvPr/>
              </p:nvPicPr>
              <p:blipFill>
                <a:blip r:embed="rId67"/>
                <a:stretch>
                  <a:fillRect/>
                </a:stretch>
              </p:blipFill>
              <p:spPr>
                <a:xfrm>
                  <a:off x="12111910" y="6035503"/>
                  <a:ext cx="65880" cy="78120"/>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130" name="Ink 129">
                  <a:extLst>
                    <a:ext uri="{FF2B5EF4-FFF2-40B4-BE49-F238E27FC236}">
                      <a16:creationId xmlns:a16="http://schemas.microsoft.com/office/drawing/2014/main" id="{23797667-1013-0C45-B2A3-50C84EBA877B}"/>
                    </a:ext>
                  </a:extLst>
                </p14:cNvPr>
                <p14:cNvContentPartPr/>
                <p14:nvPr/>
              </p14:nvContentPartPr>
              <p14:xfrm>
                <a:off x="11558590" y="6533383"/>
                <a:ext cx="587520" cy="132480"/>
              </p14:xfrm>
            </p:contentPart>
          </mc:Choice>
          <mc:Fallback>
            <p:pic>
              <p:nvPicPr>
                <p:cNvPr id="130" name="Ink 129">
                  <a:extLst>
                    <a:ext uri="{FF2B5EF4-FFF2-40B4-BE49-F238E27FC236}">
                      <a16:creationId xmlns:a16="http://schemas.microsoft.com/office/drawing/2014/main" id="{23797667-1013-0C45-B2A3-50C84EBA877B}"/>
                    </a:ext>
                  </a:extLst>
                </p:cNvPr>
                <p:cNvPicPr/>
                <p:nvPr/>
              </p:nvPicPr>
              <p:blipFill>
                <a:blip r:embed="rId69"/>
                <a:stretch>
                  <a:fillRect/>
                </a:stretch>
              </p:blipFill>
              <p:spPr>
                <a:xfrm>
                  <a:off x="11527990" y="6502783"/>
                  <a:ext cx="648720" cy="193680"/>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137" name="Ink 136">
                  <a:extLst>
                    <a:ext uri="{FF2B5EF4-FFF2-40B4-BE49-F238E27FC236}">
                      <a16:creationId xmlns:a16="http://schemas.microsoft.com/office/drawing/2014/main" id="{0019A36D-5E8B-D244-9D60-89BD757112EE}"/>
                    </a:ext>
                  </a:extLst>
                </p14:cNvPr>
                <p14:cNvContentPartPr/>
                <p14:nvPr/>
              </p14:nvContentPartPr>
              <p14:xfrm>
                <a:off x="8551150" y="5392543"/>
                <a:ext cx="1982520" cy="1285920"/>
              </p14:xfrm>
            </p:contentPart>
          </mc:Choice>
          <mc:Fallback>
            <p:pic>
              <p:nvPicPr>
                <p:cNvPr id="137" name="Ink 136">
                  <a:extLst>
                    <a:ext uri="{FF2B5EF4-FFF2-40B4-BE49-F238E27FC236}">
                      <a16:creationId xmlns:a16="http://schemas.microsoft.com/office/drawing/2014/main" id="{0019A36D-5E8B-D244-9D60-89BD757112EE}"/>
                    </a:ext>
                  </a:extLst>
                </p:cNvPr>
                <p:cNvPicPr/>
                <p:nvPr/>
              </p:nvPicPr>
              <p:blipFill>
                <a:blip r:embed="rId71"/>
                <a:stretch>
                  <a:fillRect/>
                </a:stretch>
              </p:blipFill>
              <p:spPr>
                <a:xfrm>
                  <a:off x="8520550" y="5361943"/>
                  <a:ext cx="2043720" cy="1347120"/>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139" name="Ink 138">
                  <a:extLst>
                    <a:ext uri="{FF2B5EF4-FFF2-40B4-BE49-F238E27FC236}">
                      <a16:creationId xmlns:a16="http://schemas.microsoft.com/office/drawing/2014/main" id="{D4543751-A892-DB48-BCCC-8F33D3B71B6F}"/>
                    </a:ext>
                  </a:extLst>
                </p14:cNvPr>
                <p14:cNvContentPartPr/>
                <p14:nvPr/>
              </p14:nvContentPartPr>
              <p14:xfrm>
                <a:off x="10842910" y="5009143"/>
                <a:ext cx="1245240" cy="1492920"/>
              </p14:xfrm>
            </p:contentPart>
          </mc:Choice>
          <mc:Fallback>
            <p:pic>
              <p:nvPicPr>
                <p:cNvPr id="139" name="Ink 138">
                  <a:extLst>
                    <a:ext uri="{FF2B5EF4-FFF2-40B4-BE49-F238E27FC236}">
                      <a16:creationId xmlns:a16="http://schemas.microsoft.com/office/drawing/2014/main" id="{D4543751-A892-DB48-BCCC-8F33D3B71B6F}"/>
                    </a:ext>
                  </a:extLst>
                </p:cNvPr>
                <p:cNvPicPr/>
                <p:nvPr/>
              </p:nvPicPr>
              <p:blipFill>
                <a:blip r:embed="rId73"/>
                <a:stretch>
                  <a:fillRect/>
                </a:stretch>
              </p:blipFill>
              <p:spPr>
                <a:xfrm>
                  <a:off x="10812310" y="4978543"/>
                  <a:ext cx="1306440" cy="1554120"/>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134" name="Ink 133">
                  <a:extLst>
                    <a:ext uri="{FF2B5EF4-FFF2-40B4-BE49-F238E27FC236}">
                      <a16:creationId xmlns:a16="http://schemas.microsoft.com/office/drawing/2014/main" id="{43E3C524-B88A-9B47-B311-842D43CDC967}"/>
                    </a:ext>
                  </a:extLst>
                </p14:cNvPr>
                <p14:cNvContentPartPr/>
                <p14:nvPr/>
              </p14:nvContentPartPr>
              <p14:xfrm>
                <a:off x="1519270" y="5512783"/>
                <a:ext cx="1398600" cy="489240"/>
              </p14:xfrm>
            </p:contentPart>
          </mc:Choice>
          <mc:Fallback>
            <p:pic>
              <p:nvPicPr>
                <p:cNvPr id="134" name="Ink 133">
                  <a:extLst>
                    <a:ext uri="{FF2B5EF4-FFF2-40B4-BE49-F238E27FC236}">
                      <a16:creationId xmlns:a16="http://schemas.microsoft.com/office/drawing/2014/main" id="{43E3C524-B88A-9B47-B311-842D43CDC967}"/>
                    </a:ext>
                  </a:extLst>
                </p:cNvPr>
                <p:cNvPicPr/>
                <p:nvPr/>
              </p:nvPicPr>
              <p:blipFill>
                <a:blip r:embed="rId75"/>
                <a:stretch>
                  <a:fillRect/>
                </a:stretch>
              </p:blipFill>
              <p:spPr>
                <a:xfrm>
                  <a:off x="1488310" y="5482183"/>
                  <a:ext cx="1459800" cy="550440"/>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135" name="Ink 134">
                  <a:extLst>
                    <a:ext uri="{FF2B5EF4-FFF2-40B4-BE49-F238E27FC236}">
                      <a16:creationId xmlns:a16="http://schemas.microsoft.com/office/drawing/2014/main" id="{CBCAB9A4-193A-5945-8DF9-ABA60B071D60}"/>
                    </a:ext>
                  </a:extLst>
                </p14:cNvPr>
                <p14:cNvContentPartPr/>
                <p14:nvPr/>
              </p14:nvContentPartPr>
              <p14:xfrm>
                <a:off x="3022270" y="5487583"/>
                <a:ext cx="13320" cy="16200"/>
              </p14:xfrm>
            </p:contentPart>
          </mc:Choice>
          <mc:Fallback>
            <p:pic>
              <p:nvPicPr>
                <p:cNvPr id="135" name="Ink 134">
                  <a:extLst>
                    <a:ext uri="{FF2B5EF4-FFF2-40B4-BE49-F238E27FC236}">
                      <a16:creationId xmlns:a16="http://schemas.microsoft.com/office/drawing/2014/main" id="{CBCAB9A4-193A-5945-8DF9-ABA60B071D60}"/>
                    </a:ext>
                  </a:extLst>
                </p:cNvPr>
                <p:cNvPicPr/>
                <p:nvPr/>
              </p:nvPicPr>
              <p:blipFill>
                <a:blip r:embed="rId77"/>
                <a:stretch>
                  <a:fillRect/>
                </a:stretch>
              </p:blipFill>
              <p:spPr>
                <a:xfrm>
                  <a:off x="2991670" y="5456983"/>
                  <a:ext cx="74880" cy="77400"/>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132" name="Ink 131">
                  <a:extLst>
                    <a:ext uri="{FF2B5EF4-FFF2-40B4-BE49-F238E27FC236}">
                      <a16:creationId xmlns:a16="http://schemas.microsoft.com/office/drawing/2014/main" id="{F6338F2D-6789-4C4B-AC48-F4C98416E022}"/>
                    </a:ext>
                  </a:extLst>
                </p14:cNvPr>
                <p14:cNvContentPartPr/>
                <p14:nvPr/>
              </p14:nvContentPartPr>
              <p14:xfrm>
                <a:off x="3771070" y="6086983"/>
                <a:ext cx="2466360" cy="100440"/>
              </p14:xfrm>
            </p:contentPart>
          </mc:Choice>
          <mc:Fallback>
            <p:pic>
              <p:nvPicPr>
                <p:cNvPr id="132" name="Ink 131">
                  <a:extLst>
                    <a:ext uri="{FF2B5EF4-FFF2-40B4-BE49-F238E27FC236}">
                      <a16:creationId xmlns:a16="http://schemas.microsoft.com/office/drawing/2014/main" id="{F6338F2D-6789-4C4B-AC48-F4C98416E022}"/>
                    </a:ext>
                  </a:extLst>
                </p:cNvPr>
                <p:cNvPicPr/>
                <p:nvPr/>
              </p:nvPicPr>
              <p:blipFill>
                <a:blip r:embed="rId79"/>
                <a:stretch>
                  <a:fillRect/>
                </a:stretch>
              </p:blipFill>
              <p:spPr>
                <a:xfrm>
                  <a:off x="3740470" y="6056023"/>
                  <a:ext cx="2527920" cy="162000"/>
                </a:xfrm>
                <a:prstGeom prst="rect">
                  <a:avLst/>
                </a:prstGeom>
              </p:spPr>
            </p:pic>
          </mc:Fallback>
        </mc:AlternateContent>
        <mc:AlternateContent xmlns:mc="http://schemas.openxmlformats.org/markup-compatibility/2006">
          <mc:Choice xmlns:p14="http://schemas.microsoft.com/office/powerpoint/2010/main" Requires="p14">
            <p:contentPart p14:bwMode="auto" r:id="rId80">
              <p14:nvContentPartPr>
                <p14:cNvPr id="133" name="Ink 132">
                  <a:extLst>
                    <a:ext uri="{FF2B5EF4-FFF2-40B4-BE49-F238E27FC236}">
                      <a16:creationId xmlns:a16="http://schemas.microsoft.com/office/drawing/2014/main" id="{8FF40341-D809-F14D-AB08-374132CD2E7F}"/>
                    </a:ext>
                  </a:extLst>
                </p14:cNvPr>
                <p14:cNvContentPartPr/>
                <p14:nvPr/>
              </p14:nvContentPartPr>
              <p14:xfrm>
                <a:off x="3717070" y="5869183"/>
                <a:ext cx="360000" cy="511200"/>
              </p14:xfrm>
            </p:contentPart>
          </mc:Choice>
          <mc:Fallback>
            <p:pic>
              <p:nvPicPr>
                <p:cNvPr id="133" name="Ink 132">
                  <a:extLst>
                    <a:ext uri="{FF2B5EF4-FFF2-40B4-BE49-F238E27FC236}">
                      <a16:creationId xmlns:a16="http://schemas.microsoft.com/office/drawing/2014/main" id="{8FF40341-D809-F14D-AB08-374132CD2E7F}"/>
                    </a:ext>
                  </a:extLst>
                </p:cNvPr>
                <p:cNvPicPr/>
                <p:nvPr/>
              </p:nvPicPr>
              <p:blipFill>
                <a:blip r:embed="rId81"/>
                <a:stretch>
                  <a:fillRect/>
                </a:stretch>
              </p:blipFill>
              <p:spPr>
                <a:xfrm>
                  <a:off x="3686470" y="5838583"/>
                  <a:ext cx="421560" cy="572760"/>
                </a:xfrm>
                <a:prstGeom prst="rect">
                  <a:avLst/>
                </a:prstGeom>
              </p:spPr>
            </p:pic>
          </mc:Fallback>
        </mc:AlternateContent>
        <mc:AlternateContent xmlns:mc="http://schemas.openxmlformats.org/markup-compatibility/2006">
          <mc:Choice xmlns:p14="http://schemas.microsoft.com/office/powerpoint/2010/main" Requires="p14">
            <p:contentPart p14:bwMode="auto" r:id="rId82">
              <p14:nvContentPartPr>
                <p14:cNvPr id="141" name="Ink 140">
                  <a:extLst>
                    <a:ext uri="{FF2B5EF4-FFF2-40B4-BE49-F238E27FC236}">
                      <a16:creationId xmlns:a16="http://schemas.microsoft.com/office/drawing/2014/main" id="{5C1DD0EC-F558-184B-BB26-E214A5AD2F44}"/>
                    </a:ext>
                  </a:extLst>
                </p14:cNvPr>
                <p14:cNvContentPartPr/>
                <p14:nvPr/>
              </p14:nvContentPartPr>
              <p14:xfrm>
                <a:off x="1023550" y="6396943"/>
                <a:ext cx="25560" cy="237240"/>
              </p14:xfrm>
            </p:contentPart>
          </mc:Choice>
          <mc:Fallback>
            <p:pic>
              <p:nvPicPr>
                <p:cNvPr id="141" name="Ink 140">
                  <a:extLst>
                    <a:ext uri="{FF2B5EF4-FFF2-40B4-BE49-F238E27FC236}">
                      <a16:creationId xmlns:a16="http://schemas.microsoft.com/office/drawing/2014/main" id="{5C1DD0EC-F558-184B-BB26-E214A5AD2F44}"/>
                    </a:ext>
                  </a:extLst>
                </p:cNvPr>
                <p:cNvPicPr/>
                <p:nvPr/>
              </p:nvPicPr>
              <p:blipFill>
                <a:blip r:embed="rId83"/>
                <a:stretch>
                  <a:fillRect/>
                </a:stretch>
              </p:blipFill>
              <p:spPr>
                <a:xfrm>
                  <a:off x="992590" y="6366343"/>
                  <a:ext cx="86760" cy="298440"/>
                </a:xfrm>
                <a:prstGeom prst="rect">
                  <a:avLst/>
                </a:prstGeom>
              </p:spPr>
            </p:pic>
          </mc:Fallback>
        </mc:AlternateContent>
        <mc:AlternateContent xmlns:mc="http://schemas.openxmlformats.org/markup-compatibility/2006">
          <mc:Choice xmlns:p14="http://schemas.microsoft.com/office/powerpoint/2010/main" Requires="p14">
            <p:contentPart p14:bwMode="auto" r:id="rId84">
              <p14:nvContentPartPr>
                <p14:cNvPr id="142" name="Ink 141">
                  <a:extLst>
                    <a:ext uri="{FF2B5EF4-FFF2-40B4-BE49-F238E27FC236}">
                      <a16:creationId xmlns:a16="http://schemas.microsoft.com/office/drawing/2014/main" id="{6E159E6D-2CEF-244F-9A17-7FDBE64B96D6}"/>
                    </a:ext>
                  </a:extLst>
                </p14:cNvPr>
                <p14:cNvContentPartPr/>
                <p14:nvPr/>
              </p14:nvContentPartPr>
              <p14:xfrm>
                <a:off x="1262950" y="6387583"/>
                <a:ext cx="205560" cy="95400"/>
              </p14:xfrm>
            </p:contentPart>
          </mc:Choice>
          <mc:Fallback>
            <p:pic>
              <p:nvPicPr>
                <p:cNvPr id="142" name="Ink 141">
                  <a:extLst>
                    <a:ext uri="{FF2B5EF4-FFF2-40B4-BE49-F238E27FC236}">
                      <a16:creationId xmlns:a16="http://schemas.microsoft.com/office/drawing/2014/main" id="{6E159E6D-2CEF-244F-9A17-7FDBE64B96D6}"/>
                    </a:ext>
                  </a:extLst>
                </p:cNvPr>
                <p:cNvPicPr/>
                <p:nvPr/>
              </p:nvPicPr>
              <p:blipFill>
                <a:blip r:embed="rId85"/>
                <a:stretch>
                  <a:fillRect/>
                </a:stretch>
              </p:blipFill>
              <p:spPr>
                <a:xfrm>
                  <a:off x="1232350" y="6356983"/>
                  <a:ext cx="266760" cy="156600"/>
                </a:xfrm>
                <a:prstGeom prst="rect">
                  <a:avLst/>
                </a:prstGeom>
              </p:spPr>
            </p:pic>
          </mc:Fallback>
        </mc:AlternateContent>
        <mc:AlternateContent xmlns:mc="http://schemas.openxmlformats.org/markup-compatibility/2006">
          <mc:Choice xmlns:p14="http://schemas.microsoft.com/office/powerpoint/2010/main" Requires="p14">
            <p:contentPart p14:bwMode="auto" r:id="rId86">
              <p14:nvContentPartPr>
                <p14:cNvPr id="143" name="Ink 142">
                  <a:extLst>
                    <a:ext uri="{FF2B5EF4-FFF2-40B4-BE49-F238E27FC236}">
                      <a16:creationId xmlns:a16="http://schemas.microsoft.com/office/drawing/2014/main" id="{B82C54FE-441F-CD4B-B32D-E209FD6AB98A}"/>
                    </a:ext>
                  </a:extLst>
                </p14:cNvPr>
                <p14:cNvContentPartPr/>
                <p14:nvPr/>
              </p14:nvContentPartPr>
              <p14:xfrm>
                <a:off x="1367350" y="6352303"/>
                <a:ext cx="29520" cy="187200"/>
              </p14:xfrm>
            </p:contentPart>
          </mc:Choice>
          <mc:Fallback>
            <p:pic>
              <p:nvPicPr>
                <p:cNvPr id="143" name="Ink 142">
                  <a:extLst>
                    <a:ext uri="{FF2B5EF4-FFF2-40B4-BE49-F238E27FC236}">
                      <a16:creationId xmlns:a16="http://schemas.microsoft.com/office/drawing/2014/main" id="{B82C54FE-441F-CD4B-B32D-E209FD6AB98A}"/>
                    </a:ext>
                  </a:extLst>
                </p:cNvPr>
                <p:cNvPicPr/>
                <p:nvPr/>
              </p:nvPicPr>
              <p:blipFill>
                <a:blip r:embed="rId87"/>
                <a:stretch>
                  <a:fillRect/>
                </a:stretch>
              </p:blipFill>
              <p:spPr>
                <a:xfrm>
                  <a:off x="1336750" y="6321703"/>
                  <a:ext cx="90720" cy="248760"/>
                </a:xfrm>
                <a:prstGeom prst="rect">
                  <a:avLst/>
                </a:prstGeom>
              </p:spPr>
            </p:pic>
          </mc:Fallback>
        </mc:AlternateContent>
        <mc:AlternateContent xmlns:mc="http://schemas.openxmlformats.org/markup-compatibility/2006">
          <mc:Choice xmlns:p14="http://schemas.microsoft.com/office/powerpoint/2010/main" Requires="p14">
            <p:contentPart p14:bwMode="auto" r:id="rId88">
              <p14:nvContentPartPr>
                <p14:cNvPr id="144" name="Ink 143">
                  <a:extLst>
                    <a:ext uri="{FF2B5EF4-FFF2-40B4-BE49-F238E27FC236}">
                      <a16:creationId xmlns:a16="http://schemas.microsoft.com/office/drawing/2014/main" id="{F3D773FF-9843-CB49-AD20-02066DAD1510}"/>
                    </a:ext>
                  </a:extLst>
                </p14:cNvPr>
                <p14:cNvContentPartPr/>
                <p14:nvPr/>
              </p14:nvContentPartPr>
              <p14:xfrm>
                <a:off x="1551670" y="6302623"/>
                <a:ext cx="205560" cy="165600"/>
              </p14:xfrm>
            </p:contentPart>
          </mc:Choice>
          <mc:Fallback>
            <p:pic>
              <p:nvPicPr>
                <p:cNvPr id="144" name="Ink 143">
                  <a:extLst>
                    <a:ext uri="{FF2B5EF4-FFF2-40B4-BE49-F238E27FC236}">
                      <a16:creationId xmlns:a16="http://schemas.microsoft.com/office/drawing/2014/main" id="{F3D773FF-9843-CB49-AD20-02066DAD1510}"/>
                    </a:ext>
                  </a:extLst>
                </p:cNvPr>
                <p:cNvPicPr/>
                <p:nvPr/>
              </p:nvPicPr>
              <p:blipFill>
                <a:blip r:embed="rId89"/>
                <a:stretch>
                  <a:fillRect/>
                </a:stretch>
              </p:blipFill>
              <p:spPr>
                <a:xfrm>
                  <a:off x="1521070" y="6272023"/>
                  <a:ext cx="266760" cy="226800"/>
                </a:xfrm>
                <a:prstGeom prst="rect">
                  <a:avLst/>
                </a:prstGeom>
              </p:spPr>
            </p:pic>
          </mc:Fallback>
        </mc:AlternateContent>
        <mc:AlternateContent xmlns:mc="http://schemas.openxmlformats.org/markup-compatibility/2006">
          <mc:Choice xmlns:p14="http://schemas.microsoft.com/office/powerpoint/2010/main" Requires="p14">
            <p:contentPart p14:bwMode="auto" r:id="rId90">
              <p14:nvContentPartPr>
                <p14:cNvPr id="145" name="Ink 144">
                  <a:extLst>
                    <a:ext uri="{FF2B5EF4-FFF2-40B4-BE49-F238E27FC236}">
                      <a16:creationId xmlns:a16="http://schemas.microsoft.com/office/drawing/2014/main" id="{0D25F5BD-99AD-5D4C-B731-BE56F5EBAFF8}"/>
                    </a:ext>
                  </a:extLst>
                </p14:cNvPr>
                <p14:cNvContentPartPr/>
                <p14:nvPr/>
              </p14:nvContentPartPr>
              <p14:xfrm>
                <a:off x="1906990" y="6270943"/>
                <a:ext cx="171360" cy="59040"/>
              </p14:xfrm>
            </p:contentPart>
          </mc:Choice>
          <mc:Fallback>
            <p:pic>
              <p:nvPicPr>
                <p:cNvPr id="145" name="Ink 144">
                  <a:extLst>
                    <a:ext uri="{FF2B5EF4-FFF2-40B4-BE49-F238E27FC236}">
                      <a16:creationId xmlns:a16="http://schemas.microsoft.com/office/drawing/2014/main" id="{0D25F5BD-99AD-5D4C-B731-BE56F5EBAFF8}"/>
                    </a:ext>
                  </a:extLst>
                </p:cNvPr>
                <p:cNvPicPr/>
                <p:nvPr/>
              </p:nvPicPr>
              <p:blipFill>
                <a:blip r:embed="rId91"/>
                <a:stretch>
                  <a:fillRect/>
                </a:stretch>
              </p:blipFill>
              <p:spPr>
                <a:xfrm>
                  <a:off x="1876390" y="6240343"/>
                  <a:ext cx="232920" cy="120600"/>
                </a:xfrm>
                <a:prstGeom prst="rect">
                  <a:avLst/>
                </a:prstGeom>
              </p:spPr>
            </p:pic>
          </mc:Fallback>
        </mc:AlternateContent>
        <mc:AlternateContent xmlns:mc="http://schemas.openxmlformats.org/markup-compatibility/2006">
          <mc:Choice xmlns:p14="http://schemas.microsoft.com/office/powerpoint/2010/main" Requires="p14">
            <p:contentPart p14:bwMode="auto" r:id="rId92">
              <p14:nvContentPartPr>
                <p14:cNvPr id="146" name="Ink 145">
                  <a:extLst>
                    <a:ext uri="{FF2B5EF4-FFF2-40B4-BE49-F238E27FC236}">
                      <a16:creationId xmlns:a16="http://schemas.microsoft.com/office/drawing/2014/main" id="{55FEC21B-629F-3048-8AAE-3436EB8885E8}"/>
                    </a:ext>
                  </a:extLst>
                </p14:cNvPr>
                <p14:cNvContentPartPr/>
                <p14:nvPr/>
              </p14:nvContentPartPr>
              <p14:xfrm>
                <a:off x="2011030" y="6218743"/>
                <a:ext cx="137880" cy="207000"/>
              </p14:xfrm>
            </p:contentPart>
          </mc:Choice>
          <mc:Fallback>
            <p:pic>
              <p:nvPicPr>
                <p:cNvPr id="146" name="Ink 145">
                  <a:extLst>
                    <a:ext uri="{FF2B5EF4-FFF2-40B4-BE49-F238E27FC236}">
                      <a16:creationId xmlns:a16="http://schemas.microsoft.com/office/drawing/2014/main" id="{55FEC21B-629F-3048-8AAE-3436EB8885E8}"/>
                    </a:ext>
                  </a:extLst>
                </p:cNvPr>
                <p:cNvPicPr/>
                <p:nvPr/>
              </p:nvPicPr>
              <p:blipFill>
                <a:blip r:embed="rId93"/>
                <a:stretch>
                  <a:fillRect/>
                </a:stretch>
              </p:blipFill>
              <p:spPr>
                <a:xfrm>
                  <a:off x="1980070" y="6188143"/>
                  <a:ext cx="199440" cy="268560"/>
                </a:xfrm>
                <a:prstGeom prst="rect">
                  <a:avLst/>
                </a:prstGeom>
              </p:spPr>
            </p:pic>
          </mc:Fallback>
        </mc:AlternateContent>
        <mc:AlternateContent xmlns:mc="http://schemas.openxmlformats.org/markup-compatibility/2006">
          <mc:Choice xmlns:p14="http://schemas.microsoft.com/office/powerpoint/2010/main" Requires="p14">
            <p:contentPart p14:bwMode="auto" r:id="rId94">
              <p14:nvContentPartPr>
                <p14:cNvPr id="148" name="Ink 147">
                  <a:extLst>
                    <a:ext uri="{FF2B5EF4-FFF2-40B4-BE49-F238E27FC236}">
                      <a16:creationId xmlns:a16="http://schemas.microsoft.com/office/drawing/2014/main" id="{E724BF57-C49A-664D-8C73-1A6F18FA6CFD}"/>
                    </a:ext>
                  </a:extLst>
                </p14:cNvPr>
                <p14:cNvContentPartPr/>
                <p14:nvPr/>
              </p14:nvContentPartPr>
              <p14:xfrm>
                <a:off x="2378230" y="6053143"/>
                <a:ext cx="152640" cy="566280"/>
              </p14:xfrm>
            </p:contentPart>
          </mc:Choice>
          <mc:Fallback>
            <p:pic>
              <p:nvPicPr>
                <p:cNvPr id="148" name="Ink 147">
                  <a:extLst>
                    <a:ext uri="{FF2B5EF4-FFF2-40B4-BE49-F238E27FC236}">
                      <a16:creationId xmlns:a16="http://schemas.microsoft.com/office/drawing/2014/main" id="{E724BF57-C49A-664D-8C73-1A6F18FA6CFD}"/>
                    </a:ext>
                  </a:extLst>
                </p:cNvPr>
                <p:cNvPicPr/>
                <p:nvPr/>
              </p:nvPicPr>
              <p:blipFill>
                <a:blip r:embed="rId95"/>
                <a:stretch>
                  <a:fillRect/>
                </a:stretch>
              </p:blipFill>
              <p:spPr>
                <a:xfrm>
                  <a:off x="2347630" y="6022543"/>
                  <a:ext cx="214200" cy="627480"/>
                </a:xfrm>
                <a:prstGeom prst="rect">
                  <a:avLst/>
                </a:prstGeom>
              </p:spPr>
            </p:pic>
          </mc:Fallback>
        </mc:AlternateContent>
        <mc:AlternateContent xmlns:mc="http://schemas.openxmlformats.org/markup-compatibility/2006">
          <mc:Choice xmlns:p14="http://schemas.microsoft.com/office/powerpoint/2010/main" Requires="p14">
            <p:contentPart p14:bwMode="auto" r:id="rId96">
              <p14:nvContentPartPr>
                <p14:cNvPr id="149" name="Ink 148">
                  <a:extLst>
                    <a:ext uri="{FF2B5EF4-FFF2-40B4-BE49-F238E27FC236}">
                      <a16:creationId xmlns:a16="http://schemas.microsoft.com/office/drawing/2014/main" id="{E009CF27-AC81-9342-90E9-2367EDDE2815}"/>
                    </a:ext>
                  </a:extLst>
                </p14:cNvPr>
                <p14:cNvContentPartPr/>
                <p14:nvPr/>
              </p14:nvContentPartPr>
              <p14:xfrm>
                <a:off x="2243590" y="5683423"/>
                <a:ext cx="1225800" cy="1012680"/>
              </p14:xfrm>
            </p:contentPart>
          </mc:Choice>
          <mc:Fallback>
            <p:pic>
              <p:nvPicPr>
                <p:cNvPr id="149" name="Ink 148">
                  <a:extLst>
                    <a:ext uri="{FF2B5EF4-FFF2-40B4-BE49-F238E27FC236}">
                      <a16:creationId xmlns:a16="http://schemas.microsoft.com/office/drawing/2014/main" id="{E009CF27-AC81-9342-90E9-2367EDDE2815}"/>
                    </a:ext>
                  </a:extLst>
                </p:cNvPr>
                <p:cNvPicPr/>
                <p:nvPr/>
              </p:nvPicPr>
              <p:blipFill>
                <a:blip r:embed="rId97"/>
                <a:stretch>
                  <a:fillRect/>
                </a:stretch>
              </p:blipFill>
              <p:spPr>
                <a:xfrm>
                  <a:off x="2212990" y="5652463"/>
                  <a:ext cx="1287000" cy="1074240"/>
                </a:xfrm>
                <a:prstGeom prst="rect">
                  <a:avLst/>
                </a:prstGeom>
              </p:spPr>
            </p:pic>
          </mc:Fallback>
        </mc:AlternateContent>
        <mc:AlternateContent xmlns:mc="http://schemas.openxmlformats.org/markup-compatibility/2006">
          <mc:Choice xmlns:p14="http://schemas.microsoft.com/office/powerpoint/2010/main" Requires="p14">
            <p:contentPart p14:bwMode="auto" r:id="rId98">
              <p14:nvContentPartPr>
                <p14:cNvPr id="151" name="Ink 150">
                  <a:extLst>
                    <a:ext uri="{FF2B5EF4-FFF2-40B4-BE49-F238E27FC236}">
                      <a16:creationId xmlns:a16="http://schemas.microsoft.com/office/drawing/2014/main" id="{4765981F-E11C-CA4D-AE54-C2D7FEC1B58B}"/>
                    </a:ext>
                  </a:extLst>
                </p14:cNvPr>
                <p14:cNvContentPartPr/>
                <p14:nvPr/>
              </p14:nvContentPartPr>
              <p14:xfrm>
                <a:off x="3653710" y="5061343"/>
                <a:ext cx="741240" cy="807840"/>
              </p14:xfrm>
            </p:contentPart>
          </mc:Choice>
          <mc:Fallback>
            <p:pic>
              <p:nvPicPr>
                <p:cNvPr id="151" name="Ink 150">
                  <a:extLst>
                    <a:ext uri="{FF2B5EF4-FFF2-40B4-BE49-F238E27FC236}">
                      <a16:creationId xmlns:a16="http://schemas.microsoft.com/office/drawing/2014/main" id="{4765981F-E11C-CA4D-AE54-C2D7FEC1B58B}"/>
                    </a:ext>
                  </a:extLst>
                </p:cNvPr>
                <p:cNvPicPr/>
                <p:nvPr/>
              </p:nvPicPr>
              <p:blipFill>
                <a:blip r:embed="rId99"/>
                <a:stretch>
                  <a:fillRect/>
                </a:stretch>
              </p:blipFill>
              <p:spPr>
                <a:xfrm>
                  <a:off x="3623110" y="5030743"/>
                  <a:ext cx="802440" cy="869040"/>
                </a:xfrm>
                <a:prstGeom prst="rect">
                  <a:avLst/>
                </a:prstGeom>
              </p:spPr>
            </p:pic>
          </mc:Fallback>
        </mc:AlternateContent>
        <mc:AlternateContent xmlns:mc="http://schemas.openxmlformats.org/markup-compatibility/2006">
          <mc:Choice xmlns:p14="http://schemas.microsoft.com/office/powerpoint/2010/main" Requires="p14">
            <p:contentPart p14:bwMode="auto" r:id="rId100">
              <p14:nvContentPartPr>
                <p14:cNvPr id="153" name="Ink 152">
                  <a:extLst>
                    <a:ext uri="{FF2B5EF4-FFF2-40B4-BE49-F238E27FC236}">
                      <a16:creationId xmlns:a16="http://schemas.microsoft.com/office/drawing/2014/main" id="{4642C666-8AED-4F47-93A6-88C72E7F7F8C}"/>
                    </a:ext>
                  </a:extLst>
                </p14:cNvPr>
                <p14:cNvContentPartPr/>
                <p14:nvPr/>
              </p14:nvContentPartPr>
              <p14:xfrm>
                <a:off x="4096510" y="2464663"/>
                <a:ext cx="1939320" cy="3082680"/>
              </p14:xfrm>
            </p:contentPart>
          </mc:Choice>
          <mc:Fallback>
            <p:pic>
              <p:nvPicPr>
                <p:cNvPr id="153" name="Ink 152">
                  <a:extLst>
                    <a:ext uri="{FF2B5EF4-FFF2-40B4-BE49-F238E27FC236}">
                      <a16:creationId xmlns:a16="http://schemas.microsoft.com/office/drawing/2014/main" id="{4642C666-8AED-4F47-93A6-88C72E7F7F8C}"/>
                    </a:ext>
                  </a:extLst>
                </p:cNvPr>
                <p:cNvPicPr/>
                <p:nvPr/>
              </p:nvPicPr>
              <p:blipFill>
                <a:blip r:embed="rId101"/>
                <a:stretch>
                  <a:fillRect/>
                </a:stretch>
              </p:blipFill>
              <p:spPr>
                <a:xfrm>
                  <a:off x="4065910" y="2434063"/>
                  <a:ext cx="2000520" cy="3144240"/>
                </a:xfrm>
                <a:prstGeom prst="rect">
                  <a:avLst/>
                </a:prstGeom>
              </p:spPr>
            </p:pic>
          </mc:Fallback>
        </mc:AlternateContent>
        <mc:AlternateContent xmlns:mc="http://schemas.openxmlformats.org/markup-compatibility/2006">
          <mc:Choice xmlns:p14="http://schemas.microsoft.com/office/powerpoint/2010/main" Requires="p14">
            <p:contentPart p14:bwMode="auto" r:id="rId102">
              <p14:nvContentPartPr>
                <p14:cNvPr id="154" name="Ink 153">
                  <a:extLst>
                    <a:ext uri="{FF2B5EF4-FFF2-40B4-BE49-F238E27FC236}">
                      <a16:creationId xmlns:a16="http://schemas.microsoft.com/office/drawing/2014/main" id="{B77A2D0B-51C9-F241-A796-CFAC655C1824}"/>
                    </a:ext>
                  </a:extLst>
                </p14:cNvPr>
                <p14:cNvContentPartPr/>
                <p14:nvPr/>
              </p14:nvContentPartPr>
              <p14:xfrm>
                <a:off x="4073110" y="5162143"/>
                <a:ext cx="485280" cy="569880"/>
              </p14:xfrm>
            </p:contentPart>
          </mc:Choice>
          <mc:Fallback>
            <p:pic>
              <p:nvPicPr>
                <p:cNvPr id="154" name="Ink 153">
                  <a:extLst>
                    <a:ext uri="{FF2B5EF4-FFF2-40B4-BE49-F238E27FC236}">
                      <a16:creationId xmlns:a16="http://schemas.microsoft.com/office/drawing/2014/main" id="{B77A2D0B-51C9-F241-A796-CFAC655C1824}"/>
                    </a:ext>
                  </a:extLst>
                </p:cNvPr>
                <p:cNvPicPr/>
                <p:nvPr/>
              </p:nvPicPr>
              <p:blipFill>
                <a:blip r:embed="rId103"/>
                <a:stretch>
                  <a:fillRect/>
                </a:stretch>
              </p:blipFill>
              <p:spPr>
                <a:xfrm>
                  <a:off x="4042510" y="5131543"/>
                  <a:ext cx="546480" cy="631080"/>
                </a:xfrm>
                <a:prstGeom prst="rect">
                  <a:avLst/>
                </a:prstGeom>
              </p:spPr>
            </p:pic>
          </mc:Fallback>
        </mc:AlternateContent>
        <mc:AlternateContent xmlns:mc="http://schemas.openxmlformats.org/markup-compatibility/2006">
          <mc:Choice xmlns:p14="http://schemas.microsoft.com/office/powerpoint/2010/main" Requires="p14">
            <p:contentPart p14:bwMode="auto" r:id="rId104">
              <p14:nvContentPartPr>
                <p14:cNvPr id="3" name="Ink 2">
                  <a:extLst>
                    <a:ext uri="{FF2B5EF4-FFF2-40B4-BE49-F238E27FC236}">
                      <a16:creationId xmlns:a16="http://schemas.microsoft.com/office/drawing/2014/main" id="{F3F2EC92-6661-DD4E-9B2D-3B90B4B79D9A}"/>
                    </a:ext>
                  </a:extLst>
                </p14:cNvPr>
                <p14:cNvContentPartPr/>
                <p14:nvPr/>
              </p14:nvContentPartPr>
              <p14:xfrm>
                <a:off x="5046910" y="351103"/>
                <a:ext cx="928440" cy="356400"/>
              </p14:xfrm>
            </p:contentPart>
          </mc:Choice>
          <mc:Fallback>
            <p:pic>
              <p:nvPicPr>
                <p:cNvPr id="3" name="Ink 2">
                  <a:extLst>
                    <a:ext uri="{FF2B5EF4-FFF2-40B4-BE49-F238E27FC236}">
                      <a16:creationId xmlns:a16="http://schemas.microsoft.com/office/drawing/2014/main" id="{F3F2EC92-6661-DD4E-9B2D-3B90B4B79D9A}"/>
                    </a:ext>
                  </a:extLst>
                </p:cNvPr>
                <p:cNvPicPr/>
                <p:nvPr/>
              </p:nvPicPr>
              <p:blipFill>
                <a:blip r:embed="rId105"/>
                <a:stretch>
                  <a:fillRect/>
                </a:stretch>
              </p:blipFill>
              <p:spPr>
                <a:xfrm>
                  <a:off x="5016310" y="320143"/>
                  <a:ext cx="990000" cy="417960"/>
                </a:xfrm>
                <a:prstGeom prst="rect">
                  <a:avLst/>
                </a:prstGeom>
              </p:spPr>
            </p:pic>
          </mc:Fallback>
        </mc:AlternateContent>
        <mc:AlternateContent xmlns:mc="http://schemas.openxmlformats.org/markup-compatibility/2006">
          <mc:Choice xmlns:p14="http://schemas.microsoft.com/office/powerpoint/2010/main" Requires="p14">
            <p:contentPart p14:bwMode="auto" r:id="rId106">
              <p14:nvContentPartPr>
                <p14:cNvPr id="4" name="Ink 3">
                  <a:extLst>
                    <a:ext uri="{FF2B5EF4-FFF2-40B4-BE49-F238E27FC236}">
                      <a16:creationId xmlns:a16="http://schemas.microsoft.com/office/drawing/2014/main" id="{5DFF9E96-CFA1-7141-8988-E1694F8EE1AE}"/>
                    </a:ext>
                  </a:extLst>
                </p14:cNvPr>
                <p14:cNvContentPartPr/>
                <p14:nvPr/>
              </p14:nvContentPartPr>
              <p14:xfrm>
                <a:off x="5906230" y="454063"/>
                <a:ext cx="217080" cy="104040"/>
              </p14:xfrm>
            </p:contentPart>
          </mc:Choice>
          <mc:Fallback>
            <p:pic>
              <p:nvPicPr>
                <p:cNvPr id="4" name="Ink 3">
                  <a:extLst>
                    <a:ext uri="{FF2B5EF4-FFF2-40B4-BE49-F238E27FC236}">
                      <a16:creationId xmlns:a16="http://schemas.microsoft.com/office/drawing/2014/main" id="{5DFF9E96-CFA1-7141-8988-E1694F8EE1AE}"/>
                    </a:ext>
                  </a:extLst>
                </p:cNvPr>
                <p:cNvPicPr/>
                <p:nvPr/>
              </p:nvPicPr>
              <p:blipFill>
                <a:blip r:embed="rId107"/>
                <a:stretch>
                  <a:fillRect/>
                </a:stretch>
              </p:blipFill>
              <p:spPr>
                <a:xfrm>
                  <a:off x="5875630" y="423463"/>
                  <a:ext cx="278640" cy="165240"/>
                </a:xfrm>
                <a:prstGeom prst="rect">
                  <a:avLst/>
                </a:prstGeom>
              </p:spPr>
            </p:pic>
          </mc:Fallback>
        </mc:AlternateContent>
        <mc:AlternateContent xmlns:mc="http://schemas.openxmlformats.org/markup-compatibility/2006">
          <mc:Choice xmlns:p14="http://schemas.microsoft.com/office/powerpoint/2010/main" Requires="p14">
            <p:contentPart p14:bwMode="auto" r:id="rId108">
              <p14:nvContentPartPr>
                <p14:cNvPr id="5" name="Ink 4">
                  <a:extLst>
                    <a:ext uri="{FF2B5EF4-FFF2-40B4-BE49-F238E27FC236}">
                      <a16:creationId xmlns:a16="http://schemas.microsoft.com/office/drawing/2014/main" id="{893D168C-9989-6F45-A010-BAD437E373BC}"/>
                    </a:ext>
                  </a:extLst>
                </p14:cNvPr>
                <p14:cNvContentPartPr/>
                <p14:nvPr/>
              </p14:nvContentPartPr>
              <p14:xfrm>
                <a:off x="6180190" y="335623"/>
                <a:ext cx="18720" cy="59040"/>
              </p14:xfrm>
            </p:contentPart>
          </mc:Choice>
          <mc:Fallback>
            <p:pic>
              <p:nvPicPr>
                <p:cNvPr id="5" name="Ink 4">
                  <a:extLst>
                    <a:ext uri="{FF2B5EF4-FFF2-40B4-BE49-F238E27FC236}">
                      <a16:creationId xmlns:a16="http://schemas.microsoft.com/office/drawing/2014/main" id="{893D168C-9989-6F45-A010-BAD437E373BC}"/>
                    </a:ext>
                  </a:extLst>
                </p:cNvPr>
                <p:cNvPicPr/>
                <p:nvPr/>
              </p:nvPicPr>
              <p:blipFill>
                <a:blip r:embed="rId109"/>
                <a:stretch>
                  <a:fillRect/>
                </a:stretch>
              </p:blipFill>
              <p:spPr>
                <a:xfrm>
                  <a:off x="6149590" y="305023"/>
                  <a:ext cx="79920" cy="120600"/>
                </a:xfrm>
                <a:prstGeom prst="rect">
                  <a:avLst/>
                </a:prstGeom>
              </p:spPr>
            </p:pic>
          </mc:Fallback>
        </mc:AlternateContent>
        <mc:AlternateContent xmlns:mc="http://schemas.openxmlformats.org/markup-compatibility/2006">
          <mc:Choice xmlns:p14="http://schemas.microsoft.com/office/powerpoint/2010/main" Requires="p14">
            <p:contentPart p14:bwMode="auto" r:id="rId110">
              <p14:nvContentPartPr>
                <p14:cNvPr id="6" name="Ink 5">
                  <a:extLst>
                    <a:ext uri="{FF2B5EF4-FFF2-40B4-BE49-F238E27FC236}">
                      <a16:creationId xmlns:a16="http://schemas.microsoft.com/office/drawing/2014/main" id="{687281A2-B9A8-024D-847A-0053EC1F31C5}"/>
                    </a:ext>
                  </a:extLst>
                </p14:cNvPr>
                <p14:cNvContentPartPr/>
                <p14:nvPr/>
              </p14:nvContentPartPr>
              <p14:xfrm>
                <a:off x="6267310" y="405103"/>
                <a:ext cx="404640" cy="164160"/>
              </p14:xfrm>
            </p:contentPart>
          </mc:Choice>
          <mc:Fallback>
            <p:pic>
              <p:nvPicPr>
                <p:cNvPr id="6" name="Ink 5">
                  <a:extLst>
                    <a:ext uri="{FF2B5EF4-FFF2-40B4-BE49-F238E27FC236}">
                      <a16:creationId xmlns:a16="http://schemas.microsoft.com/office/drawing/2014/main" id="{687281A2-B9A8-024D-847A-0053EC1F31C5}"/>
                    </a:ext>
                  </a:extLst>
                </p:cNvPr>
                <p:cNvPicPr/>
                <p:nvPr/>
              </p:nvPicPr>
              <p:blipFill>
                <a:blip r:embed="rId111"/>
                <a:stretch>
                  <a:fillRect/>
                </a:stretch>
              </p:blipFill>
              <p:spPr>
                <a:xfrm>
                  <a:off x="6236350" y="374503"/>
                  <a:ext cx="465840" cy="225360"/>
                </a:xfrm>
                <a:prstGeom prst="rect">
                  <a:avLst/>
                </a:prstGeom>
              </p:spPr>
            </p:pic>
          </mc:Fallback>
        </mc:AlternateContent>
        <mc:AlternateContent xmlns:mc="http://schemas.openxmlformats.org/markup-compatibility/2006">
          <mc:Choice xmlns:p14="http://schemas.microsoft.com/office/powerpoint/2010/main" Requires="p14">
            <p:contentPart p14:bwMode="auto" r:id="rId112">
              <p14:nvContentPartPr>
                <p14:cNvPr id="7" name="Ink 6">
                  <a:extLst>
                    <a:ext uri="{FF2B5EF4-FFF2-40B4-BE49-F238E27FC236}">
                      <a16:creationId xmlns:a16="http://schemas.microsoft.com/office/drawing/2014/main" id="{8E028EBE-A917-B341-AE3A-F3CC2DA0C6D8}"/>
                    </a:ext>
                  </a:extLst>
                </p14:cNvPr>
                <p14:cNvContentPartPr/>
                <p14:nvPr/>
              </p14:nvContentPartPr>
              <p14:xfrm>
                <a:off x="7020790" y="256783"/>
                <a:ext cx="650880" cy="400680"/>
              </p14:xfrm>
            </p:contentPart>
          </mc:Choice>
          <mc:Fallback>
            <p:pic>
              <p:nvPicPr>
                <p:cNvPr id="7" name="Ink 6">
                  <a:extLst>
                    <a:ext uri="{FF2B5EF4-FFF2-40B4-BE49-F238E27FC236}">
                      <a16:creationId xmlns:a16="http://schemas.microsoft.com/office/drawing/2014/main" id="{8E028EBE-A917-B341-AE3A-F3CC2DA0C6D8}"/>
                    </a:ext>
                  </a:extLst>
                </p:cNvPr>
                <p:cNvPicPr/>
                <p:nvPr/>
              </p:nvPicPr>
              <p:blipFill>
                <a:blip r:embed="rId113"/>
                <a:stretch>
                  <a:fillRect/>
                </a:stretch>
              </p:blipFill>
              <p:spPr>
                <a:xfrm>
                  <a:off x="6989830" y="226183"/>
                  <a:ext cx="712440" cy="461880"/>
                </a:xfrm>
                <a:prstGeom prst="rect">
                  <a:avLst/>
                </a:prstGeom>
              </p:spPr>
            </p:pic>
          </mc:Fallback>
        </mc:AlternateContent>
        <mc:AlternateContent xmlns:mc="http://schemas.openxmlformats.org/markup-compatibility/2006">
          <mc:Choice xmlns:p14="http://schemas.microsoft.com/office/powerpoint/2010/main" Requires="p14">
            <p:contentPart p14:bwMode="auto" r:id="rId114">
              <p14:nvContentPartPr>
                <p14:cNvPr id="9" name="Ink 8">
                  <a:extLst>
                    <a:ext uri="{FF2B5EF4-FFF2-40B4-BE49-F238E27FC236}">
                      <a16:creationId xmlns:a16="http://schemas.microsoft.com/office/drawing/2014/main" id="{D489CF5E-6035-3A41-A2D8-7B69723964ED}"/>
                    </a:ext>
                  </a:extLst>
                </p14:cNvPr>
                <p14:cNvContentPartPr/>
                <p14:nvPr/>
              </p14:nvContentPartPr>
              <p14:xfrm>
                <a:off x="5070670" y="590503"/>
                <a:ext cx="2538360" cy="248400"/>
              </p14:xfrm>
            </p:contentPart>
          </mc:Choice>
          <mc:Fallback>
            <p:pic>
              <p:nvPicPr>
                <p:cNvPr id="9" name="Ink 8">
                  <a:extLst>
                    <a:ext uri="{FF2B5EF4-FFF2-40B4-BE49-F238E27FC236}">
                      <a16:creationId xmlns:a16="http://schemas.microsoft.com/office/drawing/2014/main" id="{D489CF5E-6035-3A41-A2D8-7B69723964ED}"/>
                    </a:ext>
                  </a:extLst>
                </p:cNvPr>
                <p:cNvPicPr/>
                <p:nvPr/>
              </p:nvPicPr>
              <p:blipFill>
                <a:blip r:embed="rId115"/>
                <a:stretch>
                  <a:fillRect/>
                </a:stretch>
              </p:blipFill>
              <p:spPr>
                <a:xfrm>
                  <a:off x="5040070" y="559903"/>
                  <a:ext cx="2599920" cy="309600"/>
                </a:xfrm>
                <a:prstGeom prst="rect">
                  <a:avLst/>
                </a:prstGeom>
              </p:spPr>
            </p:pic>
          </mc:Fallback>
        </mc:AlternateContent>
        <mc:AlternateContent xmlns:mc="http://schemas.openxmlformats.org/markup-compatibility/2006">
          <mc:Choice xmlns:p14="http://schemas.microsoft.com/office/powerpoint/2010/main" Requires="p14">
            <p:contentPart p14:bwMode="auto" r:id="rId116">
              <p14:nvContentPartPr>
                <p14:cNvPr id="10" name="Ink 9">
                  <a:extLst>
                    <a:ext uri="{FF2B5EF4-FFF2-40B4-BE49-F238E27FC236}">
                      <a16:creationId xmlns:a16="http://schemas.microsoft.com/office/drawing/2014/main" id="{7287A5A0-7D9F-2249-9965-CB4D5E938CDE}"/>
                    </a:ext>
                  </a:extLst>
                </p14:cNvPr>
                <p14:cNvContentPartPr/>
                <p14:nvPr/>
              </p14:nvContentPartPr>
              <p14:xfrm>
                <a:off x="4859710" y="645223"/>
                <a:ext cx="2664720" cy="258840"/>
              </p14:xfrm>
            </p:contentPart>
          </mc:Choice>
          <mc:Fallback>
            <p:pic>
              <p:nvPicPr>
                <p:cNvPr id="10" name="Ink 9">
                  <a:extLst>
                    <a:ext uri="{FF2B5EF4-FFF2-40B4-BE49-F238E27FC236}">
                      <a16:creationId xmlns:a16="http://schemas.microsoft.com/office/drawing/2014/main" id="{7287A5A0-7D9F-2249-9965-CB4D5E938CDE}"/>
                    </a:ext>
                  </a:extLst>
                </p:cNvPr>
                <p:cNvPicPr/>
                <p:nvPr/>
              </p:nvPicPr>
              <p:blipFill>
                <a:blip r:embed="rId117"/>
                <a:stretch>
                  <a:fillRect/>
                </a:stretch>
              </p:blipFill>
              <p:spPr>
                <a:xfrm>
                  <a:off x="4829110" y="614263"/>
                  <a:ext cx="2725920" cy="320040"/>
                </a:xfrm>
                <a:prstGeom prst="rect">
                  <a:avLst/>
                </a:prstGeom>
              </p:spPr>
            </p:pic>
          </mc:Fallback>
        </mc:AlternateContent>
        <mc:AlternateContent xmlns:mc="http://schemas.openxmlformats.org/markup-compatibility/2006">
          <mc:Choice xmlns:p14="http://schemas.microsoft.com/office/powerpoint/2010/main" Requires="p14">
            <p:contentPart p14:bwMode="auto" r:id="rId118">
              <p14:nvContentPartPr>
                <p14:cNvPr id="11" name="Ink 10">
                  <a:extLst>
                    <a:ext uri="{FF2B5EF4-FFF2-40B4-BE49-F238E27FC236}">
                      <a16:creationId xmlns:a16="http://schemas.microsoft.com/office/drawing/2014/main" id="{EC17E6B3-08BE-294F-9FA7-1995142C8FF6}"/>
                    </a:ext>
                  </a:extLst>
                </p14:cNvPr>
                <p14:cNvContentPartPr/>
                <p14:nvPr/>
              </p14:nvContentPartPr>
              <p14:xfrm>
                <a:off x="4750270" y="631543"/>
                <a:ext cx="2552040" cy="267840"/>
              </p14:xfrm>
            </p:contentPart>
          </mc:Choice>
          <mc:Fallback>
            <p:pic>
              <p:nvPicPr>
                <p:cNvPr id="11" name="Ink 10">
                  <a:extLst>
                    <a:ext uri="{FF2B5EF4-FFF2-40B4-BE49-F238E27FC236}">
                      <a16:creationId xmlns:a16="http://schemas.microsoft.com/office/drawing/2014/main" id="{EC17E6B3-08BE-294F-9FA7-1995142C8FF6}"/>
                    </a:ext>
                  </a:extLst>
                </p:cNvPr>
                <p:cNvPicPr/>
                <p:nvPr/>
              </p:nvPicPr>
              <p:blipFill>
                <a:blip r:embed="rId119"/>
                <a:stretch>
                  <a:fillRect/>
                </a:stretch>
              </p:blipFill>
              <p:spPr>
                <a:xfrm>
                  <a:off x="4719670" y="600943"/>
                  <a:ext cx="2613240" cy="329040"/>
                </a:xfrm>
                <a:prstGeom prst="rect">
                  <a:avLst/>
                </a:prstGeom>
              </p:spPr>
            </p:pic>
          </mc:Fallback>
        </mc:AlternateContent>
        <mc:AlternateContent xmlns:mc="http://schemas.openxmlformats.org/markup-compatibility/2006">
          <mc:Choice xmlns:p14="http://schemas.microsoft.com/office/powerpoint/2010/main" Requires="p14">
            <p:contentPart p14:bwMode="auto" r:id="rId120">
              <p14:nvContentPartPr>
                <p14:cNvPr id="12" name="Ink 11">
                  <a:extLst>
                    <a:ext uri="{FF2B5EF4-FFF2-40B4-BE49-F238E27FC236}">
                      <a16:creationId xmlns:a16="http://schemas.microsoft.com/office/drawing/2014/main" id="{9FF6F468-6229-514E-B692-5B61AE129B0B}"/>
                    </a:ext>
                  </a:extLst>
                </p14:cNvPr>
                <p14:cNvContentPartPr/>
                <p14:nvPr/>
              </p14:nvContentPartPr>
              <p14:xfrm>
                <a:off x="4908310" y="649903"/>
                <a:ext cx="2881080" cy="205560"/>
              </p14:xfrm>
            </p:contentPart>
          </mc:Choice>
          <mc:Fallback>
            <p:pic>
              <p:nvPicPr>
                <p:cNvPr id="12" name="Ink 11">
                  <a:extLst>
                    <a:ext uri="{FF2B5EF4-FFF2-40B4-BE49-F238E27FC236}">
                      <a16:creationId xmlns:a16="http://schemas.microsoft.com/office/drawing/2014/main" id="{9FF6F468-6229-514E-B692-5B61AE129B0B}"/>
                    </a:ext>
                  </a:extLst>
                </p:cNvPr>
                <p:cNvPicPr/>
                <p:nvPr/>
              </p:nvPicPr>
              <p:blipFill>
                <a:blip r:embed="rId121"/>
                <a:stretch>
                  <a:fillRect/>
                </a:stretch>
              </p:blipFill>
              <p:spPr>
                <a:xfrm>
                  <a:off x="4877710" y="619303"/>
                  <a:ext cx="2942640" cy="266760"/>
                </a:xfrm>
                <a:prstGeom prst="rect">
                  <a:avLst/>
                </a:prstGeom>
              </p:spPr>
            </p:pic>
          </mc:Fallback>
        </mc:AlternateContent>
        <mc:AlternateContent xmlns:mc="http://schemas.openxmlformats.org/markup-compatibility/2006">
          <mc:Choice xmlns:p14="http://schemas.microsoft.com/office/powerpoint/2010/main" Requires="p14">
            <p:contentPart p14:bwMode="auto" r:id="rId122">
              <p14:nvContentPartPr>
                <p14:cNvPr id="13" name="Ink 12">
                  <a:extLst>
                    <a:ext uri="{FF2B5EF4-FFF2-40B4-BE49-F238E27FC236}">
                      <a16:creationId xmlns:a16="http://schemas.microsoft.com/office/drawing/2014/main" id="{DA4ECCAC-6CCE-DB44-934E-06D2227E3467}"/>
                    </a:ext>
                  </a:extLst>
                </p14:cNvPr>
                <p14:cNvContentPartPr/>
                <p14:nvPr/>
              </p14:nvContentPartPr>
              <p14:xfrm>
                <a:off x="5304670" y="631903"/>
                <a:ext cx="2201760" cy="184320"/>
              </p14:xfrm>
            </p:contentPart>
          </mc:Choice>
          <mc:Fallback>
            <p:pic>
              <p:nvPicPr>
                <p:cNvPr id="13" name="Ink 12">
                  <a:extLst>
                    <a:ext uri="{FF2B5EF4-FFF2-40B4-BE49-F238E27FC236}">
                      <a16:creationId xmlns:a16="http://schemas.microsoft.com/office/drawing/2014/main" id="{DA4ECCAC-6CCE-DB44-934E-06D2227E3467}"/>
                    </a:ext>
                  </a:extLst>
                </p:cNvPr>
                <p:cNvPicPr/>
                <p:nvPr/>
              </p:nvPicPr>
              <p:blipFill>
                <a:blip r:embed="rId123"/>
                <a:stretch>
                  <a:fillRect/>
                </a:stretch>
              </p:blipFill>
              <p:spPr>
                <a:xfrm>
                  <a:off x="5273710" y="601303"/>
                  <a:ext cx="2262960" cy="245520"/>
                </a:xfrm>
                <a:prstGeom prst="rect">
                  <a:avLst/>
                </a:prstGeom>
              </p:spPr>
            </p:pic>
          </mc:Fallback>
        </mc:AlternateContent>
        <mc:AlternateContent xmlns:mc="http://schemas.openxmlformats.org/markup-compatibility/2006">
          <mc:Choice xmlns:p14="http://schemas.microsoft.com/office/powerpoint/2010/main" Requires="p14">
            <p:contentPart p14:bwMode="auto" r:id="rId124">
              <p14:nvContentPartPr>
                <p14:cNvPr id="15" name="Ink 14">
                  <a:extLst>
                    <a:ext uri="{FF2B5EF4-FFF2-40B4-BE49-F238E27FC236}">
                      <a16:creationId xmlns:a16="http://schemas.microsoft.com/office/drawing/2014/main" id="{2080BCCC-0CE7-3841-AF70-6F257C0A864A}"/>
                    </a:ext>
                  </a:extLst>
                </p14:cNvPr>
                <p14:cNvContentPartPr/>
                <p14:nvPr/>
              </p14:nvContentPartPr>
              <p14:xfrm>
                <a:off x="5295310" y="1013863"/>
                <a:ext cx="755640" cy="409320"/>
              </p14:xfrm>
            </p:contentPart>
          </mc:Choice>
          <mc:Fallback>
            <p:pic>
              <p:nvPicPr>
                <p:cNvPr id="15" name="Ink 14">
                  <a:extLst>
                    <a:ext uri="{FF2B5EF4-FFF2-40B4-BE49-F238E27FC236}">
                      <a16:creationId xmlns:a16="http://schemas.microsoft.com/office/drawing/2014/main" id="{2080BCCC-0CE7-3841-AF70-6F257C0A864A}"/>
                    </a:ext>
                  </a:extLst>
                </p:cNvPr>
                <p:cNvPicPr/>
                <p:nvPr/>
              </p:nvPicPr>
              <p:blipFill>
                <a:blip r:embed="rId125"/>
                <a:stretch>
                  <a:fillRect/>
                </a:stretch>
              </p:blipFill>
              <p:spPr>
                <a:xfrm>
                  <a:off x="5264710" y="983263"/>
                  <a:ext cx="817200" cy="470880"/>
                </a:xfrm>
                <a:prstGeom prst="rect">
                  <a:avLst/>
                </a:prstGeom>
              </p:spPr>
            </p:pic>
          </mc:Fallback>
        </mc:AlternateContent>
        <mc:AlternateContent xmlns:mc="http://schemas.openxmlformats.org/markup-compatibility/2006">
          <mc:Choice xmlns:p14="http://schemas.microsoft.com/office/powerpoint/2010/main" Requires="p14">
            <p:contentPart p14:bwMode="auto" r:id="rId126">
              <p14:nvContentPartPr>
                <p14:cNvPr id="16" name="Ink 15">
                  <a:extLst>
                    <a:ext uri="{FF2B5EF4-FFF2-40B4-BE49-F238E27FC236}">
                      <a16:creationId xmlns:a16="http://schemas.microsoft.com/office/drawing/2014/main" id="{67A0AD18-67B2-D241-A60F-59CA94C14A06}"/>
                    </a:ext>
                  </a:extLst>
                </p14:cNvPr>
                <p14:cNvContentPartPr/>
                <p14:nvPr/>
              </p14:nvContentPartPr>
              <p14:xfrm>
                <a:off x="5968510" y="1069663"/>
                <a:ext cx="179640" cy="156240"/>
              </p14:xfrm>
            </p:contentPart>
          </mc:Choice>
          <mc:Fallback>
            <p:pic>
              <p:nvPicPr>
                <p:cNvPr id="16" name="Ink 15">
                  <a:extLst>
                    <a:ext uri="{FF2B5EF4-FFF2-40B4-BE49-F238E27FC236}">
                      <a16:creationId xmlns:a16="http://schemas.microsoft.com/office/drawing/2014/main" id="{67A0AD18-67B2-D241-A60F-59CA94C14A06}"/>
                    </a:ext>
                  </a:extLst>
                </p:cNvPr>
                <p:cNvPicPr/>
                <p:nvPr/>
              </p:nvPicPr>
              <p:blipFill>
                <a:blip r:embed="rId127"/>
                <a:stretch>
                  <a:fillRect/>
                </a:stretch>
              </p:blipFill>
              <p:spPr>
                <a:xfrm>
                  <a:off x="5937910" y="1039063"/>
                  <a:ext cx="240840" cy="217800"/>
                </a:xfrm>
                <a:prstGeom prst="rect">
                  <a:avLst/>
                </a:prstGeom>
              </p:spPr>
            </p:pic>
          </mc:Fallback>
        </mc:AlternateContent>
        <mc:AlternateContent xmlns:mc="http://schemas.openxmlformats.org/markup-compatibility/2006">
          <mc:Choice xmlns:p14="http://schemas.microsoft.com/office/powerpoint/2010/main" Requires="p14">
            <p:contentPart p14:bwMode="auto" r:id="rId128">
              <p14:nvContentPartPr>
                <p14:cNvPr id="17" name="Ink 16">
                  <a:extLst>
                    <a:ext uri="{FF2B5EF4-FFF2-40B4-BE49-F238E27FC236}">
                      <a16:creationId xmlns:a16="http://schemas.microsoft.com/office/drawing/2014/main" id="{6255643B-AC22-CD49-AB24-52D877ED0392}"/>
                    </a:ext>
                  </a:extLst>
                </p14:cNvPr>
                <p14:cNvContentPartPr/>
                <p14:nvPr/>
              </p14:nvContentPartPr>
              <p14:xfrm>
                <a:off x="6139150" y="1015663"/>
                <a:ext cx="13680" cy="32400"/>
              </p14:xfrm>
            </p:contentPart>
          </mc:Choice>
          <mc:Fallback>
            <p:pic>
              <p:nvPicPr>
                <p:cNvPr id="17" name="Ink 16">
                  <a:extLst>
                    <a:ext uri="{FF2B5EF4-FFF2-40B4-BE49-F238E27FC236}">
                      <a16:creationId xmlns:a16="http://schemas.microsoft.com/office/drawing/2014/main" id="{6255643B-AC22-CD49-AB24-52D877ED0392}"/>
                    </a:ext>
                  </a:extLst>
                </p:cNvPr>
                <p:cNvPicPr/>
                <p:nvPr/>
              </p:nvPicPr>
              <p:blipFill>
                <a:blip r:embed="rId129"/>
                <a:stretch>
                  <a:fillRect/>
                </a:stretch>
              </p:blipFill>
              <p:spPr>
                <a:xfrm>
                  <a:off x="6108550" y="985063"/>
                  <a:ext cx="74880" cy="93600"/>
                </a:xfrm>
                <a:prstGeom prst="rect">
                  <a:avLst/>
                </a:prstGeom>
              </p:spPr>
            </p:pic>
          </mc:Fallback>
        </mc:AlternateContent>
        <mc:AlternateContent xmlns:mc="http://schemas.openxmlformats.org/markup-compatibility/2006">
          <mc:Choice xmlns:p14="http://schemas.microsoft.com/office/powerpoint/2010/main" Requires="p14">
            <p:contentPart p14:bwMode="auto" r:id="rId130">
              <p14:nvContentPartPr>
                <p14:cNvPr id="18" name="Ink 17">
                  <a:extLst>
                    <a:ext uri="{FF2B5EF4-FFF2-40B4-BE49-F238E27FC236}">
                      <a16:creationId xmlns:a16="http://schemas.microsoft.com/office/drawing/2014/main" id="{BD6DECB6-C30D-A544-AF5E-F7F3B24FC438}"/>
                    </a:ext>
                  </a:extLst>
                </p14:cNvPr>
                <p14:cNvContentPartPr/>
                <p14:nvPr/>
              </p14:nvContentPartPr>
              <p14:xfrm>
                <a:off x="6273430" y="878863"/>
                <a:ext cx="875880" cy="442440"/>
              </p14:xfrm>
            </p:contentPart>
          </mc:Choice>
          <mc:Fallback>
            <p:pic>
              <p:nvPicPr>
                <p:cNvPr id="18" name="Ink 17">
                  <a:extLst>
                    <a:ext uri="{FF2B5EF4-FFF2-40B4-BE49-F238E27FC236}">
                      <a16:creationId xmlns:a16="http://schemas.microsoft.com/office/drawing/2014/main" id="{BD6DECB6-C30D-A544-AF5E-F7F3B24FC438}"/>
                    </a:ext>
                  </a:extLst>
                </p:cNvPr>
                <p:cNvPicPr/>
                <p:nvPr/>
              </p:nvPicPr>
              <p:blipFill>
                <a:blip r:embed="rId131"/>
                <a:stretch>
                  <a:fillRect/>
                </a:stretch>
              </p:blipFill>
              <p:spPr>
                <a:xfrm>
                  <a:off x="6242830" y="848263"/>
                  <a:ext cx="937080" cy="503640"/>
                </a:xfrm>
                <a:prstGeom prst="rect">
                  <a:avLst/>
                </a:prstGeom>
              </p:spPr>
            </p:pic>
          </mc:Fallback>
        </mc:AlternateContent>
        <mc:AlternateContent xmlns:mc="http://schemas.openxmlformats.org/markup-compatibility/2006">
          <mc:Choice xmlns:p14="http://schemas.microsoft.com/office/powerpoint/2010/main" Requires="p14">
            <p:contentPart p14:bwMode="auto" r:id="rId132">
              <p14:nvContentPartPr>
                <p14:cNvPr id="19" name="Ink 18">
                  <a:extLst>
                    <a:ext uri="{FF2B5EF4-FFF2-40B4-BE49-F238E27FC236}">
                      <a16:creationId xmlns:a16="http://schemas.microsoft.com/office/drawing/2014/main" id="{86DAE162-F25D-5146-AFDC-AF05FB74131D}"/>
                    </a:ext>
                  </a:extLst>
                </p14:cNvPr>
                <p14:cNvContentPartPr/>
                <p14:nvPr/>
              </p14:nvContentPartPr>
              <p14:xfrm>
                <a:off x="6928630" y="901903"/>
                <a:ext cx="48960" cy="62280"/>
              </p14:xfrm>
            </p:contentPart>
          </mc:Choice>
          <mc:Fallback>
            <p:pic>
              <p:nvPicPr>
                <p:cNvPr id="19" name="Ink 18">
                  <a:extLst>
                    <a:ext uri="{FF2B5EF4-FFF2-40B4-BE49-F238E27FC236}">
                      <a16:creationId xmlns:a16="http://schemas.microsoft.com/office/drawing/2014/main" id="{86DAE162-F25D-5146-AFDC-AF05FB74131D}"/>
                    </a:ext>
                  </a:extLst>
                </p:cNvPr>
                <p:cNvPicPr/>
                <p:nvPr/>
              </p:nvPicPr>
              <p:blipFill>
                <a:blip r:embed="rId133"/>
                <a:stretch>
                  <a:fillRect/>
                </a:stretch>
              </p:blipFill>
              <p:spPr>
                <a:xfrm>
                  <a:off x="6898030" y="870943"/>
                  <a:ext cx="110160" cy="123840"/>
                </a:xfrm>
                <a:prstGeom prst="rect">
                  <a:avLst/>
                </a:prstGeom>
              </p:spPr>
            </p:pic>
          </mc:Fallback>
        </mc:AlternateContent>
        <mc:AlternateContent xmlns:mc="http://schemas.openxmlformats.org/markup-compatibility/2006">
          <mc:Choice xmlns:p14="http://schemas.microsoft.com/office/powerpoint/2010/main" Requires="p14">
            <p:contentPart p14:bwMode="auto" r:id="rId134">
              <p14:nvContentPartPr>
                <p14:cNvPr id="20" name="Ink 19">
                  <a:extLst>
                    <a:ext uri="{FF2B5EF4-FFF2-40B4-BE49-F238E27FC236}">
                      <a16:creationId xmlns:a16="http://schemas.microsoft.com/office/drawing/2014/main" id="{A4FFF0F0-B787-8A4B-B1C4-5E563FD5CE4F}"/>
                    </a:ext>
                  </a:extLst>
                </p14:cNvPr>
                <p14:cNvContentPartPr/>
                <p14:nvPr/>
              </p14:nvContentPartPr>
              <p14:xfrm>
                <a:off x="4850710" y="1321663"/>
                <a:ext cx="2784600" cy="464400"/>
              </p14:xfrm>
            </p:contentPart>
          </mc:Choice>
          <mc:Fallback>
            <p:pic>
              <p:nvPicPr>
                <p:cNvPr id="20" name="Ink 19">
                  <a:extLst>
                    <a:ext uri="{FF2B5EF4-FFF2-40B4-BE49-F238E27FC236}">
                      <a16:creationId xmlns:a16="http://schemas.microsoft.com/office/drawing/2014/main" id="{A4FFF0F0-B787-8A4B-B1C4-5E563FD5CE4F}"/>
                    </a:ext>
                  </a:extLst>
                </p:cNvPr>
                <p:cNvPicPr/>
                <p:nvPr/>
              </p:nvPicPr>
              <p:blipFill>
                <a:blip r:embed="rId135"/>
                <a:stretch>
                  <a:fillRect/>
                </a:stretch>
              </p:blipFill>
              <p:spPr>
                <a:xfrm>
                  <a:off x="4819750" y="1290703"/>
                  <a:ext cx="2845800" cy="525960"/>
                </a:xfrm>
                <a:prstGeom prst="rect">
                  <a:avLst/>
                </a:prstGeom>
              </p:spPr>
            </p:pic>
          </mc:Fallback>
        </mc:AlternateContent>
        <mc:AlternateContent xmlns:mc="http://schemas.openxmlformats.org/markup-compatibility/2006">
          <mc:Choice xmlns:p14="http://schemas.microsoft.com/office/powerpoint/2010/main" Requires="p14">
            <p:contentPart p14:bwMode="auto" r:id="rId136">
              <p14:nvContentPartPr>
                <p14:cNvPr id="22" name="Ink 21">
                  <a:extLst>
                    <a:ext uri="{FF2B5EF4-FFF2-40B4-BE49-F238E27FC236}">
                      <a16:creationId xmlns:a16="http://schemas.microsoft.com/office/drawing/2014/main" id="{9E755D78-75FF-0D41-9473-D6CEECEA97DD}"/>
                    </a:ext>
                  </a:extLst>
                </p14:cNvPr>
                <p14:cNvContentPartPr/>
                <p14:nvPr/>
              </p14:nvContentPartPr>
              <p14:xfrm>
                <a:off x="4740910" y="263623"/>
                <a:ext cx="178200" cy="828360"/>
              </p14:xfrm>
            </p:contentPart>
          </mc:Choice>
          <mc:Fallback>
            <p:pic>
              <p:nvPicPr>
                <p:cNvPr id="22" name="Ink 21">
                  <a:extLst>
                    <a:ext uri="{FF2B5EF4-FFF2-40B4-BE49-F238E27FC236}">
                      <a16:creationId xmlns:a16="http://schemas.microsoft.com/office/drawing/2014/main" id="{9E755D78-75FF-0D41-9473-D6CEECEA97DD}"/>
                    </a:ext>
                  </a:extLst>
                </p:cNvPr>
                <p:cNvPicPr/>
                <p:nvPr/>
              </p:nvPicPr>
              <p:blipFill>
                <a:blip r:embed="rId137"/>
                <a:stretch>
                  <a:fillRect/>
                </a:stretch>
              </p:blipFill>
              <p:spPr>
                <a:xfrm>
                  <a:off x="4710310" y="233023"/>
                  <a:ext cx="239760" cy="889920"/>
                </a:xfrm>
                <a:prstGeom prst="rect">
                  <a:avLst/>
                </a:prstGeom>
              </p:spPr>
            </p:pic>
          </mc:Fallback>
        </mc:AlternateContent>
        <mc:AlternateContent xmlns:mc="http://schemas.openxmlformats.org/markup-compatibility/2006">
          <mc:Choice xmlns:p14="http://schemas.microsoft.com/office/powerpoint/2010/main" Requires="p14">
            <p:contentPart p14:bwMode="auto" r:id="rId138">
              <p14:nvContentPartPr>
                <p14:cNvPr id="24" name="Ink 23">
                  <a:extLst>
                    <a:ext uri="{FF2B5EF4-FFF2-40B4-BE49-F238E27FC236}">
                      <a16:creationId xmlns:a16="http://schemas.microsoft.com/office/drawing/2014/main" id="{DD1A4E3A-9D30-6D4E-B52C-8E59E4FA2771}"/>
                    </a:ext>
                  </a:extLst>
                </p14:cNvPr>
                <p14:cNvContentPartPr/>
                <p14:nvPr/>
              </p14:nvContentPartPr>
              <p14:xfrm>
                <a:off x="7721350" y="19543"/>
                <a:ext cx="223560" cy="821160"/>
              </p14:xfrm>
            </p:contentPart>
          </mc:Choice>
          <mc:Fallback>
            <p:pic>
              <p:nvPicPr>
                <p:cNvPr id="24" name="Ink 23">
                  <a:extLst>
                    <a:ext uri="{FF2B5EF4-FFF2-40B4-BE49-F238E27FC236}">
                      <a16:creationId xmlns:a16="http://schemas.microsoft.com/office/drawing/2014/main" id="{DD1A4E3A-9D30-6D4E-B52C-8E59E4FA2771}"/>
                    </a:ext>
                  </a:extLst>
                </p:cNvPr>
                <p:cNvPicPr/>
                <p:nvPr/>
              </p:nvPicPr>
              <p:blipFill>
                <a:blip r:embed="rId139"/>
                <a:stretch>
                  <a:fillRect/>
                </a:stretch>
              </p:blipFill>
              <p:spPr>
                <a:xfrm>
                  <a:off x="7690750" y="-11057"/>
                  <a:ext cx="284760" cy="882720"/>
                </a:xfrm>
                <a:prstGeom prst="rect">
                  <a:avLst/>
                </a:prstGeom>
              </p:spPr>
            </p:pic>
          </mc:Fallback>
        </mc:AlternateContent>
        <mc:AlternateContent xmlns:mc="http://schemas.openxmlformats.org/markup-compatibility/2006">
          <mc:Choice xmlns:p14="http://schemas.microsoft.com/office/powerpoint/2010/main" Requires="p14">
            <p:contentPart p14:bwMode="auto" r:id="rId140">
              <p14:nvContentPartPr>
                <p14:cNvPr id="31" name="Ink 30">
                  <a:extLst>
                    <a:ext uri="{FF2B5EF4-FFF2-40B4-BE49-F238E27FC236}">
                      <a16:creationId xmlns:a16="http://schemas.microsoft.com/office/drawing/2014/main" id="{643983C4-7215-7346-83A5-758CC04A2422}"/>
                    </a:ext>
                  </a:extLst>
                </p14:cNvPr>
                <p14:cNvContentPartPr/>
                <p14:nvPr/>
              </p14:nvContentPartPr>
              <p14:xfrm>
                <a:off x="6437950" y="2480503"/>
                <a:ext cx="279000" cy="292320"/>
              </p14:xfrm>
            </p:contentPart>
          </mc:Choice>
          <mc:Fallback>
            <p:pic>
              <p:nvPicPr>
                <p:cNvPr id="31" name="Ink 30">
                  <a:extLst>
                    <a:ext uri="{FF2B5EF4-FFF2-40B4-BE49-F238E27FC236}">
                      <a16:creationId xmlns:a16="http://schemas.microsoft.com/office/drawing/2014/main" id="{643983C4-7215-7346-83A5-758CC04A2422}"/>
                    </a:ext>
                  </a:extLst>
                </p:cNvPr>
                <p:cNvPicPr/>
                <p:nvPr/>
              </p:nvPicPr>
              <p:blipFill>
                <a:blip r:embed="rId141"/>
                <a:stretch>
                  <a:fillRect/>
                </a:stretch>
              </p:blipFill>
              <p:spPr>
                <a:xfrm>
                  <a:off x="6407350" y="2449903"/>
                  <a:ext cx="340560" cy="353520"/>
                </a:xfrm>
                <a:prstGeom prst="rect">
                  <a:avLst/>
                </a:prstGeom>
              </p:spPr>
            </p:pic>
          </mc:Fallback>
        </mc:AlternateContent>
        <mc:AlternateContent xmlns:mc="http://schemas.openxmlformats.org/markup-compatibility/2006">
          <mc:Choice xmlns:p14="http://schemas.microsoft.com/office/powerpoint/2010/main" Requires="p14">
            <p:contentPart p14:bwMode="auto" r:id="rId142">
              <p14:nvContentPartPr>
                <p14:cNvPr id="32" name="Ink 31">
                  <a:extLst>
                    <a:ext uri="{FF2B5EF4-FFF2-40B4-BE49-F238E27FC236}">
                      <a16:creationId xmlns:a16="http://schemas.microsoft.com/office/drawing/2014/main" id="{10C26D9A-5F5A-B346-AFAA-AA2E2542760A}"/>
                    </a:ext>
                  </a:extLst>
                </p14:cNvPr>
                <p14:cNvContentPartPr/>
                <p14:nvPr/>
              </p14:nvContentPartPr>
              <p14:xfrm>
                <a:off x="6769510" y="2468623"/>
                <a:ext cx="707400" cy="222840"/>
              </p14:xfrm>
            </p:contentPart>
          </mc:Choice>
          <mc:Fallback>
            <p:pic>
              <p:nvPicPr>
                <p:cNvPr id="32" name="Ink 31">
                  <a:extLst>
                    <a:ext uri="{FF2B5EF4-FFF2-40B4-BE49-F238E27FC236}">
                      <a16:creationId xmlns:a16="http://schemas.microsoft.com/office/drawing/2014/main" id="{10C26D9A-5F5A-B346-AFAA-AA2E2542760A}"/>
                    </a:ext>
                  </a:extLst>
                </p:cNvPr>
                <p:cNvPicPr/>
                <p:nvPr/>
              </p:nvPicPr>
              <p:blipFill>
                <a:blip r:embed="rId143"/>
                <a:stretch>
                  <a:fillRect/>
                </a:stretch>
              </p:blipFill>
              <p:spPr>
                <a:xfrm>
                  <a:off x="6738550" y="2438023"/>
                  <a:ext cx="768960" cy="284400"/>
                </a:xfrm>
                <a:prstGeom prst="rect">
                  <a:avLst/>
                </a:prstGeom>
              </p:spPr>
            </p:pic>
          </mc:Fallback>
        </mc:AlternateContent>
        <mc:AlternateContent xmlns:mc="http://schemas.openxmlformats.org/markup-compatibility/2006">
          <mc:Choice xmlns:p14="http://schemas.microsoft.com/office/powerpoint/2010/main" Requires="p14">
            <p:contentPart p14:bwMode="auto" r:id="rId144">
              <p14:nvContentPartPr>
                <p14:cNvPr id="33" name="Ink 32">
                  <a:extLst>
                    <a:ext uri="{FF2B5EF4-FFF2-40B4-BE49-F238E27FC236}">
                      <a16:creationId xmlns:a16="http://schemas.microsoft.com/office/drawing/2014/main" id="{B7233ADC-EE22-ED44-9FF3-B621F585E1BA}"/>
                    </a:ext>
                  </a:extLst>
                </p14:cNvPr>
                <p14:cNvContentPartPr/>
                <p14:nvPr/>
              </p14:nvContentPartPr>
              <p14:xfrm>
                <a:off x="7308430" y="2347303"/>
                <a:ext cx="3240" cy="33480"/>
              </p14:xfrm>
            </p:contentPart>
          </mc:Choice>
          <mc:Fallback>
            <p:pic>
              <p:nvPicPr>
                <p:cNvPr id="33" name="Ink 32">
                  <a:extLst>
                    <a:ext uri="{FF2B5EF4-FFF2-40B4-BE49-F238E27FC236}">
                      <a16:creationId xmlns:a16="http://schemas.microsoft.com/office/drawing/2014/main" id="{B7233ADC-EE22-ED44-9FF3-B621F585E1BA}"/>
                    </a:ext>
                  </a:extLst>
                </p:cNvPr>
                <p:cNvPicPr/>
                <p:nvPr/>
              </p:nvPicPr>
              <p:blipFill>
                <a:blip r:embed="rId145"/>
                <a:stretch>
                  <a:fillRect/>
                </a:stretch>
              </p:blipFill>
              <p:spPr>
                <a:xfrm>
                  <a:off x="7277830" y="2316703"/>
                  <a:ext cx="64440" cy="94680"/>
                </a:xfrm>
                <a:prstGeom prst="rect">
                  <a:avLst/>
                </a:prstGeom>
              </p:spPr>
            </p:pic>
          </mc:Fallback>
        </mc:AlternateContent>
        <mc:AlternateContent xmlns:mc="http://schemas.openxmlformats.org/markup-compatibility/2006">
          <mc:Choice xmlns:p14="http://schemas.microsoft.com/office/powerpoint/2010/main" Requires="p14">
            <p:contentPart p14:bwMode="auto" r:id="rId146">
              <p14:nvContentPartPr>
                <p14:cNvPr id="34" name="Ink 33">
                  <a:extLst>
                    <a:ext uri="{FF2B5EF4-FFF2-40B4-BE49-F238E27FC236}">
                      <a16:creationId xmlns:a16="http://schemas.microsoft.com/office/drawing/2014/main" id="{B0B0EC75-E848-9145-9689-F92409333F08}"/>
                    </a:ext>
                  </a:extLst>
                </p14:cNvPr>
                <p14:cNvContentPartPr/>
                <p14:nvPr/>
              </p14:nvContentPartPr>
              <p14:xfrm>
                <a:off x="7479070" y="2407063"/>
                <a:ext cx="527760" cy="225720"/>
              </p14:xfrm>
            </p:contentPart>
          </mc:Choice>
          <mc:Fallback>
            <p:pic>
              <p:nvPicPr>
                <p:cNvPr id="34" name="Ink 33">
                  <a:extLst>
                    <a:ext uri="{FF2B5EF4-FFF2-40B4-BE49-F238E27FC236}">
                      <a16:creationId xmlns:a16="http://schemas.microsoft.com/office/drawing/2014/main" id="{B0B0EC75-E848-9145-9689-F92409333F08}"/>
                    </a:ext>
                  </a:extLst>
                </p:cNvPr>
                <p:cNvPicPr/>
                <p:nvPr/>
              </p:nvPicPr>
              <p:blipFill>
                <a:blip r:embed="rId147"/>
                <a:stretch>
                  <a:fillRect/>
                </a:stretch>
              </p:blipFill>
              <p:spPr>
                <a:xfrm>
                  <a:off x="7448110" y="2376463"/>
                  <a:ext cx="588960" cy="286920"/>
                </a:xfrm>
                <a:prstGeom prst="rect">
                  <a:avLst/>
                </a:prstGeom>
              </p:spPr>
            </p:pic>
          </mc:Fallback>
        </mc:AlternateContent>
        <mc:AlternateContent xmlns:mc="http://schemas.openxmlformats.org/markup-compatibility/2006">
          <mc:Choice xmlns:p14="http://schemas.microsoft.com/office/powerpoint/2010/main" Requires="p14">
            <p:contentPart p14:bwMode="auto" r:id="rId148">
              <p14:nvContentPartPr>
                <p14:cNvPr id="35" name="Ink 34">
                  <a:extLst>
                    <a:ext uri="{FF2B5EF4-FFF2-40B4-BE49-F238E27FC236}">
                      <a16:creationId xmlns:a16="http://schemas.microsoft.com/office/drawing/2014/main" id="{26379D24-3F81-0248-8175-6EE954017805}"/>
                    </a:ext>
                  </a:extLst>
                </p14:cNvPr>
                <p14:cNvContentPartPr/>
                <p14:nvPr/>
              </p14:nvContentPartPr>
              <p14:xfrm>
                <a:off x="8052190" y="2270623"/>
                <a:ext cx="449640" cy="317880"/>
              </p14:xfrm>
            </p:contentPart>
          </mc:Choice>
          <mc:Fallback>
            <p:pic>
              <p:nvPicPr>
                <p:cNvPr id="35" name="Ink 34">
                  <a:extLst>
                    <a:ext uri="{FF2B5EF4-FFF2-40B4-BE49-F238E27FC236}">
                      <a16:creationId xmlns:a16="http://schemas.microsoft.com/office/drawing/2014/main" id="{26379D24-3F81-0248-8175-6EE954017805}"/>
                    </a:ext>
                  </a:extLst>
                </p:cNvPr>
                <p:cNvPicPr/>
                <p:nvPr/>
              </p:nvPicPr>
              <p:blipFill>
                <a:blip r:embed="rId149"/>
                <a:stretch>
                  <a:fillRect/>
                </a:stretch>
              </p:blipFill>
              <p:spPr>
                <a:xfrm>
                  <a:off x="8021590" y="2240023"/>
                  <a:ext cx="511200" cy="379080"/>
                </a:xfrm>
                <a:prstGeom prst="rect">
                  <a:avLst/>
                </a:prstGeom>
              </p:spPr>
            </p:pic>
          </mc:Fallback>
        </mc:AlternateContent>
        <mc:AlternateContent xmlns:mc="http://schemas.openxmlformats.org/markup-compatibility/2006">
          <mc:Choice xmlns:p14="http://schemas.microsoft.com/office/powerpoint/2010/main" Requires="p14">
            <p:contentPart p14:bwMode="auto" r:id="rId150">
              <p14:nvContentPartPr>
                <p14:cNvPr id="37" name="Ink 36">
                  <a:extLst>
                    <a:ext uri="{FF2B5EF4-FFF2-40B4-BE49-F238E27FC236}">
                      <a16:creationId xmlns:a16="http://schemas.microsoft.com/office/drawing/2014/main" id="{871FF1D6-CE08-AD48-AA4C-2F8174CB3F09}"/>
                    </a:ext>
                  </a:extLst>
                </p14:cNvPr>
                <p14:cNvContentPartPr/>
                <p14:nvPr/>
              </p14:nvContentPartPr>
              <p14:xfrm>
                <a:off x="9409030" y="2090263"/>
                <a:ext cx="180000" cy="365760"/>
              </p14:xfrm>
            </p:contentPart>
          </mc:Choice>
          <mc:Fallback>
            <p:pic>
              <p:nvPicPr>
                <p:cNvPr id="37" name="Ink 36">
                  <a:extLst>
                    <a:ext uri="{FF2B5EF4-FFF2-40B4-BE49-F238E27FC236}">
                      <a16:creationId xmlns:a16="http://schemas.microsoft.com/office/drawing/2014/main" id="{871FF1D6-CE08-AD48-AA4C-2F8174CB3F09}"/>
                    </a:ext>
                  </a:extLst>
                </p:cNvPr>
                <p:cNvPicPr/>
                <p:nvPr/>
              </p:nvPicPr>
              <p:blipFill>
                <a:blip r:embed="rId151"/>
                <a:stretch>
                  <a:fillRect/>
                </a:stretch>
              </p:blipFill>
              <p:spPr>
                <a:xfrm>
                  <a:off x="9378070" y="2059663"/>
                  <a:ext cx="241560" cy="426960"/>
                </a:xfrm>
                <a:prstGeom prst="rect">
                  <a:avLst/>
                </a:prstGeom>
              </p:spPr>
            </p:pic>
          </mc:Fallback>
        </mc:AlternateContent>
        <mc:AlternateContent xmlns:mc="http://schemas.openxmlformats.org/markup-compatibility/2006">
          <mc:Choice xmlns:p14="http://schemas.microsoft.com/office/powerpoint/2010/main" Requires="p14">
            <p:contentPart p14:bwMode="auto" r:id="rId152">
              <p14:nvContentPartPr>
                <p14:cNvPr id="38" name="Ink 37">
                  <a:extLst>
                    <a:ext uri="{FF2B5EF4-FFF2-40B4-BE49-F238E27FC236}">
                      <a16:creationId xmlns:a16="http://schemas.microsoft.com/office/drawing/2014/main" id="{CB744252-F889-0541-8AB3-D2955FAAF3B1}"/>
                    </a:ext>
                  </a:extLst>
                </p14:cNvPr>
                <p14:cNvContentPartPr/>
                <p14:nvPr/>
              </p14:nvContentPartPr>
              <p14:xfrm>
                <a:off x="9683350" y="2085583"/>
                <a:ext cx="397440" cy="289440"/>
              </p14:xfrm>
            </p:contentPart>
          </mc:Choice>
          <mc:Fallback>
            <p:pic>
              <p:nvPicPr>
                <p:cNvPr id="38" name="Ink 37">
                  <a:extLst>
                    <a:ext uri="{FF2B5EF4-FFF2-40B4-BE49-F238E27FC236}">
                      <a16:creationId xmlns:a16="http://schemas.microsoft.com/office/drawing/2014/main" id="{CB744252-F889-0541-8AB3-D2955FAAF3B1}"/>
                    </a:ext>
                  </a:extLst>
                </p:cNvPr>
                <p:cNvPicPr/>
                <p:nvPr/>
              </p:nvPicPr>
              <p:blipFill>
                <a:blip r:embed="rId153"/>
                <a:stretch>
                  <a:fillRect/>
                </a:stretch>
              </p:blipFill>
              <p:spPr>
                <a:xfrm>
                  <a:off x="9652390" y="2054983"/>
                  <a:ext cx="459000" cy="350640"/>
                </a:xfrm>
                <a:prstGeom prst="rect">
                  <a:avLst/>
                </a:prstGeom>
              </p:spPr>
            </p:pic>
          </mc:Fallback>
        </mc:AlternateContent>
        <mc:AlternateContent xmlns:mc="http://schemas.openxmlformats.org/markup-compatibility/2006">
          <mc:Choice xmlns:p14="http://schemas.microsoft.com/office/powerpoint/2010/main" Requires="p14">
            <p:contentPart p14:bwMode="auto" r:id="rId154">
              <p14:nvContentPartPr>
                <p14:cNvPr id="39" name="Ink 38">
                  <a:extLst>
                    <a:ext uri="{FF2B5EF4-FFF2-40B4-BE49-F238E27FC236}">
                      <a16:creationId xmlns:a16="http://schemas.microsoft.com/office/drawing/2014/main" id="{2BB92806-2DAC-2740-9ADF-FCD4463BF23C}"/>
                    </a:ext>
                  </a:extLst>
                </p14:cNvPr>
                <p14:cNvContentPartPr/>
                <p14:nvPr/>
              </p14:nvContentPartPr>
              <p14:xfrm>
                <a:off x="10135510" y="2065783"/>
                <a:ext cx="187200" cy="183960"/>
              </p14:xfrm>
            </p:contentPart>
          </mc:Choice>
          <mc:Fallback>
            <p:pic>
              <p:nvPicPr>
                <p:cNvPr id="39" name="Ink 38">
                  <a:extLst>
                    <a:ext uri="{FF2B5EF4-FFF2-40B4-BE49-F238E27FC236}">
                      <a16:creationId xmlns:a16="http://schemas.microsoft.com/office/drawing/2014/main" id="{2BB92806-2DAC-2740-9ADF-FCD4463BF23C}"/>
                    </a:ext>
                  </a:extLst>
                </p:cNvPr>
                <p:cNvPicPr/>
                <p:nvPr/>
              </p:nvPicPr>
              <p:blipFill>
                <a:blip r:embed="rId155"/>
                <a:stretch>
                  <a:fillRect/>
                </a:stretch>
              </p:blipFill>
              <p:spPr>
                <a:xfrm>
                  <a:off x="10104910" y="2035183"/>
                  <a:ext cx="248400" cy="245160"/>
                </a:xfrm>
                <a:prstGeom prst="rect">
                  <a:avLst/>
                </a:prstGeom>
              </p:spPr>
            </p:pic>
          </mc:Fallback>
        </mc:AlternateContent>
        <mc:AlternateContent xmlns:mc="http://schemas.openxmlformats.org/markup-compatibility/2006">
          <mc:Choice xmlns:p14="http://schemas.microsoft.com/office/powerpoint/2010/main" Requires="p14">
            <p:contentPart p14:bwMode="auto" r:id="rId156">
              <p14:nvContentPartPr>
                <p14:cNvPr id="40" name="Ink 39">
                  <a:extLst>
                    <a:ext uri="{FF2B5EF4-FFF2-40B4-BE49-F238E27FC236}">
                      <a16:creationId xmlns:a16="http://schemas.microsoft.com/office/drawing/2014/main" id="{DB9E5B7F-2A8F-DC46-B5A6-1310D6BB887B}"/>
                    </a:ext>
                  </a:extLst>
                </p14:cNvPr>
                <p14:cNvContentPartPr/>
                <p14:nvPr/>
              </p14:nvContentPartPr>
              <p14:xfrm>
                <a:off x="10320550" y="1879663"/>
                <a:ext cx="569160" cy="316800"/>
              </p14:xfrm>
            </p:contentPart>
          </mc:Choice>
          <mc:Fallback>
            <p:pic>
              <p:nvPicPr>
                <p:cNvPr id="40" name="Ink 39">
                  <a:extLst>
                    <a:ext uri="{FF2B5EF4-FFF2-40B4-BE49-F238E27FC236}">
                      <a16:creationId xmlns:a16="http://schemas.microsoft.com/office/drawing/2014/main" id="{DB9E5B7F-2A8F-DC46-B5A6-1310D6BB887B}"/>
                    </a:ext>
                  </a:extLst>
                </p:cNvPr>
                <p:cNvPicPr/>
                <p:nvPr/>
              </p:nvPicPr>
              <p:blipFill>
                <a:blip r:embed="rId157"/>
                <a:stretch>
                  <a:fillRect/>
                </a:stretch>
              </p:blipFill>
              <p:spPr>
                <a:xfrm>
                  <a:off x="10289950" y="1849063"/>
                  <a:ext cx="630720" cy="378000"/>
                </a:xfrm>
                <a:prstGeom prst="rect">
                  <a:avLst/>
                </a:prstGeom>
              </p:spPr>
            </p:pic>
          </mc:Fallback>
        </mc:AlternateContent>
        <mc:AlternateContent xmlns:mc="http://schemas.openxmlformats.org/markup-compatibility/2006">
          <mc:Choice xmlns:p14="http://schemas.microsoft.com/office/powerpoint/2010/main" Requires="p14">
            <p:contentPart p14:bwMode="auto" r:id="rId158">
              <p14:nvContentPartPr>
                <p14:cNvPr id="41" name="Ink 40">
                  <a:extLst>
                    <a:ext uri="{FF2B5EF4-FFF2-40B4-BE49-F238E27FC236}">
                      <a16:creationId xmlns:a16="http://schemas.microsoft.com/office/drawing/2014/main" id="{C2B0F391-AB13-294A-B8A8-CFE9FC3C0DED}"/>
                    </a:ext>
                  </a:extLst>
                </p14:cNvPr>
                <p14:cNvContentPartPr/>
                <p14:nvPr/>
              </p14:nvContentPartPr>
              <p14:xfrm>
                <a:off x="11133070" y="1723783"/>
                <a:ext cx="431640" cy="448560"/>
              </p14:xfrm>
            </p:contentPart>
          </mc:Choice>
          <mc:Fallback>
            <p:pic>
              <p:nvPicPr>
                <p:cNvPr id="41" name="Ink 40">
                  <a:extLst>
                    <a:ext uri="{FF2B5EF4-FFF2-40B4-BE49-F238E27FC236}">
                      <a16:creationId xmlns:a16="http://schemas.microsoft.com/office/drawing/2014/main" id="{C2B0F391-AB13-294A-B8A8-CFE9FC3C0DED}"/>
                    </a:ext>
                  </a:extLst>
                </p:cNvPr>
                <p:cNvPicPr/>
                <p:nvPr/>
              </p:nvPicPr>
              <p:blipFill>
                <a:blip r:embed="rId159"/>
                <a:stretch>
                  <a:fillRect/>
                </a:stretch>
              </p:blipFill>
              <p:spPr>
                <a:xfrm>
                  <a:off x="11102470" y="1693183"/>
                  <a:ext cx="492840" cy="510120"/>
                </a:xfrm>
                <a:prstGeom prst="rect">
                  <a:avLst/>
                </a:prstGeom>
              </p:spPr>
            </p:pic>
          </mc:Fallback>
        </mc:AlternateContent>
        <mc:AlternateContent xmlns:mc="http://schemas.openxmlformats.org/markup-compatibility/2006">
          <mc:Choice xmlns:p14="http://schemas.microsoft.com/office/powerpoint/2010/main" Requires="p14">
            <p:contentPart p14:bwMode="auto" r:id="rId160">
              <p14:nvContentPartPr>
                <p14:cNvPr id="42" name="Ink 41">
                  <a:extLst>
                    <a:ext uri="{FF2B5EF4-FFF2-40B4-BE49-F238E27FC236}">
                      <a16:creationId xmlns:a16="http://schemas.microsoft.com/office/drawing/2014/main" id="{1D43B81A-13C3-8C43-87A4-E090035D52FF}"/>
                    </a:ext>
                  </a:extLst>
                </p14:cNvPr>
                <p14:cNvContentPartPr/>
                <p14:nvPr/>
              </p14:nvContentPartPr>
              <p14:xfrm>
                <a:off x="10622590" y="2351983"/>
                <a:ext cx="201960" cy="157320"/>
              </p14:xfrm>
            </p:contentPart>
          </mc:Choice>
          <mc:Fallback>
            <p:pic>
              <p:nvPicPr>
                <p:cNvPr id="42" name="Ink 41">
                  <a:extLst>
                    <a:ext uri="{FF2B5EF4-FFF2-40B4-BE49-F238E27FC236}">
                      <a16:creationId xmlns:a16="http://schemas.microsoft.com/office/drawing/2014/main" id="{1D43B81A-13C3-8C43-87A4-E090035D52FF}"/>
                    </a:ext>
                  </a:extLst>
                </p:cNvPr>
                <p:cNvPicPr/>
                <p:nvPr/>
              </p:nvPicPr>
              <p:blipFill>
                <a:blip r:embed="rId161"/>
                <a:stretch>
                  <a:fillRect/>
                </a:stretch>
              </p:blipFill>
              <p:spPr>
                <a:xfrm>
                  <a:off x="10591990" y="2321383"/>
                  <a:ext cx="263160" cy="218520"/>
                </a:xfrm>
                <a:prstGeom prst="rect">
                  <a:avLst/>
                </a:prstGeom>
              </p:spPr>
            </p:pic>
          </mc:Fallback>
        </mc:AlternateContent>
        <mc:AlternateContent xmlns:mc="http://schemas.openxmlformats.org/markup-compatibility/2006">
          <mc:Choice xmlns:p14="http://schemas.microsoft.com/office/powerpoint/2010/main" Requires="p14">
            <p:contentPart p14:bwMode="auto" r:id="rId162">
              <p14:nvContentPartPr>
                <p14:cNvPr id="43" name="Ink 42">
                  <a:extLst>
                    <a:ext uri="{FF2B5EF4-FFF2-40B4-BE49-F238E27FC236}">
                      <a16:creationId xmlns:a16="http://schemas.microsoft.com/office/drawing/2014/main" id="{CA00E161-236E-5541-88C0-A6BAE866C7F8}"/>
                    </a:ext>
                  </a:extLst>
                </p14:cNvPr>
                <p14:cNvContentPartPr/>
                <p14:nvPr/>
              </p14:nvContentPartPr>
              <p14:xfrm>
                <a:off x="10878550" y="2351983"/>
                <a:ext cx="156240" cy="177840"/>
              </p14:xfrm>
            </p:contentPart>
          </mc:Choice>
          <mc:Fallback>
            <p:pic>
              <p:nvPicPr>
                <p:cNvPr id="43" name="Ink 42">
                  <a:extLst>
                    <a:ext uri="{FF2B5EF4-FFF2-40B4-BE49-F238E27FC236}">
                      <a16:creationId xmlns:a16="http://schemas.microsoft.com/office/drawing/2014/main" id="{CA00E161-236E-5541-88C0-A6BAE866C7F8}"/>
                    </a:ext>
                  </a:extLst>
                </p:cNvPr>
                <p:cNvPicPr/>
                <p:nvPr/>
              </p:nvPicPr>
              <p:blipFill>
                <a:blip r:embed="rId163"/>
                <a:stretch>
                  <a:fillRect/>
                </a:stretch>
              </p:blipFill>
              <p:spPr>
                <a:xfrm>
                  <a:off x="10847950" y="2321383"/>
                  <a:ext cx="217800" cy="239400"/>
                </a:xfrm>
                <a:prstGeom prst="rect">
                  <a:avLst/>
                </a:prstGeom>
              </p:spPr>
            </p:pic>
          </mc:Fallback>
        </mc:AlternateContent>
        <mc:AlternateContent xmlns:mc="http://schemas.openxmlformats.org/markup-compatibility/2006">
          <mc:Choice xmlns:p14="http://schemas.microsoft.com/office/powerpoint/2010/main" Requires="p14">
            <p:contentPart p14:bwMode="auto" r:id="rId164">
              <p14:nvContentPartPr>
                <p14:cNvPr id="44" name="Ink 43">
                  <a:extLst>
                    <a:ext uri="{FF2B5EF4-FFF2-40B4-BE49-F238E27FC236}">
                      <a16:creationId xmlns:a16="http://schemas.microsoft.com/office/drawing/2014/main" id="{A94BED1C-D74F-E742-8184-0E425CC4594E}"/>
                    </a:ext>
                  </a:extLst>
                </p14:cNvPr>
                <p14:cNvContentPartPr/>
                <p14:nvPr/>
              </p14:nvContentPartPr>
              <p14:xfrm>
                <a:off x="11138470" y="2378983"/>
                <a:ext cx="197640" cy="166680"/>
              </p14:xfrm>
            </p:contentPart>
          </mc:Choice>
          <mc:Fallback>
            <p:pic>
              <p:nvPicPr>
                <p:cNvPr id="44" name="Ink 43">
                  <a:extLst>
                    <a:ext uri="{FF2B5EF4-FFF2-40B4-BE49-F238E27FC236}">
                      <a16:creationId xmlns:a16="http://schemas.microsoft.com/office/drawing/2014/main" id="{A94BED1C-D74F-E742-8184-0E425CC4594E}"/>
                    </a:ext>
                  </a:extLst>
                </p:cNvPr>
                <p:cNvPicPr/>
                <p:nvPr/>
              </p:nvPicPr>
              <p:blipFill>
                <a:blip r:embed="rId165"/>
                <a:stretch>
                  <a:fillRect/>
                </a:stretch>
              </p:blipFill>
              <p:spPr>
                <a:xfrm>
                  <a:off x="11107510" y="2348383"/>
                  <a:ext cx="259200" cy="227880"/>
                </a:xfrm>
                <a:prstGeom prst="rect">
                  <a:avLst/>
                </a:prstGeom>
              </p:spPr>
            </p:pic>
          </mc:Fallback>
        </mc:AlternateContent>
        <mc:AlternateContent xmlns:mc="http://schemas.openxmlformats.org/markup-compatibility/2006">
          <mc:Choice xmlns:p14="http://schemas.microsoft.com/office/powerpoint/2010/main" Requires="p14">
            <p:contentPart p14:bwMode="auto" r:id="rId166">
              <p14:nvContentPartPr>
                <p14:cNvPr id="45" name="Ink 44">
                  <a:extLst>
                    <a:ext uri="{FF2B5EF4-FFF2-40B4-BE49-F238E27FC236}">
                      <a16:creationId xmlns:a16="http://schemas.microsoft.com/office/drawing/2014/main" id="{587F4B05-BC7B-D444-B96F-FCB47765FC08}"/>
                    </a:ext>
                  </a:extLst>
                </p14:cNvPr>
                <p14:cNvContentPartPr/>
                <p14:nvPr/>
              </p14:nvContentPartPr>
              <p14:xfrm>
                <a:off x="11399470" y="2436223"/>
                <a:ext cx="51480" cy="8280"/>
              </p14:xfrm>
            </p:contentPart>
          </mc:Choice>
          <mc:Fallback>
            <p:pic>
              <p:nvPicPr>
                <p:cNvPr id="45" name="Ink 44">
                  <a:extLst>
                    <a:ext uri="{FF2B5EF4-FFF2-40B4-BE49-F238E27FC236}">
                      <a16:creationId xmlns:a16="http://schemas.microsoft.com/office/drawing/2014/main" id="{587F4B05-BC7B-D444-B96F-FCB47765FC08}"/>
                    </a:ext>
                  </a:extLst>
                </p:cNvPr>
                <p:cNvPicPr/>
                <p:nvPr/>
              </p:nvPicPr>
              <p:blipFill>
                <a:blip r:embed="rId167"/>
                <a:stretch>
                  <a:fillRect/>
                </a:stretch>
              </p:blipFill>
              <p:spPr>
                <a:xfrm>
                  <a:off x="11368870" y="2405623"/>
                  <a:ext cx="112680" cy="69480"/>
                </a:xfrm>
                <a:prstGeom prst="rect">
                  <a:avLst/>
                </a:prstGeom>
              </p:spPr>
            </p:pic>
          </mc:Fallback>
        </mc:AlternateContent>
        <mc:AlternateContent xmlns:mc="http://schemas.openxmlformats.org/markup-compatibility/2006">
          <mc:Choice xmlns:p14="http://schemas.microsoft.com/office/powerpoint/2010/main" Requires="p14">
            <p:contentPart p14:bwMode="auto" r:id="rId168">
              <p14:nvContentPartPr>
                <p14:cNvPr id="46" name="Ink 45">
                  <a:extLst>
                    <a:ext uri="{FF2B5EF4-FFF2-40B4-BE49-F238E27FC236}">
                      <a16:creationId xmlns:a16="http://schemas.microsoft.com/office/drawing/2014/main" id="{9AC0FD7C-EA15-0A4E-95E0-BFFDA6623DA4}"/>
                    </a:ext>
                  </a:extLst>
                </p14:cNvPr>
                <p14:cNvContentPartPr/>
                <p14:nvPr/>
              </p14:nvContentPartPr>
              <p14:xfrm>
                <a:off x="11534110" y="2273143"/>
                <a:ext cx="164160" cy="340200"/>
              </p14:xfrm>
            </p:contentPart>
          </mc:Choice>
          <mc:Fallback>
            <p:pic>
              <p:nvPicPr>
                <p:cNvPr id="46" name="Ink 45">
                  <a:extLst>
                    <a:ext uri="{FF2B5EF4-FFF2-40B4-BE49-F238E27FC236}">
                      <a16:creationId xmlns:a16="http://schemas.microsoft.com/office/drawing/2014/main" id="{9AC0FD7C-EA15-0A4E-95E0-BFFDA6623DA4}"/>
                    </a:ext>
                  </a:extLst>
                </p:cNvPr>
                <p:cNvPicPr/>
                <p:nvPr/>
              </p:nvPicPr>
              <p:blipFill>
                <a:blip r:embed="rId169"/>
                <a:stretch>
                  <a:fillRect/>
                </a:stretch>
              </p:blipFill>
              <p:spPr>
                <a:xfrm>
                  <a:off x="11503510" y="2242183"/>
                  <a:ext cx="225360" cy="401400"/>
                </a:xfrm>
                <a:prstGeom prst="rect">
                  <a:avLst/>
                </a:prstGeom>
              </p:spPr>
            </p:pic>
          </mc:Fallback>
        </mc:AlternateContent>
        <mc:AlternateContent xmlns:mc="http://schemas.openxmlformats.org/markup-compatibility/2006">
          <mc:Choice xmlns:p14="http://schemas.microsoft.com/office/powerpoint/2010/main" Requires="p14">
            <p:contentPart p14:bwMode="auto" r:id="rId170">
              <p14:nvContentPartPr>
                <p14:cNvPr id="47" name="Ink 46">
                  <a:extLst>
                    <a:ext uri="{FF2B5EF4-FFF2-40B4-BE49-F238E27FC236}">
                      <a16:creationId xmlns:a16="http://schemas.microsoft.com/office/drawing/2014/main" id="{01E40C05-010D-684A-BC6E-DABA03EE827D}"/>
                    </a:ext>
                  </a:extLst>
                </p14:cNvPr>
                <p14:cNvContentPartPr/>
                <p14:nvPr/>
              </p14:nvContentPartPr>
              <p14:xfrm>
                <a:off x="11963590" y="2513623"/>
                <a:ext cx="8280" cy="30240"/>
              </p14:xfrm>
            </p:contentPart>
          </mc:Choice>
          <mc:Fallback>
            <p:pic>
              <p:nvPicPr>
                <p:cNvPr id="47" name="Ink 46">
                  <a:extLst>
                    <a:ext uri="{FF2B5EF4-FFF2-40B4-BE49-F238E27FC236}">
                      <a16:creationId xmlns:a16="http://schemas.microsoft.com/office/drawing/2014/main" id="{01E40C05-010D-684A-BC6E-DABA03EE827D}"/>
                    </a:ext>
                  </a:extLst>
                </p:cNvPr>
                <p:cNvPicPr/>
                <p:nvPr/>
              </p:nvPicPr>
              <p:blipFill>
                <a:blip r:embed="rId171"/>
                <a:stretch>
                  <a:fillRect/>
                </a:stretch>
              </p:blipFill>
              <p:spPr>
                <a:xfrm>
                  <a:off x="11932990" y="2483023"/>
                  <a:ext cx="69480" cy="91800"/>
                </a:xfrm>
                <a:prstGeom prst="rect">
                  <a:avLst/>
                </a:prstGeom>
              </p:spPr>
            </p:pic>
          </mc:Fallback>
        </mc:AlternateContent>
        <mc:AlternateContent xmlns:mc="http://schemas.openxmlformats.org/markup-compatibility/2006">
          <mc:Choice xmlns:p14="http://schemas.microsoft.com/office/powerpoint/2010/main" Requires="p14">
            <p:contentPart p14:bwMode="auto" r:id="rId172">
              <p14:nvContentPartPr>
                <p14:cNvPr id="26" name="Ink 25">
                  <a:extLst>
                    <a:ext uri="{FF2B5EF4-FFF2-40B4-BE49-F238E27FC236}">
                      <a16:creationId xmlns:a16="http://schemas.microsoft.com/office/drawing/2014/main" id="{28D065F1-6D2D-0A4E-B69B-015DCB99161B}"/>
                    </a:ext>
                  </a:extLst>
                </p14:cNvPr>
                <p14:cNvContentPartPr/>
                <p14:nvPr/>
              </p14:nvContentPartPr>
              <p14:xfrm>
                <a:off x="3605470" y="3565903"/>
                <a:ext cx="1375920" cy="474840"/>
              </p14:xfrm>
            </p:contentPart>
          </mc:Choice>
          <mc:Fallback>
            <p:pic>
              <p:nvPicPr>
                <p:cNvPr id="26" name="Ink 25">
                  <a:extLst>
                    <a:ext uri="{FF2B5EF4-FFF2-40B4-BE49-F238E27FC236}">
                      <a16:creationId xmlns:a16="http://schemas.microsoft.com/office/drawing/2014/main" id="{28D065F1-6D2D-0A4E-B69B-015DCB99161B}"/>
                    </a:ext>
                  </a:extLst>
                </p:cNvPr>
                <p:cNvPicPr/>
                <p:nvPr/>
              </p:nvPicPr>
              <p:blipFill>
                <a:blip r:embed="rId173"/>
                <a:stretch>
                  <a:fillRect/>
                </a:stretch>
              </p:blipFill>
              <p:spPr>
                <a:xfrm>
                  <a:off x="3574510" y="3534943"/>
                  <a:ext cx="1437120" cy="536400"/>
                </a:xfrm>
                <a:prstGeom prst="rect">
                  <a:avLst/>
                </a:prstGeom>
              </p:spPr>
            </p:pic>
          </mc:Fallback>
        </mc:AlternateContent>
        <mc:AlternateContent xmlns:mc="http://schemas.openxmlformats.org/markup-compatibility/2006">
          <mc:Choice xmlns:p14="http://schemas.microsoft.com/office/powerpoint/2010/main" Requires="p14">
            <p:contentPart p14:bwMode="auto" r:id="rId174">
              <p14:nvContentPartPr>
                <p14:cNvPr id="27" name="Ink 26">
                  <a:extLst>
                    <a:ext uri="{FF2B5EF4-FFF2-40B4-BE49-F238E27FC236}">
                      <a16:creationId xmlns:a16="http://schemas.microsoft.com/office/drawing/2014/main" id="{105622A1-C115-2B49-B8C4-22E2BD3D3490}"/>
                    </a:ext>
                  </a:extLst>
                </p14:cNvPr>
                <p14:cNvContentPartPr/>
                <p14:nvPr/>
              </p14:nvContentPartPr>
              <p14:xfrm>
                <a:off x="3608710" y="3536743"/>
                <a:ext cx="1587600" cy="576000"/>
              </p14:xfrm>
            </p:contentPart>
          </mc:Choice>
          <mc:Fallback>
            <p:pic>
              <p:nvPicPr>
                <p:cNvPr id="27" name="Ink 26">
                  <a:extLst>
                    <a:ext uri="{FF2B5EF4-FFF2-40B4-BE49-F238E27FC236}">
                      <a16:creationId xmlns:a16="http://schemas.microsoft.com/office/drawing/2014/main" id="{105622A1-C115-2B49-B8C4-22E2BD3D3490}"/>
                    </a:ext>
                  </a:extLst>
                </p:cNvPr>
                <p:cNvPicPr/>
                <p:nvPr/>
              </p:nvPicPr>
              <p:blipFill>
                <a:blip r:embed="rId175"/>
                <a:stretch>
                  <a:fillRect/>
                </a:stretch>
              </p:blipFill>
              <p:spPr>
                <a:xfrm>
                  <a:off x="3578110" y="3506143"/>
                  <a:ext cx="1648800" cy="637560"/>
                </a:xfrm>
                <a:prstGeom prst="rect">
                  <a:avLst/>
                </a:prstGeom>
              </p:spPr>
            </p:pic>
          </mc:Fallback>
        </mc:AlternateContent>
        <mc:AlternateContent xmlns:mc="http://schemas.openxmlformats.org/markup-compatibility/2006">
          <mc:Choice xmlns:p14="http://schemas.microsoft.com/office/powerpoint/2010/main" Requires="p14">
            <p:contentPart p14:bwMode="auto" r:id="rId176">
              <p14:nvContentPartPr>
                <p14:cNvPr id="156" name="Ink 155">
                  <a:extLst>
                    <a:ext uri="{FF2B5EF4-FFF2-40B4-BE49-F238E27FC236}">
                      <a16:creationId xmlns:a16="http://schemas.microsoft.com/office/drawing/2014/main" id="{E5FF5EEC-9B48-914D-A0D3-EFF23B8A39CB}"/>
                    </a:ext>
                  </a:extLst>
                </p14:cNvPr>
                <p14:cNvContentPartPr/>
                <p14:nvPr/>
              </p14:nvContentPartPr>
              <p14:xfrm>
                <a:off x="8413270" y="1559983"/>
                <a:ext cx="668160" cy="593640"/>
              </p14:xfrm>
            </p:contentPart>
          </mc:Choice>
          <mc:Fallback>
            <p:pic>
              <p:nvPicPr>
                <p:cNvPr id="156" name="Ink 155">
                  <a:extLst>
                    <a:ext uri="{FF2B5EF4-FFF2-40B4-BE49-F238E27FC236}">
                      <a16:creationId xmlns:a16="http://schemas.microsoft.com/office/drawing/2014/main" id="{E5FF5EEC-9B48-914D-A0D3-EFF23B8A39CB}"/>
                    </a:ext>
                  </a:extLst>
                </p:cNvPr>
                <p:cNvPicPr/>
                <p:nvPr/>
              </p:nvPicPr>
              <p:blipFill>
                <a:blip r:embed="rId177"/>
                <a:stretch>
                  <a:fillRect/>
                </a:stretch>
              </p:blipFill>
              <p:spPr>
                <a:xfrm>
                  <a:off x="8382670" y="1529383"/>
                  <a:ext cx="729720" cy="655200"/>
                </a:xfrm>
                <a:prstGeom prst="rect">
                  <a:avLst/>
                </a:prstGeom>
              </p:spPr>
            </p:pic>
          </mc:Fallback>
        </mc:AlternateContent>
        <mc:AlternateContent xmlns:mc="http://schemas.openxmlformats.org/markup-compatibility/2006">
          <mc:Choice xmlns:p14="http://schemas.microsoft.com/office/powerpoint/2010/main" Requires="p14">
            <p:contentPart p14:bwMode="auto" r:id="rId178">
              <p14:nvContentPartPr>
                <p14:cNvPr id="157" name="Ink 156">
                  <a:extLst>
                    <a:ext uri="{FF2B5EF4-FFF2-40B4-BE49-F238E27FC236}">
                      <a16:creationId xmlns:a16="http://schemas.microsoft.com/office/drawing/2014/main" id="{5BFA78C8-1D13-1E4E-9A56-97968732238B}"/>
                    </a:ext>
                  </a:extLst>
                </p14:cNvPr>
                <p14:cNvContentPartPr/>
                <p14:nvPr/>
              </p14:nvContentPartPr>
              <p14:xfrm>
                <a:off x="8632150" y="1571143"/>
                <a:ext cx="478440" cy="455400"/>
              </p14:xfrm>
            </p:contentPart>
          </mc:Choice>
          <mc:Fallback>
            <p:pic>
              <p:nvPicPr>
                <p:cNvPr id="157" name="Ink 156">
                  <a:extLst>
                    <a:ext uri="{FF2B5EF4-FFF2-40B4-BE49-F238E27FC236}">
                      <a16:creationId xmlns:a16="http://schemas.microsoft.com/office/drawing/2014/main" id="{5BFA78C8-1D13-1E4E-9A56-97968732238B}"/>
                    </a:ext>
                  </a:extLst>
                </p:cNvPr>
                <p:cNvPicPr/>
                <p:nvPr/>
              </p:nvPicPr>
              <p:blipFill>
                <a:blip r:embed="rId179"/>
                <a:stretch>
                  <a:fillRect/>
                </a:stretch>
              </p:blipFill>
              <p:spPr>
                <a:xfrm>
                  <a:off x="8601550" y="1540183"/>
                  <a:ext cx="539640" cy="516600"/>
                </a:xfrm>
                <a:prstGeom prst="rect">
                  <a:avLst/>
                </a:prstGeom>
              </p:spPr>
            </p:pic>
          </mc:Fallback>
        </mc:AlternateContent>
        <mc:AlternateContent xmlns:mc="http://schemas.openxmlformats.org/markup-compatibility/2006">
          <mc:Choice xmlns:p14="http://schemas.microsoft.com/office/powerpoint/2010/main" Requires="p14">
            <p:contentPart p14:bwMode="auto" r:id="rId180">
              <p14:nvContentPartPr>
                <p14:cNvPr id="49" name="Ink 48">
                  <a:extLst>
                    <a:ext uri="{FF2B5EF4-FFF2-40B4-BE49-F238E27FC236}">
                      <a16:creationId xmlns:a16="http://schemas.microsoft.com/office/drawing/2014/main" id="{6B769CE6-D128-5B45-8A59-1B73A6DB3341}"/>
                    </a:ext>
                  </a:extLst>
                </p14:cNvPr>
                <p14:cNvContentPartPr/>
                <p14:nvPr/>
              </p14:nvContentPartPr>
              <p14:xfrm>
                <a:off x="7311310" y="2881183"/>
                <a:ext cx="363240" cy="663120"/>
              </p14:xfrm>
            </p:contentPart>
          </mc:Choice>
          <mc:Fallback>
            <p:pic>
              <p:nvPicPr>
                <p:cNvPr id="49" name="Ink 48">
                  <a:extLst>
                    <a:ext uri="{FF2B5EF4-FFF2-40B4-BE49-F238E27FC236}">
                      <a16:creationId xmlns:a16="http://schemas.microsoft.com/office/drawing/2014/main" id="{6B769CE6-D128-5B45-8A59-1B73A6DB3341}"/>
                    </a:ext>
                  </a:extLst>
                </p:cNvPr>
                <p:cNvPicPr/>
                <p:nvPr/>
              </p:nvPicPr>
              <p:blipFill>
                <a:blip r:embed="rId181"/>
                <a:stretch>
                  <a:fillRect/>
                </a:stretch>
              </p:blipFill>
              <p:spPr>
                <a:xfrm>
                  <a:off x="7280710" y="2850583"/>
                  <a:ext cx="424800" cy="724680"/>
                </a:xfrm>
                <a:prstGeom prst="rect">
                  <a:avLst/>
                </a:prstGeom>
              </p:spPr>
            </p:pic>
          </mc:Fallback>
        </mc:AlternateContent>
        <mc:AlternateContent xmlns:mc="http://schemas.openxmlformats.org/markup-compatibility/2006">
          <mc:Choice xmlns:p14="http://schemas.microsoft.com/office/powerpoint/2010/main" Requires="p14">
            <p:contentPart p14:bwMode="auto" r:id="rId182">
              <p14:nvContentPartPr>
                <p14:cNvPr id="50" name="Ink 49">
                  <a:extLst>
                    <a:ext uri="{FF2B5EF4-FFF2-40B4-BE49-F238E27FC236}">
                      <a16:creationId xmlns:a16="http://schemas.microsoft.com/office/drawing/2014/main" id="{6F002018-F418-BE40-9BA0-4F69146CF692}"/>
                    </a:ext>
                  </a:extLst>
                </p14:cNvPr>
                <p14:cNvContentPartPr/>
                <p14:nvPr/>
              </p14:nvContentPartPr>
              <p14:xfrm>
                <a:off x="6328150" y="3936343"/>
                <a:ext cx="380160" cy="320760"/>
              </p14:xfrm>
            </p:contentPart>
          </mc:Choice>
          <mc:Fallback>
            <p:pic>
              <p:nvPicPr>
                <p:cNvPr id="50" name="Ink 49">
                  <a:extLst>
                    <a:ext uri="{FF2B5EF4-FFF2-40B4-BE49-F238E27FC236}">
                      <a16:creationId xmlns:a16="http://schemas.microsoft.com/office/drawing/2014/main" id="{6F002018-F418-BE40-9BA0-4F69146CF692}"/>
                    </a:ext>
                  </a:extLst>
                </p:cNvPr>
                <p:cNvPicPr/>
                <p:nvPr/>
              </p:nvPicPr>
              <p:blipFill>
                <a:blip r:embed="rId183"/>
                <a:stretch>
                  <a:fillRect/>
                </a:stretch>
              </p:blipFill>
              <p:spPr>
                <a:xfrm>
                  <a:off x="6297550" y="3905383"/>
                  <a:ext cx="441360" cy="381960"/>
                </a:xfrm>
                <a:prstGeom prst="rect">
                  <a:avLst/>
                </a:prstGeom>
              </p:spPr>
            </p:pic>
          </mc:Fallback>
        </mc:AlternateContent>
        <mc:AlternateContent xmlns:mc="http://schemas.openxmlformats.org/markup-compatibility/2006">
          <mc:Choice xmlns:p14="http://schemas.microsoft.com/office/powerpoint/2010/main" Requires="p14">
            <p:contentPart p14:bwMode="auto" r:id="rId184">
              <p14:nvContentPartPr>
                <p14:cNvPr id="51" name="Ink 50">
                  <a:extLst>
                    <a:ext uri="{FF2B5EF4-FFF2-40B4-BE49-F238E27FC236}">
                      <a16:creationId xmlns:a16="http://schemas.microsoft.com/office/drawing/2014/main" id="{B8C256A0-047A-7C48-B0FF-99BEDA324262}"/>
                    </a:ext>
                  </a:extLst>
                </p14:cNvPr>
                <p14:cNvContentPartPr/>
                <p14:nvPr/>
              </p14:nvContentPartPr>
              <p14:xfrm>
                <a:off x="6894790" y="4055143"/>
                <a:ext cx="97560" cy="73080"/>
              </p14:xfrm>
            </p:contentPart>
          </mc:Choice>
          <mc:Fallback>
            <p:pic>
              <p:nvPicPr>
                <p:cNvPr id="51" name="Ink 50">
                  <a:extLst>
                    <a:ext uri="{FF2B5EF4-FFF2-40B4-BE49-F238E27FC236}">
                      <a16:creationId xmlns:a16="http://schemas.microsoft.com/office/drawing/2014/main" id="{B8C256A0-047A-7C48-B0FF-99BEDA324262}"/>
                    </a:ext>
                  </a:extLst>
                </p:cNvPr>
                <p:cNvPicPr/>
                <p:nvPr/>
              </p:nvPicPr>
              <p:blipFill>
                <a:blip r:embed="rId185"/>
                <a:stretch>
                  <a:fillRect/>
                </a:stretch>
              </p:blipFill>
              <p:spPr>
                <a:xfrm>
                  <a:off x="6863830" y="4024183"/>
                  <a:ext cx="158760" cy="134280"/>
                </a:xfrm>
                <a:prstGeom prst="rect">
                  <a:avLst/>
                </a:prstGeom>
              </p:spPr>
            </p:pic>
          </mc:Fallback>
        </mc:AlternateContent>
        <mc:AlternateContent xmlns:mc="http://schemas.openxmlformats.org/markup-compatibility/2006">
          <mc:Choice xmlns:p14="http://schemas.microsoft.com/office/powerpoint/2010/main" Requires="p14">
            <p:contentPart p14:bwMode="auto" r:id="rId186">
              <p14:nvContentPartPr>
                <p14:cNvPr id="52" name="Ink 51">
                  <a:extLst>
                    <a:ext uri="{FF2B5EF4-FFF2-40B4-BE49-F238E27FC236}">
                      <a16:creationId xmlns:a16="http://schemas.microsoft.com/office/drawing/2014/main" id="{7C70BA7B-07A4-F241-B1A8-46601E99F2FC}"/>
                    </a:ext>
                  </a:extLst>
                </p14:cNvPr>
                <p14:cNvContentPartPr/>
                <p14:nvPr/>
              </p14:nvContentPartPr>
              <p14:xfrm>
                <a:off x="7057870" y="3943903"/>
                <a:ext cx="183960" cy="181080"/>
              </p14:xfrm>
            </p:contentPart>
          </mc:Choice>
          <mc:Fallback>
            <p:pic>
              <p:nvPicPr>
                <p:cNvPr id="52" name="Ink 51">
                  <a:extLst>
                    <a:ext uri="{FF2B5EF4-FFF2-40B4-BE49-F238E27FC236}">
                      <a16:creationId xmlns:a16="http://schemas.microsoft.com/office/drawing/2014/main" id="{7C70BA7B-07A4-F241-B1A8-46601E99F2FC}"/>
                    </a:ext>
                  </a:extLst>
                </p:cNvPr>
                <p:cNvPicPr/>
                <p:nvPr/>
              </p:nvPicPr>
              <p:blipFill>
                <a:blip r:embed="rId187"/>
                <a:stretch>
                  <a:fillRect/>
                </a:stretch>
              </p:blipFill>
              <p:spPr>
                <a:xfrm>
                  <a:off x="7027270" y="3913303"/>
                  <a:ext cx="245520" cy="242280"/>
                </a:xfrm>
                <a:prstGeom prst="rect">
                  <a:avLst/>
                </a:prstGeom>
              </p:spPr>
            </p:pic>
          </mc:Fallback>
        </mc:AlternateContent>
        <mc:AlternateContent xmlns:mc="http://schemas.openxmlformats.org/markup-compatibility/2006">
          <mc:Choice xmlns:p14="http://schemas.microsoft.com/office/powerpoint/2010/main" Requires="p14">
            <p:contentPart p14:bwMode="auto" r:id="rId188">
              <p14:nvContentPartPr>
                <p14:cNvPr id="53" name="Ink 52">
                  <a:extLst>
                    <a:ext uri="{FF2B5EF4-FFF2-40B4-BE49-F238E27FC236}">
                      <a16:creationId xmlns:a16="http://schemas.microsoft.com/office/drawing/2014/main" id="{4DCC35F6-A86C-B944-8FBA-2E0C564978B6}"/>
                    </a:ext>
                  </a:extLst>
                </p14:cNvPr>
                <p14:cNvContentPartPr/>
                <p14:nvPr/>
              </p14:nvContentPartPr>
              <p14:xfrm>
                <a:off x="7363510" y="3889903"/>
                <a:ext cx="376200" cy="169200"/>
              </p14:xfrm>
            </p:contentPart>
          </mc:Choice>
          <mc:Fallback>
            <p:pic>
              <p:nvPicPr>
                <p:cNvPr id="53" name="Ink 52">
                  <a:extLst>
                    <a:ext uri="{FF2B5EF4-FFF2-40B4-BE49-F238E27FC236}">
                      <a16:creationId xmlns:a16="http://schemas.microsoft.com/office/drawing/2014/main" id="{4DCC35F6-A86C-B944-8FBA-2E0C564978B6}"/>
                    </a:ext>
                  </a:extLst>
                </p:cNvPr>
                <p:cNvPicPr/>
                <p:nvPr/>
              </p:nvPicPr>
              <p:blipFill>
                <a:blip r:embed="rId189"/>
                <a:stretch>
                  <a:fillRect/>
                </a:stretch>
              </p:blipFill>
              <p:spPr>
                <a:xfrm>
                  <a:off x="7332550" y="3859303"/>
                  <a:ext cx="437400" cy="230760"/>
                </a:xfrm>
                <a:prstGeom prst="rect">
                  <a:avLst/>
                </a:prstGeom>
              </p:spPr>
            </p:pic>
          </mc:Fallback>
        </mc:AlternateContent>
        <mc:AlternateContent xmlns:mc="http://schemas.openxmlformats.org/markup-compatibility/2006">
          <mc:Choice xmlns:p14="http://schemas.microsoft.com/office/powerpoint/2010/main" Requires="p14">
            <p:contentPart p14:bwMode="auto" r:id="rId190">
              <p14:nvContentPartPr>
                <p14:cNvPr id="54" name="Ink 53">
                  <a:extLst>
                    <a:ext uri="{FF2B5EF4-FFF2-40B4-BE49-F238E27FC236}">
                      <a16:creationId xmlns:a16="http://schemas.microsoft.com/office/drawing/2014/main" id="{84D2464A-73ED-F648-8BDB-443776D15BFD}"/>
                    </a:ext>
                  </a:extLst>
                </p14:cNvPr>
                <p14:cNvContentPartPr/>
                <p14:nvPr/>
              </p14:nvContentPartPr>
              <p14:xfrm>
                <a:off x="7727110" y="3779023"/>
                <a:ext cx="31320" cy="11520"/>
              </p14:xfrm>
            </p:contentPart>
          </mc:Choice>
          <mc:Fallback>
            <p:pic>
              <p:nvPicPr>
                <p:cNvPr id="54" name="Ink 53">
                  <a:extLst>
                    <a:ext uri="{FF2B5EF4-FFF2-40B4-BE49-F238E27FC236}">
                      <a16:creationId xmlns:a16="http://schemas.microsoft.com/office/drawing/2014/main" id="{84D2464A-73ED-F648-8BDB-443776D15BFD}"/>
                    </a:ext>
                  </a:extLst>
                </p:cNvPr>
                <p:cNvPicPr/>
                <p:nvPr/>
              </p:nvPicPr>
              <p:blipFill>
                <a:blip r:embed="rId191"/>
                <a:stretch>
                  <a:fillRect/>
                </a:stretch>
              </p:blipFill>
              <p:spPr>
                <a:xfrm>
                  <a:off x="7696510" y="3748423"/>
                  <a:ext cx="92520" cy="73080"/>
                </a:xfrm>
                <a:prstGeom prst="rect">
                  <a:avLst/>
                </a:prstGeom>
              </p:spPr>
            </p:pic>
          </mc:Fallback>
        </mc:AlternateContent>
        <mc:AlternateContent xmlns:mc="http://schemas.openxmlformats.org/markup-compatibility/2006">
          <mc:Choice xmlns:p14="http://schemas.microsoft.com/office/powerpoint/2010/main" Requires="p14">
            <p:contentPart p14:bwMode="auto" r:id="rId192">
              <p14:nvContentPartPr>
                <p14:cNvPr id="55" name="Ink 54">
                  <a:extLst>
                    <a:ext uri="{FF2B5EF4-FFF2-40B4-BE49-F238E27FC236}">
                      <a16:creationId xmlns:a16="http://schemas.microsoft.com/office/drawing/2014/main" id="{A02861E6-17E1-BF41-8E0C-F3AF8F300071}"/>
                    </a:ext>
                  </a:extLst>
                </p14:cNvPr>
                <p14:cNvContentPartPr/>
                <p14:nvPr/>
              </p14:nvContentPartPr>
              <p14:xfrm>
                <a:off x="7894870" y="3805303"/>
                <a:ext cx="273600" cy="109080"/>
              </p14:xfrm>
            </p:contentPart>
          </mc:Choice>
          <mc:Fallback>
            <p:pic>
              <p:nvPicPr>
                <p:cNvPr id="55" name="Ink 54">
                  <a:extLst>
                    <a:ext uri="{FF2B5EF4-FFF2-40B4-BE49-F238E27FC236}">
                      <a16:creationId xmlns:a16="http://schemas.microsoft.com/office/drawing/2014/main" id="{A02861E6-17E1-BF41-8E0C-F3AF8F300071}"/>
                    </a:ext>
                  </a:extLst>
                </p:cNvPr>
                <p:cNvPicPr/>
                <p:nvPr/>
              </p:nvPicPr>
              <p:blipFill>
                <a:blip r:embed="rId193"/>
                <a:stretch>
                  <a:fillRect/>
                </a:stretch>
              </p:blipFill>
              <p:spPr>
                <a:xfrm>
                  <a:off x="7864270" y="3774703"/>
                  <a:ext cx="334800" cy="170280"/>
                </a:xfrm>
                <a:prstGeom prst="rect">
                  <a:avLst/>
                </a:prstGeom>
              </p:spPr>
            </p:pic>
          </mc:Fallback>
        </mc:AlternateContent>
        <mc:AlternateContent xmlns:mc="http://schemas.openxmlformats.org/markup-compatibility/2006">
          <mc:Choice xmlns:p14="http://schemas.microsoft.com/office/powerpoint/2010/main" Requires="p14">
            <p:contentPart p14:bwMode="auto" r:id="rId194">
              <p14:nvContentPartPr>
                <p14:cNvPr id="56" name="Ink 55">
                  <a:extLst>
                    <a:ext uri="{FF2B5EF4-FFF2-40B4-BE49-F238E27FC236}">
                      <a16:creationId xmlns:a16="http://schemas.microsoft.com/office/drawing/2014/main" id="{636927CD-C753-A641-9618-35166EEB0A6C}"/>
                    </a:ext>
                  </a:extLst>
                </p14:cNvPr>
                <p14:cNvContentPartPr/>
                <p14:nvPr/>
              </p14:nvContentPartPr>
              <p14:xfrm>
                <a:off x="8343430" y="3640063"/>
                <a:ext cx="299880" cy="259200"/>
              </p14:xfrm>
            </p:contentPart>
          </mc:Choice>
          <mc:Fallback>
            <p:pic>
              <p:nvPicPr>
                <p:cNvPr id="56" name="Ink 55">
                  <a:extLst>
                    <a:ext uri="{FF2B5EF4-FFF2-40B4-BE49-F238E27FC236}">
                      <a16:creationId xmlns:a16="http://schemas.microsoft.com/office/drawing/2014/main" id="{636927CD-C753-A641-9618-35166EEB0A6C}"/>
                    </a:ext>
                  </a:extLst>
                </p:cNvPr>
                <p:cNvPicPr/>
                <p:nvPr/>
              </p:nvPicPr>
              <p:blipFill>
                <a:blip r:embed="rId195"/>
                <a:stretch>
                  <a:fillRect/>
                </a:stretch>
              </p:blipFill>
              <p:spPr>
                <a:xfrm>
                  <a:off x="8312830" y="3609463"/>
                  <a:ext cx="361440" cy="320760"/>
                </a:xfrm>
                <a:prstGeom prst="rect">
                  <a:avLst/>
                </a:prstGeom>
              </p:spPr>
            </p:pic>
          </mc:Fallback>
        </mc:AlternateContent>
        <mc:AlternateContent xmlns:mc="http://schemas.openxmlformats.org/markup-compatibility/2006">
          <mc:Choice xmlns:p14="http://schemas.microsoft.com/office/powerpoint/2010/main" Requires="p14">
            <p:contentPart p14:bwMode="auto" r:id="rId196">
              <p14:nvContentPartPr>
                <p14:cNvPr id="57" name="Ink 56">
                  <a:extLst>
                    <a:ext uri="{FF2B5EF4-FFF2-40B4-BE49-F238E27FC236}">
                      <a16:creationId xmlns:a16="http://schemas.microsoft.com/office/drawing/2014/main" id="{D180789E-689E-4C48-B5C9-75A33DE1AF74}"/>
                    </a:ext>
                  </a:extLst>
                </p14:cNvPr>
                <p14:cNvContentPartPr/>
                <p14:nvPr/>
              </p14:nvContentPartPr>
              <p14:xfrm>
                <a:off x="8869030" y="3699823"/>
                <a:ext cx="22680" cy="29160"/>
              </p14:xfrm>
            </p:contentPart>
          </mc:Choice>
          <mc:Fallback>
            <p:pic>
              <p:nvPicPr>
                <p:cNvPr id="57" name="Ink 56">
                  <a:extLst>
                    <a:ext uri="{FF2B5EF4-FFF2-40B4-BE49-F238E27FC236}">
                      <a16:creationId xmlns:a16="http://schemas.microsoft.com/office/drawing/2014/main" id="{D180789E-689E-4C48-B5C9-75A33DE1AF74}"/>
                    </a:ext>
                  </a:extLst>
                </p:cNvPr>
                <p:cNvPicPr/>
                <p:nvPr/>
              </p:nvPicPr>
              <p:blipFill>
                <a:blip r:embed="rId197"/>
                <a:stretch>
                  <a:fillRect/>
                </a:stretch>
              </p:blipFill>
              <p:spPr>
                <a:xfrm>
                  <a:off x="8838070" y="3669223"/>
                  <a:ext cx="84240" cy="90360"/>
                </a:xfrm>
                <a:prstGeom prst="rect">
                  <a:avLst/>
                </a:prstGeom>
              </p:spPr>
            </p:pic>
          </mc:Fallback>
        </mc:AlternateContent>
        <mc:AlternateContent xmlns:mc="http://schemas.openxmlformats.org/markup-compatibility/2006">
          <mc:Choice xmlns:p14="http://schemas.microsoft.com/office/powerpoint/2010/main" Requires="p14">
            <p:contentPart p14:bwMode="auto" r:id="rId198">
              <p14:nvContentPartPr>
                <p14:cNvPr id="58" name="Ink 57">
                  <a:extLst>
                    <a:ext uri="{FF2B5EF4-FFF2-40B4-BE49-F238E27FC236}">
                      <a16:creationId xmlns:a16="http://schemas.microsoft.com/office/drawing/2014/main" id="{DBB1B18A-64EC-ED4D-886F-9072A8D1191F}"/>
                    </a:ext>
                  </a:extLst>
                </p14:cNvPr>
                <p14:cNvContentPartPr/>
                <p14:nvPr/>
              </p14:nvContentPartPr>
              <p14:xfrm>
                <a:off x="9457270" y="3422263"/>
                <a:ext cx="264240" cy="428040"/>
              </p14:xfrm>
            </p:contentPart>
          </mc:Choice>
          <mc:Fallback>
            <p:pic>
              <p:nvPicPr>
                <p:cNvPr id="58" name="Ink 57">
                  <a:extLst>
                    <a:ext uri="{FF2B5EF4-FFF2-40B4-BE49-F238E27FC236}">
                      <a16:creationId xmlns:a16="http://schemas.microsoft.com/office/drawing/2014/main" id="{DBB1B18A-64EC-ED4D-886F-9072A8D1191F}"/>
                    </a:ext>
                  </a:extLst>
                </p:cNvPr>
                <p:cNvPicPr/>
                <p:nvPr/>
              </p:nvPicPr>
              <p:blipFill>
                <a:blip r:embed="rId199"/>
                <a:stretch>
                  <a:fillRect/>
                </a:stretch>
              </p:blipFill>
              <p:spPr>
                <a:xfrm>
                  <a:off x="9426670" y="3391663"/>
                  <a:ext cx="325440" cy="489600"/>
                </a:xfrm>
                <a:prstGeom prst="rect">
                  <a:avLst/>
                </a:prstGeom>
              </p:spPr>
            </p:pic>
          </mc:Fallback>
        </mc:AlternateContent>
        <mc:AlternateContent xmlns:mc="http://schemas.openxmlformats.org/markup-compatibility/2006">
          <mc:Choice xmlns:p14="http://schemas.microsoft.com/office/powerpoint/2010/main" Requires="p14">
            <p:contentPart p14:bwMode="auto" r:id="rId200">
              <p14:nvContentPartPr>
                <p14:cNvPr id="59" name="Ink 58">
                  <a:extLst>
                    <a:ext uri="{FF2B5EF4-FFF2-40B4-BE49-F238E27FC236}">
                      <a16:creationId xmlns:a16="http://schemas.microsoft.com/office/drawing/2014/main" id="{01381183-8AA5-2F46-8922-508F7EB4AE0D}"/>
                    </a:ext>
                  </a:extLst>
                </p14:cNvPr>
                <p14:cNvContentPartPr/>
                <p14:nvPr/>
              </p14:nvContentPartPr>
              <p14:xfrm>
                <a:off x="9853630" y="3502183"/>
                <a:ext cx="334800" cy="251640"/>
              </p14:xfrm>
            </p:contentPart>
          </mc:Choice>
          <mc:Fallback>
            <p:pic>
              <p:nvPicPr>
                <p:cNvPr id="59" name="Ink 58">
                  <a:extLst>
                    <a:ext uri="{FF2B5EF4-FFF2-40B4-BE49-F238E27FC236}">
                      <a16:creationId xmlns:a16="http://schemas.microsoft.com/office/drawing/2014/main" id="{01381183-8AA5-2F46-8922-508F7EB4AE0D}"/>
                    </a:ext>
                  </a:extLst>
                </p:cNvPr>
                <p:cNvPicPr/>
                <p:nvPr/>
              </p:nvPicPr>
              <p:blipFill>
                <a:blip r:embed="rId201"/>
                <a:stretch>
                  <a:fillRect/>
                </a:stretch>
              </p:blipFill>
              <p:spPr>
                <a:xfrm>
                  <a:off x="9823030" y="3471583"/>
                  <a:ext cx="396360" cy="312840"/>
                </a:xfrm>
                <a:prstGeom prst="rect">
                  <a:avLst/>
                </a:prstGeom>
              </p:spPr>
            </p:pic>
          </mc:Fallback>
        </mc:AlternateContent>
        <mc:AlternateContent xmlns:mc="http://schemas.openxmlformats.org/markup-compatibility/2006">
          <mc:Choice xmlns:p14="http://schemas.microsoft.com/office/powerpoint/2010/main" Requires="p14">
            <p:contentPart p14:bwMode="auto" r:id="rId202">
              <p14:nvContentPartPr>
                <p14:cNvPr id="60" name="Ink 59">
                  <a:extLst>
                    <a:ext uri="{FF2B5EF4-FFF2-40B4-BE49-F238E27FC236}">
                      <a16:creationId xmlns:a16="http://schemas.microsoft.com/office/drawing/2014/main" id="{ABBFEC9E-ADAB-AD4A-9B4E-8ABA219B6A48}"/>
                    </a:ext>
                  </a:extLst>
                </p14:cNvPr>
                <p14:cNvContentPartPr/>
                <p14:nvPr/>
              </p14:nvContentPartPr>
              <p14:xfrm>
                <a:off x="10246030" y="3579943"/>
                <a:ext cx="124560" cy="40320"/>
              </p14:xfrm>
            </p:contentPart>
          </mc:Choice>
          <mc:Fallback>
            <p:pic>
              <p:nvPicPr>
                <p:cNvPr id="60" name="Ink 59">
                  <a:extLst>
                    <a:ext uri="{FF2B5EF4-FFF2-40B4-BE49-F238E27FC236}">
                      <a16:creationId xmlns:a16="http://schemas.microsoft.com/office/drawing/2014/main" id="{ABBFEC9E-ADAB-AD4A-9B4E-8ABA219B6A48}"/>
                    </a:ext>
                  </a:extLst>
                </p:cNvPr>
                <p:cNvPicPr/>
                <p:nvPr/>
              </p:nvPicPr>
              <p:blipFill>
                <a:blip r:embed="rId203"/>
                <a:stretch>
                  <a:fillRect/>
                </a:stretch>
              </p:blipFill>
              <p:spPr>
                <a:xfrm>
                  <a:off x="10215430" y="3549343"/>
                  <a:ext cx="185760" cy="101880"/>
                </a:xfrm>
                <a:prstGeom prst="rect">
                  <a:avLst/>
                </a:prstGeom>
              </p:spPr>
            </p:pic>
          </mc:Fallback>
        </mc:AlternateContent>
        <mc:AlternateContent xmlns:mc="http://schemas.openxmlformats.org/markup-compatibility/2006">
          <mc:Choice xmlns:p14="http://schemas.microsoft.com/office/powerpoint/2010/main" Requires="p14">
            <p:contentPart p14:bwMode="auto" r:id="rId204">
              <p14:nvContentPartPr>
                <p14:cNvPr id="61" name="Ink 60">
                  <a:extLst>
                    <a:ext uri="{FF2B5EF4-FFF2-40B4-BE49-F238E27FC236}">
                      <a16:creationId xmlns:a16="http://schemas.microsoft.com/office/drawing/2014/main" id="{270E269C-7227-454C-BFC4-E5DA881601F5}"/>
                    </a:ext>
                  </a:extLst>
                </p14:cNvPr>
                <p14:cNvContentPartPr/>
                <p14:nvPr/>
              </p14:nvContentPartPr>
              <p14:xfrm>
                <a:off x="10444030" y="3437743"/>
                <a:ext cx="182520" cy="197640"/>
              </p14:xfrm>
            </p:contentPart>
          </mc:Choice>
          <mc:Fallback>
            <p:pic>
              <p:nvPicPr>
                <p:cNvPr id="61" name="Ink 60">
                  <a:extLst>
                    <a:ext uri="{FF2B5EF4-FFF2-40B4-BE49-F238E27FC236}">
                      <a16:creationId xmlns:a16="http://schemas.microsoft.com/office/drawing/2014/main" id="{270E269C-7227-454C-BFC4-E5DA881601F5}"/>
                    </a:ext>
                  </a:extLst>
                </p:cNvPr>
                <p:cNvPicPr/>
                <p:nvPr/>
              </p:nvPicPr>
              <p:blipFill>
                <a:blip r:embed="rId205"/>
                <a:stretch>
                  <a:fillRect/>
                </a:stretch>
              </p:blipFill>
              <p:spPr>
                <a:xfrm>
                  <a:off x="10413070" y="3406783"/>
                  <a:ext cx="243720" cy="259200"/>
                </a:xfrm>
                <a:prstGeom prst="rect">
                  <a:avLst/>
                </a:prstGeom>
              </p:spPr>
            </p:pic>
          </mc:Fallback>
        </mc:AlternateContent>
        <mc:AlternateContent xmlns:mc="http://schemas.openxmlformats.org/markup-compatibility/2006">
          <mc:Choice xmlns:p14="http://schemas.microsoft.com/office/powerpoint/2010/main" Requires="p14">
            <p:contentPart p14:bwMode="auto" r:id="rId206">
              <p14:nvContentPartPr>
                <p14:cNvPr id="62" name="Ink 61">
                  <a:extLst>
                    <a:ext uri="{FF2B5EF4-FFF2-40B4-BE49-F238E27FC236}">
                      <a16:creationId xmlns:a16="http://schemas.microsoft.com/office/drawing/2014/main" id="{680AD7C4-B35E-7146-AFC6-8ECD8558A25E}"/>
                    </a:ext>
                  </a:extLst>
                </p14:cNvPr>
                <p14:cNvContentPartPr/>
                <p14:nvPr/>
              </p14:nvContentPartPr>
              <p14:xfrm>
                <a:off x="10765150" y="3344143"/>
                <a:ext cx="335160" cy="238680"/>
              </p14:xfrm>
            </p:contentPart>
          </mc:Choice>
          <mc:Fallback>
            <p:pic>
              <p:nvPicPr>
                <p:cNvPr id="62" name="Ink 61">
                  <a:extLst>
                    <a:ext uri="{FF2B5EF4-FFF2-40B4-BE49-F238E27FC236}">
                      <a16:creationId xmlns:a16="http://schemas.microsoft.com/office/drawing/2014/main" id="{680AD7C4-B35E-7146-AFC6-8ECD8558A25E}"/>
                    </a:ext>
                  </a:extLst>
                </p:cNvPr>
                <p:cNvPicPr/>
                <p:nvPr/>
              </p:nvPicPr>
              <p:blipFill>
                <a:blip r:embed="rId207"/>
                <a:stretch>
                  <a:fillRect/>
                </a:stretch>
              </p:blipFill>
              <p:spPr>
                <a:xfrm>
                  <a:off x="10734190" y="3313543"/>
                  <a:ext cx="396720" cy="300240"/>
                </a:xfrm>
                <a:prstGeom prst="rect">
                  <a:avLst/>
                </a:prstGeom>
              </p:spPr>
            </p:pic>
          </mc:Fallback>
        </mc:AlternateContent>
        <mc:AlternateContent xmlns:mc="http://schemas.openxmlformats.org/markup-compatibility/2006">
          <mc:Choice xmlns:p14="http://schemas.microsoft.com/office/powerpoint/2010/main" Requires="p14">
            <p:contentPart p14:bwMode="auto" r:id="rId208">
              <p14:nvContentPartPr>
                <p14:cNvPr id="63" name="Ink 62">
                  <a:extLst>
                    <a:ext uri="{FF2B5EF4-FFF2-40B4-BE49-F238E27FC236}">
                      <a16:creationId xmlns:a16="http://schemas.microsoft.com/office/drawing/2014/main" id="{30DAAF74-D817-174F-92F2-B0011A81CC9F}"/>
                    </a:ext>
                  </a:extLst>
                </p14:cNvPr>
                <p14:cNvContentPartPr/>
                <p14:nvPr/>
              </p14:nvContentPartPr>
              <p14:xfrm>
                <a:off x="11182390" y="3138223"/>
                <a:ext cx="642240" cy="343080"/>
              </p14:xfrm>
            </p:contentPart>
          </mc:Choice>
          <mc:Fallback>
            <p:pic>
              <p:nvPicPr>
                <p:cNvPr id="63" name="Ink 62">
                  <a:extLst>
                    <a:ext uri="{FF2B5EF4-FFF2-40B4-BE49-F238E27FC236}">
                      <a16:creationId xmlns:a16="http://schemas.microsoft.com/office/drawing/2014/main" id="{30DAAF74-D817-174F-92F2-B0011A81CC9F}"/>
                    </a:ext>
                  </a:extLst>
                </p:cNvPr>
                <p:cNvPicPr/>
                <p:nvPr/>
              </p:nvPicPr>
              <p:blipFill>
                <a:blip r:embed="rId209"/>
                <a:stretch>
                  <a:fillRect/>
                </a:stretch>
              </p:blipFill>
              <p:spPr>
                <a:xfrm>
                  <a:off x="11151790" y="3107623"/>
                  <a:ext cx="703440" cy="404640"/>
                </a:xfrm>
                <a:prstGeom prst="rect">
                  <a:avLst/>
                </a:prstGeom>
              </p:spPr>
            </p:pic>
          </mc:Fallback>
        </mc:AlternateContent>
        <mc:AlternateContent xmlns:mc="http://schemas.openxmlformats.org/markup-compatibility/2006">
          <mc:Choice xmlns:p14="http://schemas.microsoft.com/office/powerpoint/2010/main" Requires="p14">
            <p:contentPart p14:bwMode="auto" r:id="rId210">
              <p14:nvContentPartPr>
                <p14:cNvPr id="64" name="Ink 63">
                  <a:extLst>
                    <a:ext uri="{FF2B5EF4-FFF2-40B4-BE49-F238E27FC236}">
                      <a16:creationId xmlns:a16="http://schemas.microsoft.com/office/drawing/2014/main" id="{048C32F3-B7BB-E445-9F8C-1995E14B214F}"/>
                    </a:ext>
                  </a:extLst>
                </p14:cNvPr>
                <p14:cNvContentPartPr/>
                <p14:nvPr/>
              </p14:nvContentPartPr>
              <p14:xfrm>
                <a:off x="11828590" y="3041743"/>
                <a:ext cx="139680" cy="277200"/>
              </p14:xfrm>
            </p:contentPart>
          </mc:Choice>
          <mc:Fallback>
            <p:pic>
              <p:nvPicPr>
                <p:cNvPr id="64" name="Ink 63">
                  <a:extLst>
                    <a:ext uri="{FF2B5EF4-FFF2-40B4-BE49-F238E27FC236}">
                      <a16:creationId xmlns:a16="http://schemas.microsoft.com/office/drawing/2014/main" id="{048C32F3-B7BB-E445-9F8C-1995E14B214F}"/>
                    </a:ext>
                  </a:extLst>
                </p:cNvPr>
                <p:cNvPicPr/>
                <p:nvPr/>
              </p:nvPicPr>
              <p:blipFill>
                <a:blip r:embed="rId211"/>
                <a:stretch>
                  <a:fillRect/>
                </a:stretch>
              </p:blipFill>
              <p:spPr>
                <a:xfrm>
                  <a:off x="11797990" y="3011143"/>
                  <a:ext cx="200880" cy="338400"/>
                </a:xfrm>
                <a:prstGeom prst="rect">
                  <a:avLst/>
                </a:prstGeom>
              </p:spPr>
            </p:pic>
          </mc:Fallback>
        </mc:AlternateContent>
        <mc:AlternateContent xmlns:mc="http://schemas.openxmlformats.org/markup-compatibility/2006">
          <mc:Choice xmlns:p14="http://schemas.microsoft.com/office/powerpoint/2010/main" Requires="p14">
            <p:contentPart p14:bwMode="auto" r:id="rId212">
              <p14:nvContentPartPr>
                <p14:cNvPr id="65" name="Ink 64">
                  <a:extLst>
                    <a:ext uri="{FF2B5EF4-FFF2-40B4-BE49-F238E27FC236}">
                      <a16:creationId xmlns:a16="http://schemas.microsoft.com/office/drawing/2014/main" id="{2113C410-84BB-114E-B7C3-BCE642511B40}"/>
                    </a:ext>
                  </a:extLst>
                </p14:cNvPr>
                <p14:cNvContentPartPr/>
                <p14:nvPr/>
              </p14:nvContentPartPr>
              <p14:xfrm>
                <a:off x="11853790" y="3114823"/>
                <a:ext cx="65520" cy="232560"/>
              </p14:xfrm>
            </p:contentPart>
          </mc:Choice>
          <mc:Fallback>
            <p:pic>
              <p:nvPicPr>
                <p:cNvPr id="65" name="Ink 64">
                  <a:extLst>
                    <a:ext uri="{FF2B5EF4-FFF2-40B4-BE49-F238E27FC236}">
                      <a16:creationId xmlns:a16="http://schemas.microsoft.com/office/drawing/2014/main" id="{2113C410-84BB-114E-B7C3-BCE642511B40}"/>
                    </a:ext>
                  </a:extLst>
                </p:cNvPr>
                <p:cNvPicPr/>
                <p:nvPr/>
              </p:nvPicPr>
              <p:blipFill>
                <a:blip r:embed="rId213"/>
                <a:stretch>
                  <a:fillRect/>
                </a:stretch>
              </p:blipFill>
              <p:spPr>
                <a:xfrm>
                  <a:off x="11822830" y="3084223"/>
                  <a:ext cx="126720" cy="293760"/>
                </a:xfrm>
                <a:prstGeom prst="rect">
                  <a:avLst/>
                </a:prstGeom>
              </p:spPr>
            </p:pic>
          </mc:Fallback>
        </mc:AlternateContent>
        <mc:AlternateContent xmlns:mc="http://schemas.openxmlformats.org/markup-compatibility/2006">
          <mc:Choice xmlns:p14="http://schemas.microsoft.com/office/powerpoint/2010/main" Requires="p14">
            <p:contentPart p14:bwMode="auto" r:id="rId214">
              <p14:nvContentPartPr>
                <p14:cNvPr id="66" name="Ink 65">
                  <a:extLst>
                    <a:ext uri="{FF2B5EF4-FFF2-40B4-BE49-F238E27FC236}">
                      <a16:creationId xmlns:a16="http://schemas.microsoft.com/office/drawing/2014/main" id="{C495BAE9-B654-924B-9CDE-B10C40CFF3BF}"/>
                    </a:ext>
                  </a:extLst>
                </p14:cNvPr>
                <p14:cNvContentPartPr/>
                <p14:nvPr/>
              </p14:nvContentPartPr>
              <p14:xfrm>
                <a:off x="12003190" y="2953183"/>
                <a:ext cx="139680" cy="448920"/>
              </p14:xfrm>
            </p:contentPart>
          </mc:Choice>
          <mc:Fallback>
            <p:pic>
              <p:nvPicPr>
                <p:cNvPr id="66" name="Ink 65">
                  <a:extLst>
                    <a:ext uri="{FF2B5EF4-FFF2-40B4-BE49-F238E27FC236}">
                      <a16:creationId xmlns:a16="http://schemas.microsoft.com/office/drawing/2014/main" id="{C495BAE9-B654-924B-9CDE-B10C40CFF3BF}"/>
                    </a:ext>
                  </a:extLst>
                </p:cNvPr>
                <p:cNvPicPr/>
                <p:nvPr/>
              </p:nvPicPr>
              <p:blipFill>
                <a:blip r:embed="rId215"/>
                <a:stretch>
                  <a:fillRect/>
                </a:stretch>
              </p:blipFill>
              <p:spPr>
                <a:xfrm>
                  <a:off x="11972590" y="2922583"/>
                  <a:ext cx="200880" cy="510480"/>
                </a:xfrm>
                <a:prstGeom prst="rect">
                  <a:avLst/>
                </a:prstGeom>
              </p:spPr>
            </p:pic>
          </mc:Fallback>
        </mc:AlternateContent>
        <mc:AlternateContent xmlns:mc="http://schemas.openxmlformats.org/markup-compatibility/2006">
          <mc:Choice xmlns:p14="http://schemas.microsoft.com/office/powerpoint/2010/main" Requires="p14">
            <p:contentPart p14:bwMode="auto" r:id="rId216">
              <p14:nvContentPartPr>
                <p14:cNvPr id="69" name="Ink 68">
                  <a:extLst>
                    <a:ext uri="{FF2B5EF4-FFF2-40B4-BE49-F238E27FC236}">
                      <a16:creationId xmlns:a16="http://schemas.microsoft.com/office/drawing/2014/main" id="{5C405EE9-A262-464B-906D-8E34F659CF4E}"/>
                    </a:ext>
                  </a:extLst>
                </p14:cNvPr>
                <p14:cNvContentPartPr/>
                <p14:nvPr/>
              </p14:nvContentPartPr>
              <p14:xfrm>
                <a:off x="6327790" y="4362223"/>
                <a:ext cx="385200" cy="107280"/>
              </p14:xfrm>
            </p:contentPart>
          </mc:Choice>
          <mc:Fallback>
            <p:pic>
              <p:nvPicPr>
                <p:cNvPr id="69" name="Ink 68">
                  <a:extLst>
                    <a:ext uri="{FF2B5EF4-FFF2-40B4-BE49-F238E27FC236}">
                      <a16:creationId xmlns:a16="http://schemas.microsoft.com/office/drawing/2014/main" id="{5C405EE9-A262-464B-906D-8E34F659CF4E}"/>
                    </a:ext>
                  </a:extLst>
                </p:cNvPr>
                <p:cNvPicPr/>
                <p:nvPr/>
              </p:nvPicPr>
              <p:blipFill>
                <a:blip r:embed="rId217"/>
                <a:stretch>
                  <a:fillRect/>
                </a:stretch>
              </p:blipFill>
              <p:spPr>
                <a:xfrm>
                  <a:off x="6297190" y="4331623"/>
                  <a:ext cx="446400" cy="168480"/>
                </a:xfrm>
                <a:prstGeom prst="rect">
                  <a:avLst/>
                </a:prstGeom>
              </p:spPr>
            </p:pic>
          </mc:Fallback>
        </mc:AlternateContent>
        <mc:AlternateContent xmlns:mc="http://schemas.openxmlformats.org/markup-compatibility/2006">
          <mc:Choice xmlns:p14="http://schemas.microsoft.com/office/powerpoint/2010/main" Requires="p14">
            <p:contentPart p14:bwMode="auto" r:id="rId218">
              <p14:nvContentPartPr>
                <p14:cNvPr id="70" name="Ink 69">
                  <a:extLst>
                    <a:ext uri="{FF2B5EF4-FFF2-40B4-BE49-F238E27FC236}">
                      <a16:creationId xmlns:a16="http://schemas.microsoft.com/office/drawing/2014/main" id="{8F07DB16-543F-BD46-976C-777D5FD4D038}"/>
                    </a:ext>
                  </a:extLst>
                </p14:cNvPr>
                <p14:cNvContentPartPr/>
                <p14:nvPr/>
              </p14:nvContentPartPr>
              <p14:xfrm>
                <a:off x="6152470" y="3770743"/>
                <a:ext cx="785520" cy="839880"/>
              </p14:xfrm>
            </p:contentPart>
          </mc:Choice>
          <mc:Fallback>
            <p:pic>
              <p:nvPicPr>
                <p:cNvPr id="70" name="Ink 69">
                  <a:extLst>
                    <a:ext uri="{FF2B5EF4-FFF2-40B4-BE49-F238E27FC236}">
                      <a16:creationId xmlns:a16="http://schemas.microsoft.com/office/drawing/2014/main" id="{8F07DB16-543F-BD46-976C-777D5FD4D038}"/>
                    </a:ext>
                  </a:extLst>
                </p:cNvPr>
                <p:cNvPicPr/>
                <p:nvPr/>
              </p:nvPicPr>
              <p:blipFill>
                <a:blip r:embed="rId219"/>
                <a:stretch>
                  <a:fillRect/>
                </a:stretch>
              </p:blipFill>
              <p:spPr>
                <a:xfrm>
                  <a:off x="6121870" y="3739783"/>
                  <a:ext cx="846720" cy="901440"/>
                </a:xfrm>
                <a:prstGeom prst="rect">
                  <a:avLst/>
                </a:prstGeom>
              </p:spPr>
            </p:pic>
          </mc:Fallback>
        </mc:AlternateContent>
        <mc:AlternateContent xmlns:mc="http://schemas.openxmlformats.org/markup-compatibility/2006">
          <mc:Choice xmlns:p14="http://schemas.microsoft.com/office/powerpoint/2010/main" Requires="p14">
            <p:contentPart p14:bwMode="auto" r:id="rId220">
              <p14:nvContentPartPr>
                <p14:cNvPr id="72" name="Ink 71">
                  <a:extLst>
                    <a:ext uri="{FF2B5EF4-FFF2-40B4-BE49-F238E27FC236}">
                      <a16:creationId xmlns:a16="http://schemas.microsoft.com/office/drawing/2014/main" id="{4233CFB2-5A7D-A948-B867-D3D58C57B10D}"/>
                    </a:ext>
                  </a:extLst>
                </p14:cNvPr>
                <p14:cNvContentPartPr/>
                <p14:nvPr/>
              </p14:nvContentPartPr>
              <p14:xfrm>
                <a:off x="7606510" y="4243783"/>
                <a:ext cx="185040" cy="273960"/>
              </p14:xfrm>
            </p:contentPart>
          </mc:Choice>
          <mc:Fallback>
            <p:pic>
              <p:nvPicPr>
                <p:cNvPr id="72" name="Ink 71">
                  <a:extLst>
                    <a:ext uri="{FF2B5EF4-FFF2-40B4-BE49-F238E27FC236}">
                      <a16:creationId xmlns:a16="http://schemas.microsoft.com/office/drawing/2014/main" id="{4233CFB2-5A7D-A948-B867-D3D58C57B10D}"/>
                    </a:ext>
                  </a:extLst>
                </p:cNvPr>
                <p:cNvPicPr/>
                <p:nvPr/>
              </p:nvPicPr>
              <p:blipFill>
                <a:blip r:embed="rId221"/>
                <a:stretch>
                  <a:fillRect/>
                </a:stretch>
              </p:blipFill>
              <p:spPr>
                <a:xfrm>
                  <a:off x="7575910" y="4213183"/>
                  <a:ext cx="246240" cy="335160"/>
                </a:xfrm>
                <a:prstGeom prst="rect">
                  <a:avLst/>
                </a:prstGeom>
              </p:spPr>
            </p:pic>
          </mc:Fallback>
        </mc:AlternateContent>
        <mc:AlternateContent xmlns:mc="http://schemas.openxmlformats.org/markup-compatibility/2006">
          <mc:Choice xmlns:p14="http://schemas.microsoft.com/office/powerpoint/2010/main" Requires="p14">
            <p:contentPart p14:bwMode="auto" r:id="rId222">
              <p14:nvContentPartPr>
                <p14:cNvPr id="73" name="Ink 72">
                  <a:extLst>
                    <a:ext uri="{FF2B5EF4-FFF2-40B4-BE49-F238E27FC236}">
                      <a16:creationId xmlns:a16="http://schemas.microsoft.com/office/drawing/2014/main" id="{71E03BD7-D61F-AA46-A25E-A42B8779A8D7}"/>
                    </a:ext>
                  </a:extLst>
                </p14:cNvPr>
                <p14:cNvContentPartPr/>
                <p14:nvPr/>
              </p14:nvContentPartPr>
              <p14:xfrm>
                <a:off x="7589230" y="4508383"/>
                <a:ext cx="396000" cy="363240"/>
              </p14:xfrm>
            </p:contentPart>
          </mc:Choice>
          <mc:Fallback>
            <p:pic>
              <p:nvPicPr>
                <p:cNvPr id="73" name="Ink 72">
                  <a:extLst>
                    <a:ext uri="{FF2B5EF4-FFF2-40B4-BE49-F238E27FC236}">
                      <a16:creationId xmlns:a16="http://schemas.microsoft.com/office/drawing/2014/main" id="{71E03BD7-D61F-AA46-A25E-A42B8779A8D7}"/>
                    </a:ext>
                  </a:extLst>
                </p:cNvPr>
                <p:cNvPicPr/>
                <p:nvPr/>
              </p:nvPicPr>
              <p:blipFill>
                <a:blip r:embed="rId223"/>
                <a:stretch>
                  <a:fillRect/>
                </a:stretch>
              </p:blipFill>
              <p:spPr>
                <a:xfrm>
                  <a:off x="7558270" y="4477423"/>
                  <a:ext cx="457560" cy="424440"/>
                </a:xfrm>
                <a:prstGeom prst="rect">
                  <a:avLst/>
                </a:prstGeom>
              </p:spPr>
            </p:pic>
          </mc:Fallback>
        </mc:AlternateContent>
        <mc:AlternateContent xmlns:mc="http://schemas.openxmlformats.org/markup-compatibility/2006">
          <mc:Choice xmlns:p14="http://schemas.microsoft.com/office/powerpoint/2010/main" Requires="p14">
            <p:contentPart p14:bwMode="auto" r:id="rId224">
              <p14:nvContentPartPr>
                <p14:cNvPr id="74" name="Ink 73">
                  <a:extLst>
                    <a:ext uri="{FF2B5EF4-FFF2-40B4-BE49-F238E27FC236}">
                      <a16:creationId xmlns:a16="http://schemas.microsoft.com/office/drawing/2014/main" id="{DB1EB456-0D3E-D647-8DBF-C79C0DD54429}"/>
                    </a:ext>
                  </a:extLst>
                </p14:cNvPr>
                <p14:cNvContentPartPr/>
                <p14:nvPr/>
              </p14:nvContentPartPr>
              <p14:xfrm>
                <a:off x="8042830" y="4399663"/>
                <a:ext cx="233640" cy="133200"/>
              </p14:xfrm>
            </p:contentPart>
          </mc:Choice>
          <mc:Fallback>
            <p:pic>
              <p:nvPicPr>
                <p:cNvPr id="74" name="Ink 73">
                  <a:extLst>
                    <a:ext uri="{FF2B5EF4-FFF2-40B4-BE49-F238E27FC236}">
                      <a16:creationId xmlns:a16="http://schemas.microsoft.com/office/drawing/2014/main" id="{DB1EB456-0D3E-D647-8DBF-C79C0DD54429}"/>
                    </a:ext>
                  </a:extLst>
                </p:cNvPr>
                <p:cNvPicPr/>
                <p:nvPr/>
              </p:nvPicPr>
              <p:blipFill>
                <a:blip r:embed="rId225"/>
                <a:stretch>
                  <a:fillRect/>
                </a:stretch>
              </p:blipFill>
              <p:spPr>
                <a:xfrm>
                  <a:off x="8012230" y="4369063"/>
                  <a:ext cx="294840" cy="194760"/>
                </a:xfrm>
                <a:prstGeom prst="rect">
                  <a:avLst/>
                </a:prstGeom>
              </p:spPr>
            </p:pic>
          </mc:Fallback>
        </mc:AlternateContent>
        <mc:AlternateContent xmlns:mc="http://schemas.openxmlformats.org/markup-compatibility/2006">
          <mc:Choice xmlns:p14="http://schemas.microsoft.com/office/powerpoint/2010/main" Requires="p14">
            <p:contentPart p14:bwMode="auto" r:id="rId226">
              <p14:nvContentPartPr>
                <p14:cNvPr id="76" name="Ink 75">
                  <a:extLst>
                    <a:ext uri="{FF2B5EF4-FFF2-40B4-BE49-F238E27FC236}">
                      <a16:creationId xmlns:a16="http://schemas.microsoft.com/office/drawing/2014/main" id="{CA3EA9F9-5D1B-1340-8527-7F0A7972F91E}"/>
                    </a:ext>
                  </a:extLst>
                </p14:cNvPr>
                <p14:cNvContentPartPr/>
                <p14:nvPr/>
              </p14:nvContentPartPr>
              <p14:xfrm>
                <a:off x="8948230" y="4327303"/>
                <a:ext cx="252720" cy="119520"/>
              </p14:xfrm>
            </p:contentPart>
          </mc:Choice>
          <mc:Fallback>
            <p:pic>
              <p:nvPicPr>
                <p:cNvPr id="76" name="Ink 75">
                  <a:extLst>
                    <a:ext uri="{FF2B5EF4-FFF2-40B4-BE49-F238E27FC236}">
                      <a16:creationId xmlns:a16="http://schemas.microsoft.com/office/drawing/2014/main" id="{CA3EA9F9-5D1B-1340-8527-7F0A7972F91E}"/>
                    </a:ext>
                  </a:extLst>
                </p:cNvPr>
                <p:cNvPicPr/>
                <p:nvPr/>
              </p:nvPicPr>
              <p:blipFill>
                <a:blip r:embed="rId227"/>
                <a:stretch>
                  <a:fillRect/>
                </a:stretch>
              </p:blipFill>
              <p:spPr>
                <a:xfrm>
                  <a:off x="8917630" y="4296703"/>
                  <a:ext cx="313920" cy="180720"/>
                </a:xfrm>
                <a:prstGeom prst="rect">
                  <a:avLst/>
                </a:prstGeom>
              </p:spPr>
            </p:pic>
          </mc:Fallback>
        </mc:AlternateContent>
        <mc:AlternateContent xmlns:mc="http://schemas.openxmlformats.org/markup-compatibility/2006">
          <mc:Choice xmlns:p14="http://schemas.microsoft.com/office/powerpoint/2010/main" Requires="p14">
            <p:contentPart p14:bwMode="auto" r:id="rId228">
              <p14:nvContentPartPr>
                <p14:cNvPr id="77" name="Ink 76">
                  <a:extLst>
                    <a:ext uri="{FF2B5EF4-FFF2-40B4-BE49-F238E27FC236}">
                      <a16:creationId xmlns:a16="http://schemas.microsoft.com/office/drawing/2014/main" id="{387D1D2B-F9F1-9142-948B-95295EA18A07}"/>
                    </a:ext>
                  </a:extLst>
                </p14:cNvPr>
                <p14:cNvContentPartPr/>
                <p14:nvPr/>
              </p14:nvContentPartPr>
              <p14:xfrm>
                <a:off x="9004030" y="4275823"/>
                <a:ext cx="51480" cy="204840"/>
              </p14:xfrm>
            </p:contentPart>
          </mc:Choice>
          <mc:Fallback>
            <p:pic>
              <p:nvPicPr>
                <p:cNvPr id="77" name="Ink 76">
                  <a:extLst>
                    <a:ext uri="{FF2B5EF4-FFF2-40B4-BE49-F238E27FC236}">
                      <a16:creationId xmlns:a16="http://schemas.microsoft.com/office/drawing/2014/main" id="{387D1D2B-F9F1-9142-948B-95295EA18A07}"/>
                    </a:ext>
                  </a:extLst>
                </p:cNvPr>
                <p:cNvPicPr/>
                <p:nvPr/>
              </p:nvPicPr>
              <p:blipFill>
                <a:blip r:embed="rId229"/>
                <a:stretch>
                  <a:fillRect/>
                </a:stretch>
              </p:blipFill>
              <p:spPr>
                <a:xfrm>
                  <a:off x="8973430" y="4245223"/>
                  <a:ext cx="113040" cy="266040"/>
                </a:xfrm>
                <a:prstGeom prst="rect">
                  <a:avLst/>
                </a:prstGeom>
              </p:spPr>
            </p:pic>
          </mc:Fallback>
        </mc:AlternateContent>
        <mc:AlternateContent xmlns:mc="http://schemas.openxmlformats.org/markup-compatibility/2006">
          <mc:Choice xmlns:p14="http://schemas.microsoft.com/office/powerpoint/2010/main" Requires="p14">
            <p:contentPart p14:bwMode="auto" r:id="rId230">
              <p14:nvContentPartPr>
                <p14:cNvPr id="78" name="Ink 77">
                  <a:extLst>
                    <a:ext uri="{FF2B5EF4-FFF2-40B4-BE49-F238E27FC236}">
                      <a16:creationId xmlns:a16="http://schemas.microsoft.com/office/drawing/2014/main" id="{9BB95FDB-3EDE-5440-9877-7FBAC592F3A6}"/>
                    </a:ext>
                  </a:extLst>
                </p14:cNvPr>
                <p14:cNvContentPartPr/>
                <p14:nvPr/>
              </p14:nvContentPartPr>
              <p14:xfrm>
                <a:off x="9301390" y="4090423"/>
                <a:ext cx="48240" cy="423720"/>
              </p14:xfrm>
            </p:contentPart>
          </mc:Choice>
          <mc:Fallback>
            <p:pic>
              <p:nvPicPr>
                <p:cNvPr id="78" name="Ink 77">
                  <a:extLst>
                    <a:ext uri="{FF2B5EF4-FFF2-40B4-BE49-F238E27FC236}">
                      <a16:creationId xmlns:a16="http://schemas.microsoft.com/office/drawing/2014/main" id="{9BB95FDB-3EDE-5440-9877-7FBAC592F3A6}"/>
                    </a:ext>
                  </a:extLst>
                </p:cNvPr>
                <p:cNvPicPr/>
                <p:nvPr/>
              </p:nvPicPr>
              <p:blipFill>
                <a:blip r:embed="rId231"/>
                <a:stretch>
                  <a:fillRect/>
                </a:stretch>
              </p:blipFill>
              <p:spPr>
                <a:xfrm>
                  <a:off x="9270790" y="4059463"/>
                  <a:ext cx="109440" cy="484920"/>
                </a:xfrm>
                <a:prstGeom prst="rect">
                  <a:avLst/>
                </a:prstGeom>
              </p:spPr>
            </p:pic>
          </mc:Fallback>
        </mc:AlternateContent>
        <mc:AlternateContent xmlns:mc="http://schemas.openxmlformats.org/markup-compatibility/2006">
          <mc:Choice xmlns:p14="http://schemas.microsoft.com/office/powerpoint/2010/main" Requires="p14">
            <p:contentPart p14:bwMode="auto" r:id="rId232">
              <p14:nvContentPartPr>
                <p14:cNvPr id="79" name="Ink 78">
                  <a:extLst>
                    <a:ext uri="{FF2B5EF4-FFF2-40B4-BE49-F238E27FC236}">
                      <a16:creationId xmlns:a16="http://schemas.microsoft.com/office/drawing/2014/main" id="{0111181A-719C-A64B-A3CF-EC3FFD576D16}"/>
                    </a:ext>
                  </a:extLst>
                </p14:cNvPr>
                <p14:cNvContentPartPr/>
                <p14:nvPr/>
              </p14:nvContentPartPr>
              <p14:xfrm>
                <a:off x="9386350" y="4168543"/>
                <a:ext cx="312840" cy="141840"/>
              </p14:xfrm>
            </p:contentPart>
          </mc:Choice>
          <mc:Fallback>
            <p:pic>
              <p:nvPicPr>
                <p:cNvPr id="79" name="Ink 78">
                  <a:extLst>
                    <a:ext uri="{FF2B5EF4-FFF2-40B4-BE49-F238E27FC236}">
                      <a16:creationId xmlns:a16="http://schemas.microsoft.com/office/drawing/2014/main" id="{0111181A-719C-A64B-A3CF-EC3FFD576D16}"/>
                    </a:ext>
                  </a:extLst>
                </p:cNvPr>
                <p:cNvPicPr/>
                <p:nvPr/>
              </p:nvPicPr>
              <p:blipFill>
                <a:blip r:embed="rId233"/>
                <a:stretch>
                  <a:fillRect/>
                </a:stretch>
              </p:blipFill>
              <p:spPr>
                <a:xfrm>
                  <a:off x="9355750" y="4137943"/>
                  <a:ext cx="374040" cy="203400"/>
                </a:xfrm>
                <a:prstGeom prst="rect">
                  <a:avLst/>
                </a:prstGeom>
              </p:spPr>
            </p:pic>
          </mc:Fallback>
        </mc:AlternateContent>
        <mc:AlternateContent xmlns:mc="http://schemas.openxmlformats.org/markup-compatibility/2006">
          <mc:Choice xmlns:p14="http://schemas.microsoft.com/office/powerpoint/2010/main" Requires="p14">
            <p:contentPart p14:bwMode="auto" r:id="rId234">
              <p14:nvContentPartPr>
                <p14:cNvPr id="93" name="Ink 92">
                  <a:extLst>
                    <a:ext uri="{FF2B5EF4-FFF2-40B4-BE49-F238E27FC236}">
                      <a16:creationId xmlns:a16="http://schemas.microsoft.com/office/drawing/2014/main" id="{DE263CD3-A7C9-9B45-9C3C-6E1C4F8C0E45}"/>
                    </a:ext>
                  </a:extLst>
                </p14:cNvPr>
                <p14:cNvContentPartPr/>
                <p14:nvPr/>
              </p14:nvContentPartPr>
              <p14:xfrm>
                <a:off x="10297510" y="4005823"/>
                <a:ext cx="182880" cy="220320"/>
              </p14:xfrm>
            </p:contentPart>
          </mc:Choice>
          <mc:Fallback>
            <p:pic>
              <p:nvPicPr>
                <p:cNvPr id="93" name="Ink 92">
                  <a:extLst>
                    <a:ext uri="{FF2B5EF4-FFF2-40B4-BE49-F238E27FC236}">
                      <a16:creationId xmlns:a16="http://schemas.microsoft.com/office/drawing/2014/main" id="{DE263CD3-A7C9-9B45-9C3C-6E1C4F8C0E45}"/>
                    </a:ext>
                  </a:extLst>
                </p:cNvPr>
                <p:cNvPicPr/>
                <p:nvPr/>
              </p:nvPicPr>
              <p:blipFill>
                <a:blip r:embed="rId235"/>
                <a:stretch>
                  <a:fillRect/>
                </a:stretch>
              </p:blipFill>
              <p:spPr>
                <a:xfrm>
                  <a:off x="10266550" y="3975223"/>
                  <a:ext cx="244080" cy="281520"/>
                </a:xfrm>
                <a:prstGeom prst="rect">
                  <a:avLst/>
                </a:prstGeom>
              </p:spPr>
            </p:pic>
          </mc:Fallback>
        </mc:AlternateContent>
        <mc:AlternateContent xmlns:mc="http://schemas.openxmlformats.org/markup-compatibility/2006">
          <mc:Choice xmlns:p14="http://schemas.microsoft.com/office/powerpoint/2010/main" Requires="p14">
            <p:contentPart p14:bwMode="auto" r:id="rId236">
              <p14:nvContentPartPr>
                <p14:cNvPr id="94" name="Ink 93">
                  <a:extLst>
                    <a:ext uri="{FF2B5EF4-FFF2-40B4-BE49-F238E27FC236}">
                      <a16:creationId xmlns:a16="http://schemas.microsoft.com/office/drawing/2014/main" id="{2B6D574B-EC83-444E-A7E5-DE6FA3523E7A}"/>
                    </a:ext>
                  </a:extLst>
                </p14:cNvPr>
                <p14:cNvContentPartPr/>
                <p14:nvPr/>
              </p14:nvContentPartPr>
              <p14:xfrm>
                <a:off x="10561030" y="4020943"/>
                <a:ext cx="285120" cy="233280"/>
              </p14:xfrm>
            </p:contentPart>
          </mc:Choice>
          <mc:Fallback>
            <p:pic>
              <p:nvPicPr>
                <p:cNvPr id="94" name="Ink 93">
                  <a:extLst>
                    <a:ext uri="{FF2B5EF4-FFF2-40B4-BE49-F238E27FC236}">
                      <a16:creationId xmlns:a16="http://schemas.microsoft.com/office/drawing/2014/main" id="{2B6D574B-EC83-444E-A7E5-DE6FA3523E7A}"/>
                    </a:ext>
                  </a:extLst>
                </p:cNvPr>
                <p:cNvPicPr/>
                <p:nvPr/>
              </p:nvPicPr>
              <p:blipFill>
                <a:blip r:embed="rId237"/>
                <a:stretch>
                  <a:fillRect/>
                </a:stretch>
              </p:blipFill>
              <p:spPr>
                <a:xfrm>
                  <a:off x="10530430" y="3989983"/>
                  <a:ext cx="346320" cy="294840"/>
                </a:xfrm>
                <a:prstGeom prst="rect">
                  <a:avLst/>
                </a:prstGeom>
              </p:spPr>
            </p:pic>
          </mc:Fallback>
        </mc:AlternateContent>
        <mc:AlternateContent xmlns:mc="http://schemas.openxmlformats.org/markup-compatibility/2006">
          <mc:Choice xmlns:p14="http://schemas.microsoft.com/office/powerpoint/2010/main" Requires="p14">
            <p:contentPart p14:bwMode="auto" r:id="rId238">
              <p14:nvContentPartPr>
                <p14:cNvPr id="95" name="Ink 94">
                  <a:extLst>
                    <a:ext uri="{FF2B5EF4-FFF2-40B4-BE49-F238E27FC236}">
                      <a16:creationId xmlns:a16="http://schemas.microsoft.com/office/drawing/2014/main" id="{3FDB7D67-0C41-CD44-A5CE-719C5C31AF22}"/>
                    </a:ext>
                  </a:extLst>
                </p14:cNvPr>
                <p14:cNvContentPartPr/>
                <p14:nvPr/>
              </p14:nvContentPartPr>
              <p14:xfrm>
                <a:off x="10960990" y="4027423"/>
                <a:ext cx="30240" cy="29880"/>
              </p14:xfrm>
            </p:contentPart>
          </mc:Choice>
          <mc:Fallback>
            <p:pic>
              <p:nvPicPr>
                <p:cNvPr id="95" name="Ink 94">
                  <a:extLst>
                    <a:ext uri="{FF2B5EF4-FFF2-40B4-BE49-F238E27FC236}">
                      <a16:creationId xmlns:a16="http://schemas.microsoft.com/office/drawing/2014/main" id="{3FDB7D67-0C41-CD44-A5CE-719C5C31AF22}"/>
                    </a:ext>
                  </a:extLst>
                </p:cNvPr>
                <p:cNvPicPr/>
                <p:nvPr/>
              </p:nvPicPr>
              <p:blipFill>
                <a:blip r:embed="rId239"/>
                <a:stretch>
                  <a:fillRect/>
                </a:stretch>
              </p:blipFill>
              <p:spPr>
                <a:xfrm>
                  <a:off x="10930390" y="3996823"/>
                  <a:ext cx="91440" cy="91080"/>
                </a:xfrm>
                <a:prstGeom prst="rect">
                  <a:avLst/>
                </a:prstGeom>
              </p:spPr>
            </p:pic>
          </mc:Fallback>
        </mc:AlternateContent>
        <mc:AlternateContent xmlns:mc="http://schemas.openxmlformats.org/markup-compatibility/2006">
          <mc:Choice xmlns:p14="http://schemas.microsoft.com/office/powerpoint/2010/main" Requires="p14">
            <p:contentPart p14:bwMode="auto" r:id="rId240">
              <p14:nvContentPartPr>
                <p14:cNvPr id="96" name="Ink 95">
                  <a:extLst>
                    <a:ext uri="{FF2B5EF4-FFF2-40B4-BE49-F238E27FC236}">
                      <a16:creationId xmlns:a16="http://schemas.microsoft.com/office/drawing/2014/main" id="{7205BCED-D5CE-DE4A-820F-82F0B24B4EAF}"/>
                    </a:ext>
                  </a:extLst>
                </p14:cNvPr>
                <p14:cNvContentPartPr/>
                <p14:nvPr/>
              </p14:nvContentPartPr>
              <p14:xfrm>
                <a:off x="9779110" y="4314703"/>
                <a:ext cx="1368000" cy="414000"/>
              </p14:xfrm>
            </p:contentPart>
          </mc:Choice>
          <mc:Fallback>
            <p:pic>
              <p:nvPicPr>
                <p:cNvPr id="96" name="Ink 95">
                  <a:extLst>
                    <a:ext uri="{FF2B5EF4-FFF2-40B4-BE49-F238E27FC236}">
                      <a16:creationId xmlns:a16="http://schemas.microsoft.com/office/drawing/2014/main" id="{7205BCED-D5CE-DE4A-820F-82F0B24B4EAF}"/>
                    </a:ext>
                  </a:extLst>
                </p:cNvPr>
                <p:cNvPicPr/>
                <p:nvPr/>
              </p:nvPicPr>
              <p:blipFill>
                <a:blip r:embed="rId241"/>
                <a:stretch>
                  <a:fillRect/>
                </a:stretch>
              </p:blipFill>
              <p:spPr>
                <a:xfrm>
                  <a:off x="9748510" y="4284103"/>
                  <a:ext cx="1429560" cy="475200"/>
                </a:xfrm>
                <a:prstGeom prst="rect">
                  <a:avLst/>
                </a:prstGeom>
              </p:spPr>
            </p:pic>
          </mc:Fallback>
        </mc:AlternateContent>
        <mc:AlternateContent xmlns:mc="http://schemas.openxmlformats.org/markup-compatibility/2006">
          <mc:Choice xmlns:p14="http://schemas.microsoft.com/office/powerpoint/2010/main" Requires="p14">
            <p:contentPart p14:bwMode="auto" r:id="rId242">
              <p14:nvContentPartPr>
                <p14:cNvPr id="98" name="Ink 97">
                  <a:extLst>
                    <a:ext uri="{FF2B5EF4-FFF2-40B4-BE49-F238E27FC236}">
                      <a16:creationId xmlns:a16="http://schemas.microsoft.com/office/drawing/2014/main" id="{A4D297E5-5EBD-764C-9218-7EAC9DE45EE6}"/>
                    </a:ext>
                  </a:extLst>
                </p14:cNvPr>
                <p14:cNvContentPartPr/>
                <p14:nvPr/>
              </p14:nvContentPartPr>
              <p14:xfrm>
                <a:off x="11148550" y="3677863"/>
                <a:ext cx="173520" cy="649080"/>
              </p14:xfrm>
            </p:contentPart>
          </mc:Choice>
          <mc:Fallback>
            <p:pic>
              <p:nvPicPr>
                <p:cNvPr id="98" name="Ink 97">
                  <a:extLst>
                    <a:ext uri="{FF2B5EF4-FFF2-40B4-BE49-F238E27FC236}">
                      <a16:creationId xmlns:a16="http://schemas.microsoft.com/office/drawing/2014/main" id="{A4D297E5-5EBD-764C-9218-7EAC9DE45EE6}"/>
                    </a:ext>
                  </a:extLst>
                </p:cNvPr>
                <p:cNvPicPr/>
                <p:nvPr/>
              </p:nvPicPr>
              <p:blipFill>
                <a:blip r:embed="rId243"/>
                <a:stretch>
                  <a:fillRect/>
                </a:stretch>
              </p:blipFill>
              <p:spPr>
                <a:xfrm>
                  <a:off x="11117950" y="3646903"/>
                  <a:ext cx="234720" cy="710280"/>
                </a:xfrm>
                <a:prstGeom prst="rect">
                  <a:avLst/>
                </a:prstGeom>
              </p:spPr>
            </p:pic>
          </mc:Fallback>
        </mc:AlternateContent>
        <mc:AlternateContent xmlns:mc="http://schemas.openxmlformats.org/markup-compatibility/2006">
          <mc:Choice xmlns:p14="http://schemas.microsoft.com/office/powerpoint/2010/main" Requires="p14">
            <p:contentPart p14:bwMode="auto" r:id="rId244">
              <p14:nvContentPartPr>
                <p14:cNvPr id="99" name="Ink 98">
                  <a:extLst>
                    <a:ext uri="{FF2B5EF4-FFF2-40B4-BE49-F238E27FC236}">
                      <a16:creationId xmlns:a16="http://schemas.microsoft.com/office/drawing/2014/main" id="{F5E3AA7D-5F5C-EF4B-AF85-9E10A8D459E3}"/>
                    </a:ext>
                  </a:extLst>
                </p14:cNvPr>
                <p14:cNvContentPartPr/>
                <p14:nvPr/>
              </p14:nvContentPartPr>
              <p14:xfrm>
                <a:off x="11286430" y="3775423"/>
                <a:ext cx="280800" cy="336960"/>
              </p14:xfrm>
            </p:contentPart>
          </mc:Choice>
          <mc:Fallback>
            <p:pic>
              <p:nvPicPr>
                <p:cNvPr id="99" name="Ink 98">
                  <a:extLst>
                    <a:ext uri="{FF2B5EF4-FFF2-40B4-BE49-F238E27FC236}">
                      <a16:creationId xmlns:a16="http://schemas.microsoft.com/office/drawing/2014/main" id="{F5E3AA7D-5F5C-EF4B-AF85-9E10A8D459E3}"/>
                    </a:ext>
                  </a:extLst>
                </p:cNvPr>
                <p:cNvPicPr/>
                <p:nvPr/>
              </p:nvPicPr>
              <p:blipFill>
                <a:blip r:embed="rId245"/>
                <a:stretch>
                  <a:fillRect/>
                </a:stretch>
              </p:blipFill>
              <p:spPr>
                <a:xfrm>
                  <a:off x="11255830" y="3744823"/>
                  <a:ext cx="342360" cy="398160"/>
                </a:xfrm>
                <a:prstGeom prst="rect">
                  <a:avLst/>
                </a:prstGeom>
              </p:spPr>
            </p:pic>
          </mc:Fallback>
        </mc:AlternateContent>
        <mc:AlternateContent xmlns:mc="http://schemas.openxmlformats.org/markup-compatibility/2006">
          <mc:Choice xmlns:p14="http://schemas.microsoft.com/office/powerpoint/2010/main" Requires="p14">
            <p:contentPart p14:bwMode="auto" r:id="rId246">
              <p14:nvContentPartPr>
                <p14:cNvPr id="100" name="Ink 99">
                  <a:extLst>
                    <a:ext uri="{FF2B5EF4-FFF2-40B4-BE49-F238E27FC236}">
                      <a16:creationId xmlns:a16="http://schemas.microsoft.com/office/drawing/2014/main" id="{A7769274-5339-A449-A1EF-F3360BD8503C}"/>
                    </a:ext>
                  </a:extLst>
                </p14:cNvPr>
                <p14:cNvContentPartPr/>
                <p14:nvPr/>
              </p14:nvContentPartPr>
              <p14:xfrm>
                <a:off x="11511790" y="3799903"/>
                <a:ext cx="9720" cy="21600"/>
              </p14:xfrm>
            </p:contentPart>
          </mc:Choice>
          <mc:Fallback>
            <p:pic>
              <p:nvPicPr>
                <p:cNvPr id="100" name="Ink 99">
                  <a:extLst>
                    <a:ext uri="{FF2B5EF4-FFF2-40B4-BE49-F238E27FC236}">
                      <a16:creationId xmlns:a16="http://schemas.microsoft.com/office/drawing/2014/main" id="{A7769274-5339-A449-A1EF-F3360BD8503C}"/>
                    </a:ext>
                  </a:extLst>
                </p:cNvPr>
                <p:cNvPicPr/>
                <p:nvPr/>
              </p:nvPicPr>
              <p:blipFill>
                <a:blip r:embed="rId247"/>
                <a:stretch>
                  <a:fillRect/>
                </a:stretch>
              </p:blipFill>
              <p:spPr>
                <a:xfrm>
                  <a:off x="11480830" y="3769303"/>
                  <a:ext cx="71280" cy="82800"/>
                </a:xfrm>
                <a:prstGeom prst="rect">
                  <a:avLst/>
                </a:prstGeom>
              </p:spPr>
            </p:pic>
          </mc:Fallback>
        </mc:AlternateContent>
        <mc:AlternateContent xmlns:mc="http://schemas.openxmlformats.org/markup-compatibility/2006">
          <mc:Choice xmlns:p14="http://schemas.microsoft.com/office/powerpoint/2010/main" Requires="p14">
            <p:contentPart p14:bwMode="auto" r:id="rId248">
              <p14:nvContentPartPr>
                <p14:cNvPr id="101" name="Ink 100">
                  <a:extLst>
                    <a:ext uri="{FF2B5EF4-FFF2-40B4-BE49-F238E27FC236}">
                      <a16:creationId xmlns:a16="http://schemas.microsoft.com/office/drawing/2014/main" id="{F1440063-CF01-3149-8FC0-A5C1B764B696}"/>
                    </a:ext>
                  </a:extLst>
                </p14:cNvPr>
                <p14:cNvContentPartPr/>
                <p14:nvPr/>
              </p14:nvContentPartPr>
              <p14:xfrm>
                <a:off x="11596750" y="3842743"/>
                <a:ext cx="147960" cy="181440"/>
              </p14:xfrm>
            </p:contentPart>
          </mc:Choice>
          <mc:Fallback>
            <p:pic>
              <p:nvPicPr>
                <p:cNvPr id="101" name="Ink 100">
                  <a:extLst>
                    <a:ext uri="{FF2B5EF4-FFF2-40B4-BE49-F238E27FC236}">
                      <a16:creationId xmlns:a16="http://schemas.microsoft.com/office/drawing/2014/main" id="{F1440063-CF01-3149-8FC0-A5C1B764B696}"/>
                    </a:ext>
                  </a:extLst>
                </p:cNvPr>
                <p:cNvPicPr/>
                <p:nvPr/>
              </p:nvPicPr>
              <p:blipFill>
                <a:blip r:embed="rId249"/>
                <a:stretch>
                  <a:fillRect/>
                </a:stretch>
              </p:blipFill>
              <p:spPr>
                <a:xfrm>
                  <a:off x="11566150" y="3811783"/>
                  <a:ext cx="209520" cy="242640"/>
                </a:xfrm>
                <a:prstGeom prst="rect">
                  <a:avLst/>
                </a:prstGeom>
              </p:spPr>
            </p:pic>
          </mc:Fallback>
        </mc:AlternateContent>
        <mc:AlternateContent xmlns:mc="http://schemas.openxmlformats.org/markup-compatibility/2006">
          <mc:Choice xmlns:p14="http://schemas.microsoft.com/office/powerpoint/2010/main" Requires="p14">
            <p:contentPart p14:bwMode="auto" r:id="rId250">
              <p14:nvContentPartPr>
                <p14:cNvPr id="102" name="Ink 101">
                  <a:extLst>
                    <a:ext uri="{FF2B5EF4-FFF2-40B4-BE49-F238E27FC236}">
                      <a16:creationId xmlns:a16="http://schemas.microsoft.com/office/drawing/2014/main" id="{5653E2C4-3D60-C748-9F36-D20253889BF4}"/>
                    </a:ext>
                  </a:extLst>
                </p14:cNvPr>
                <p14:cNvContentPartPr/>
                <p14:nvPr/>
              </p14:nvContentPartPr>
              <p14:xfrm>
                <a:off x="11790790" y="3674623"/>
                <a:ext cx="169560" cy="118800"/>
              </p14:xfrm>
            </p:contentPart>
          </mc:Choice>
          <mc:Fallback>
            <p:pic>
              <p:nvPicPr>
                <p:cNvPr id="102" name="Ink 101">
                  <a:extLst>
                    <a:ext uri="{FF2B5EF4-FFF2-40B4-BE49-F238E27FC236}">
                      <a16:creationId xmlns:a16="http://schemas.microsoft.com/office/drawing/2014/main" id="{5653E2C4-3D60-C748-9F36-D20253889BF4}"/>
                    </a:ext>
                  </a:extLst>
                </p:cNvPr>
                <p:cNvPicPr/>
                <p:nvPr/>
              </p:nvPicPr>
              <p:blipFill>
                <a:blip r:embed="rId251"/>
                <a:stretch>
                  <a:fillRect/>
                </a:stretch>
              </p:blipFill>
              <p:spPr>
                <a:xfrm>
                  <a:off x="11760190" y="3644023"/>
                  <a:ext cx="230760" cy="180000"/>
                </a:xfrm>
                <a:prstGeom prst="rect">
                  <a:avLst/>
                </a:prstGeom>
              </p:spPr>
            </p:pic>
          </mc:Fallback>
        </mc:AlternateContent>
        <mc:AlternateContent xmlns:mc="http://schemas.openxmlformats.org/markup-compatibility/2006">
          <mc:Choice xmlns:p14="http://schemas.microsoft.com/office/powerpoint/2010/main" Requires="p14">
            <p:contentPart p14:bwMode="auto" r:id="rId252">
              <p14:nvContentPartPr>
                <p14:cNvPr id="113" name="Ink 112">
                  <a:extLst>
                    <a:ext uri="{FF2B5EF4-FFF2-40B4-BE49-F238E27FC236}">
                      <a16:creationId xmlns:a16="http://schemas.microsoft.com/office/drawing/2014/main" id="{8FA2882A-127D-AC44-87D2-F7A9F20AE4DB}"/>
                    </a:ext>
                  </a:extLst>
                </p14:cNvPr>
                <p14:cNvContentPartPr/>
                <p14:nvPr/>
              </p14:nvContentPartPr>
              <p14:xfrm>
                <a:off x="6479710" y="4178263"/>
                <a:ext cx="1951920" cy="316080"/>
              </p14:xfrm>
            </p:contentPart>
          </mc:Choice>
          <mc:Fallback>
            <p:pic>
              <p:nvPicPr>
                <p:cNvPr id="113" name="Ink 112">
                  <a:extLst>
                    <a:ext uri="{FF2B5EF4-FFF2-40B4-BE49-F238E27FC236}">
                      <a16:creationId xmlns:a16="http://schemas.microsoft.com/office/drawing/2014/main" id="{8FA2882A-127D-AC44-87D2-F7A9F20AE4DB}"/>
                    </a:ext>
                  </a:extLst>
                </p:cNvPr>
                <p:cNvPicPr/>
                <p:nvPr/>
              </p:nvPicPr>
              <p:blipFill>
                <a:blip r:embed="rId253"/>
                <a:stretch>
                  <a:fillRect/>
                </a:stretch>
              </p:blipFill>
              <p:spPr>
                <a:xfrm>
                  <a:off x="6449110" y="4147663"/>
                  <a:ext cx="2013120" cy="377280"/>
                </a:xfrm>
                <a:prstGeom prst="rect">
                  <a:avLst/>
                </a:prstGeom>
              </p:spPr>
            </p:pic>
          </mc:Fallback>
        </mc:AlternateContent>
        <mc:AlternateContent xmlns:mc="http://schemas.openxmlformats.org/markup-compatibility/2006">
          <mc:Choice xmlns:p14="http://schemas.microsoft.com/office/powerpoint/2010/main" Requires="p14">
            <p:contentPart p14:bwMode="auto" r:id="rId254">
              <p14:nvContentPartPr>
                <p14:cNvPr id="114" name="Ink 113">
                  <a:extLst>
                    <a:ext uri="{FF2B5EF4-FFF2-40B4-BE49-F238E27FC236}">
                      <a16:creationId xmlns:a16="http://schemas.microsoft.com/office/drawing/2014/main" id="{B914412E-7DA8-B448-BFAE-B702BF8BE084}"/>
                    </a:ext>
                  </a:extLst>
                </p14:cNvPr>
                <p14:cNvContentPartPr/>
                <p14:nvPr/>
              </p14:nvContentPartPr>
              <p14:xfrm>
                <a:off x="6473950" y="4169623"/>
                <a:ext cx="1911960" cy="372240"/>
              </p14:xfrm>
            </p:contentPart>
          </mc:Choice>
          <mc:Fallback>
            <p:pic>
              <p:nvPicPr>
                <p:cNvPr id="114" name="Ink 113">
                  <a:extLst>
                    <a:ext uri="{FF2B5EF4-FFF2-40B4-BE49-F238E27FC236}">
                      <a16:creationId xmlns:a16="http://schemas.microsoft.com/office/drawing/2014/main" id="{B914412E-7DA8-B448-BFAE-B702BF8BE084}"/>
                    </a:ext>
                  </a:extLst>
                </p:cNvPr>
                <p:cNvPicPr/>
                <p:nvPr/>
              </p:nvPicPr>
              <p:blipFill>
                <a:blip r:embed="rId255"/>
                <a:stretch>
                  <a:fillRect/>
                </a:stretch>
              </p:blipFill>
              <p:spPr>
                <a:xfrm>
                  <a:off x="6443350" y="4139023"/>
                  <a:ext cx="1973520" cy="433440"/>
                </a:xfrm>
                <a:prstGeom prst="rect">
                  <a:avLst/>
                </a:prstGeom>
              </p:spPr>
            </p:pic>
          </mc:Fallback>
        </mc:AlternateContent>
        <mc:AlternateContent xmlns:mc="http://schemas.openxmlformats.org/markup-compatibility/2006">
          <mc:Choice xmlns:p14="http://schemas.microsoft.com/office/powerpoint/2010/main" Requires="p14">
            <p:contentPart p14:bwMode="auto" r:id="rId256">
              <p14:nvContentPartPr>
                <p14:cNvPr id="115" name="Ink 114">
                  <a:extLst>
                    <a:ext uri="{FF2B5EF4-FFF2-40B4-BE49-F238E27FC236}">
                      <a16:creationId xmlns:a16="http://schemas.microsoft.com/office/drawing/2014/main" id="{F5847CD0-8C6F-C047-9CD4-2702FC747FD5}"/>
                    </a:ext>
                  </a:extLst>
                </p14:cNvPr>
                <p14:cNvContentPartPr/>
                <p14:nvPr/>
              </p14:nvContentPartPr>
              <p14:xfrm>
                <a:off x="7011070" y="4169263"/>
                <a:ext cx="1567440" cy="321480"/>
              </p14:xfrm>
            </p:contentPart>
          </mc:Choice>
          <mc:Fallback>
            <p:pic>
              <p:nvPicPr>
                <p:cNvPr id="115" name="Ink 114">
                  <a:extLst>
                    <a:ext uri="{FF2B5EF4-FFF2-40B4-BE49-F238E27FC236}">
                      <a16:creationId xmlns:a16="http://schemas.microsoft.com/office/drawing/2014/main" id="{F5847CD0-8C6F-C047-9CD4-2702FC747FD5}"/>
                    </a:ext>
                  </a:extLst>
                </p:cNvPr>
                <p:cNvPicPr/>
                <p:nvPr/>
              </p:nvPicPr>
              <p:blipFill>
                <a:blip r:embed="rId257"/>
                <a:stretch>
                  <a:fillRect/>
                </a:stretch>
              </p:blipFill>
              <p:spPr>
                <a:xfrm>
                  <a:off x="6980470" y="4138663"/>
                  <a:ext cx="1629000" cy="382680"/>
                </a:xfrm>
                <a:prstGeom prst="rect">
                  <a:avLst/>
                </a:prstGeom>
              </p:spPr>
            </p:pic>
          </mc:Fallback>
        </mc:AlternateContent>
        <mc:AlternateContent xmlns:mc="http://schemas.openxmlformats.org/markup-compatibility/2006">
          <mc:Choice xmlns:p14="http://schemas.microsoft.com/office/powerpoint/2010/main" Requires="p14">
            <p:contentPart p14:bwMode="auto" r:id="rId258">
              <p14:nvContentPartPr>
                <p14:cNvPr id="166" name="Ink 165">
                  <a:extLst>
                    <a:ext uri="{FF2B5EF4-FFF2-40B4-BE49-F238E27FC236}">
                      <a16:creationId xmlns:a16="http://schemas.microsoft.com/office/drawing/2014/main" id="{C97F9D6D-5992-4346-A22B-B8616DD32B17}"/>
                    </a:ext>
                  </a:extLst>
                </p14:cNvPr>
                <p14:cNvContentPartPr/>
                <p14:nvPr/>
              </p14:nvContentPartPr>
              <p14:xfrm>
                <a:off x="9328750" y="4024543"/>
                <a:ext cx="615960" cy="401040"/>
              </p14:xfrm>
            </p:contentPart>
          </mc:Choice>
          <mc:Fallback>
            <p:pic>
              <p:nvPicPr>
                <p:cNvPr id="166" name="Ink 165">
                  <a:extLst>
                    <a:ext uri="{FF2B5EF4-FFF2-40B4-BE49-F238E27FC236}">
                      <a16:creationId xmlns:a16="http://schemas.microsoft.com/office/drawing/2014/main" id="{C97F9D6D-5992-4346-A22B-B8616DD32B17}"/>
                    </a:ext>
                  </a:extLst>
                </p:cNvPr>
                <p:cNvPicPr/>
                <p:nvPr/>
              </p:nvPicPr>
              <p:blipFill>
                <a:blip r:embed="rId259"/>
                <a:stretch>
                  <a:fillRect/>
                </a:stretch>
              </p:blipFill>
              <p:spPr>
                <a:xfrm>
                  <a:off x="9297790" y="3993943"/>
                  <a:ext cx="677160" cy="462600"/>
                </a:xfrm>
                <a:prstGeom prst="rect">
                  <a:avLst/>
                </a:prstGeom>
              </p:spPr>
            </p:pic>
          </mc:Fallback>
        </mc:AlternateContent>
        <mc:AlternateContent xmlns:mc="http://schemas.openxmlformats.org/markup-compatibility/2006">
          <mc:Choice xmlns:p14="http://schemas.microsoft.com/office/powerpoint/2010/main" Requires="p14">
            <p:contentPart p14:bwMode="auto" r:id="rId260">
              <p14:nvContentPartPr>
                <p14:cNvPr id="168" name="Ink 167">
                  <a:extLst>
                    <a:ext uri="{FF2B5EF4-FFF2-40B4-BE49-F238E27FC236}">
                      <a16:creationId xmlns:a16="http://schemas.microsoft.com/office/drawing/2014/main" id="{C8382C43-45DE-C746-BF20-CE4741FBCB2F}"/>
                    </a:ext>
                  </a:extLst>
                </p14:cNvPr>
                <p14:cNvContentPartPr/>
                <p14:nvPr/>
              </p14:nvContentPartPr>
              <p14:xfrm>
                <a:off x="9455830" y="4584343"/>
                <a:ext cx="415080" cy="91440"/>
              </p14:xfrm>
            </p:contentPart>
          </mc:Choice>
          <mc:Fallback>
            <p:pic>
              <p:nvPicPr>
                <p:cNvPr id="168" name="Ink 167">
                  <a:extLst>
                    <a:ext uri="{FF2B5EF4-FFF2-40B4-BE49-F238E27FC236}">
                      <a16:creationId xmlns:a16="http://schemas.microsoft.com/office/drawing/2014/main" id="{C8382C43-45DE-C746-BF20-CE4741FBCB2F}"/>
                    </a:ext>
                  </a:extLst>
                </p:cNvPr>
                <p:cNvPicPr/>
                <p:nvPr/>
              </p:nvPicPr>
              <p:blipFill>
                <a:blip r:embed="rId261"/>
                <a:stretch>
                  <a:fillRect/>
                </a:stretch>
              </p:blipFill>
              <p:spPr>
                <a:xfrm>
                  <a:off x="9425230" y="4553383"/>
                  <a:ext cx="476640" cy="153000"/>
                </a:xfrm>
                <a:prstGeom prst="rect">
                  <a:avLst/>
                </a:prstGeom>
              </p:spPr>
            </p:pic>
          </mc:Fallback>
        </mc:AlternateContent>
        <mc:AlternateContent xmlns:mc="http://schemas.openxmlformats.org/markup-compatibility/2006">
          <mc:Choice xmlns:p14="http://schemas.microsoft.com/office/powerpoint/2010/main" Requires="p14">
            <p:contentPart p14:bwMode="auto" r:id="rId262">
              <p14:nvContentPartPr>
                <p14:cNvPr id="170" name="Ink 169">
                  <a:extLst>
                    <a:ext uri="{FF2B5EF4-FFF2-40B4-BE49-F238E27FC236}">
                      <a16:creationId xmlns:a16="http://schemas.microsoft.com/office/drawing/2014/main" id="{8AE66D0E-0731-F64B-A650-D37E65492C2B}"/>
                    </a:ext>
                  </a:extLst>
                </p14:cNvPr>
                <p14:cNvContentPartPr/>
                <p14:nvPr/>
              </p14:nvContentPartPr>
              <p14:xfrm>
                <a:off x="9802870" y="6093823"/>
                <a:ext cx="409680" cy="166680"/>
              </p14:xfrm>
            </p:contentPart>
          </mc:Choice>
          <mc:Fallback>
            <p:pic>
              <p:nvPicPr>
                <p:cNvPr id="170" name="Ink 169">
                  <a:extLst>
                    <a:ext uri="{FF2B5EF4-FFF2-40B4-BE49-F238E27FC236}">
                      <a16:creationId xmlns:a16="http://schemas.microsoft.com/office/drawing/2014/main" id="{8AE66D0E-0731-F64B-A650-D37E65492C2B}"/>
                    </a:ext>
                  </a:extLst>
                </p:cNvPr>
                <p:cNvPicPr/>
                <p:nvPr/>
              </p:nvPicPr>
              <p:blipFill>
                <a:blip r:embed="rId263"/>
                <a:stretch>
                  <a:fillRect/>
                </a:stretch>
              </p:blipFill>
              <p:spPr>
                <a:xfrm>
                  <a:off x="9771910" y="6063223"/>
                  <a:ext cx="471240" cy="227880"/>
                </a:xfrm>
                <a:prstGeom prst="rect">
                  <a:avLst/>
                </a:prstGeom>
              </p:spPr>
            </p:pic>
          </mc:Fallback>
        </mc:AlternateContent>
        <mc:AlternateContent xmlns:mc="http://schemas.openxmlformats.org/markup-compatibility/2006">
          <mc:Choice xmlns:p14="http://schemas.microsoft.com/office/powerpoint/2010/main" Requires="p14">
            <p:contentPart p14:bwMode="auto" r:id="rId264">
              <p14:nvContentPartPr>
                <p14:cNvPr id="172" name="Ink 171">
                  <a:extLst>
                    <a:ext uri="{FF2B5EF4-FFF2-40B4-BE49-F238E27FC236}">
                      <a16:creationId xmlns:a16="http://schemas.microsoft.com/office/drawing/2014/main" id="{EF48763E-478C-324B-AD7C-CD578CC27D3F}"/>
                    </a:ext>
                  </a:extLst>
                </p14:cNvPr>
                <p14:cNvContentPartPr/>
                <p14:nvPr/>
              </p14:nvContentPartPr>
              <p14:xfrm>
                <a:off x="11232430" y="5428903"/>
                <a:ext cx="847800" cy="203400"/>
              </p14:xfrm>
            </p:contentPart>
          </mc:Choice>
          <mc:Fallback>
            <p:pic>
              <p:nvPicPr>
                <p:cNvPr id="172" name="Ink 171">
                  <a:extLst>
                    <a:ext uri="{FF2B5EF4-FFF2-40B4-BE49-F238E27FC236}">
                      <a16:creationId xmlns:a16="http://schemas.microsoft.com/office/drawing/2014/main" id="{EF48763E-478C-324B-AD7C-CD578CC27D3F}"/>
                    </a:ext>
                  </a:extLst>
                </p:cNvPr>
                <p:cNvPicPr/>
                <p:nvPr/>
              </p:nvPicPr>
              <p:blipFill>
                <a:blip r:embed="rId265"/>
                <a:stretch>
                  <a:fillRect/>
                </a:stretch>
              </p:blipFill>
              <p:spPr>
                <a:xfrm>
                  <a:off x="11201830" y="5398303"/>
                  <a:ext cx="909000" cy="264600"/>
                </a:xfrm>
                <a:prstGeom prst="rect">
                  <a:avLst/>
                </a:prstGeom>
              </p:spPr>
            </p:pic>
          </mc:Fallback>
        </mc:AlternateContent>
        <mc:AlternateContent xmlns:mc="http://schemas.openxmlformats.org/markup-compatibility/2006">
          <mc:Choice xmlns:p14="http://schemas.microsoft.com/office/powerpoint/2010/main" Requires="p14">
            <p:contentPart p14:bwMode="auto" r:id="rId266">
              <p14:nvContentPartPr>
                <p14:cNvPr id="173" name="Ink 172">
                  <a:extLst>
                    <a:ext uri="{FF2B5EF4-FFF2-40B4-BE49-F238E27FC236}">
                      <a16:creationId xmlns:a16="http://schemas.microsoft.com/office/drawing/2014/main" id="{F50A167F-C9BD-AD4C-8B0C-DEF3C8D52A1A}"/>
                    </a:ext>
                  </a:extLst>
                </p14:cNvPr>
                <p14:cNvContentPartPr/>
                <p14:nvPr/>
              </p14:nvContentPartPr>
              <p14:xfrm>
                <a:off x="11380750" y="5882863"/>
                <a:ext cx="507240" cy="141840"/>
              </p14:xfrm>
            </p:contentPart>
          </mc:Choice>
          <mc:Fallback>
            <p:pic>
              <p:nvPicPr>
                <p:cNvPr id="173" name="Ink 172">
                  <a:extLst>
                    <a:ext uri="{FF2B5EF4-FFF2-40B4-BE49-F238E27FC236}">
                      <a16:creationId xmlns:a16="http://schemas.microsoft.com/office/drawing/2014/main" id="{F50A167F-C9BD-AD4C-8B0C-DEF3C8D52A1A}"/>
                    </a:ext>
                  </a:extLst>
                </p:cNvPr>
                <p:cNvPicPr/>
                <p:nvPr/>
              </p:nvPicPr>
              <p:blipFill>
                <a:blip r:embed="rId267"/>
                <a:stretch>
                  <a:fillRect/>
                </a:stretch>
              </p:blipFill>
              <p:spPr>
                <a:xfrm>
                  <a:off x="11349790" y="5852263"/>
                  <a:ext cx="568440" cy="203040"/>
                </a:xfrm>
                <a:prstGeom prst="rect">
                  <a:avLst/>
                </a:prstGeom>
              </p:spPr>
            </p:pic>
          </mc:Fallback>
        </mc:AlternateContent>
        <mc:AlternateContent xmlns:mc="http://schemas.openxmlformats.org/markup-compatibility/2006">
          <mc:Choice xmlns:p14="http://schemas.microsoft.com/office/powerpoint/2010/main" Requires="p14">
            <p:contentPart p14:bwMode="auto" r:id="rId268">
              <p14:nvContentPartPr>
                <p14:cNvPr id="174" name="Ink 173">
                  <a:extLst>
                    <a:ext uri="{FF2B5EF4-FFF2-40B4-BE49-F238E27FC236}">
                      <a16:creationId xmlns:a16="http://schemas.microsoft.com/office/drawing/2014/main" id="{E5AA5625-11F7-334D-A6AF-82C892E822B3}"/>
                    </a:ext>
                  </a:extLst>
                </p14:cNvPr>
                <p14:cNvContentPartPr/>
                <p14:nvPr/>
              </p14:nvContentPartPr>
              <p14:xfrm>
                <a:off x="11473990" y="6341143"/>
                <a:ext cx="463320" cy="174600"/>
              </p14:xfrm>
            </p:contentPart>
          </mc:Choice>
          <mc:Fallback>
            <p:pic>
              <p:nvPicPr>
                <p:cNvPr id="174" name="Ink 173">
                  <a:extLst>
                    <a:ext uri="{FF2B5EF4-FFF2-40B4-BE49-F238E27FC236}">
                      <a16:creationId xmlns:a16="http://schemas.microsoft.com/office/drawing/2014/main" id="{E5AA5625-11F7-334D-A6AF-82C892E822B3}"/>
                    </a:ext>
                  </a:extLst>
                </p:cNvPr>
                <p:cNvPicPr/>
                <p:nvPr/>
              </p:nvPicPr>
              <p:blipFill>
                <a:blip r:embed="rId269"/>
                <a:stretch>
                  <a:fillRect/>
                </a:stretch>
              </p:blipFill>
              <p:spPr>
                <a:xfrm>
                  <a:off x="11443390" y="6310543"/>
                  <a:ext cx="524880" cy="236160"/>
                </a:xfrm>
                <a:prstGeom prst="rect">
                  <a:avLst/>
                </a:prstGeom>
              </p:spPr>
            </p:pic>
          </mc:Fallback>
        </mc:AlternateContent>
        <mc:AlternateContent xmlns:mc="http://schemas.openxmlformats.org/markup-compatibility/2006">
          <mc:Choice xmlns:p14="http://schemas.microsoft.com/office/powerpoint/2010/main" Requires="p14">
            <p:contentPart p14:bwMode="auto" r:id="rId270">
              <p14:nvContentPartPr>
                <p14:cNvPr id="175" name="Ink 174">
                  <a:extLst>
                    <a:ext uri="{FF2B5EF4-FFF2-40B4-BE49-F238E27FC236}">
                      <a16:creationId xmlns:a16="http://schemas.microsoft.com/office/drawing/2014/main" id="{1B9D15DC-0A50-4A49-BC8A-4C503A98EEEB}"/>
                    </a:ext>
                  </a:extLst>
                </p14:cNvPr>
                <p14:cNvContentPartPr/>
                <p14:nvPr/>
              </p14:nvContentPartPr>
              <p14:xfrm>
                <a:off x="11387590" y="6380383"/>
                <a:ext cx="467280" cy="122040"/>
              </p14:xfrm>
            </p:contentPart>
          </mc:Choice>
          <mc:Fallback>
            <p:pic>
              <p:nvPicPr>
                <p:cNvPr id="175" name="Ink 174">
                  <a:extLst>
                    <a:ext uri="{FF2B5EF4-FFF2-40B4-BE49-F238E27FC236}">
                      <a16:creationId xmlns:a16="http://schemas.microsoft.com/office/drawing/2014/main" id="{1B9D15DC-0A50-4A49-BC8A-4C503A98EEEB}"/>
                    </a:ext>
                  </a:extLst>
                </p:cNvPr>
                <p:cNvPicPr/>
                <p:nvPr/>
              </p:nvPicPr>
              <p:blipFill>
                <a:blip r:embed="rId271"/>
                <a:stretch>
                  <a:fillRect/>
                </a:stretch>
              </p:blipFill>
              <p:spPr>
                <a:xfrm>
                  <a:off x="11356630" y="6349783"/>
                  <a:ext cx="528840" cy="183240"/>
                </a:xfrm>
                <a:prstGeom prst="rect">
                  <a:avLst/>
                </a:prstGeom>
              </p:spPr>
            </p:pic>
          </mc:Fallback>
        </mc:AlternateContent>
        <mc:AlternateContent xmlns:mc="http://schemas.openxmlformats.org/markup-compatibility/2006">
          <mc:Choice xmlns:p14="http://schemas.microsoft.com/office/powerpoint/2010/main" Requires="p14">
            <p:contentPart p14:bwMode="auto" r:id="rId272">
              <p14:nvContentPartPr>
                <p14:cNvPr id="163" name="Ink 162">
                  <a:extLst>
                    <a:ext uri="{FF2B5EF4-FFF2-40B4-BE49-F238E27FC236}">
                      <a16:creationId xmlns:a16="http://schemas.microsoft.com/office/drawing/2014/main" id="{5ED7A6AF-5F3C-8A48-A6B1-49AE420F37DE}"/>
                    </a:ext>
                  </a:extLst>
                </p14:cNvPr>
                <p14:cNvContentPartPr/>
                <p14:nvPr/>
              </p14:nvContentPartPr>
              <p14:xfrm>
                <a:off x="1252150" y="625063"/>
                <a:ext cx="119160" cy="1294920"/>
              </p14:xfrm>
            </p:contentPart>
          </mc:Choice>
          <mc:Fallback>
            <p:pic>
              <p:nvPicPr>
                <p:cNvPr id="163" name="Ink 162">
                  <a:extLst>
                    <a:ext uri="{FF2B5EF4-FFF2-40B4-BE49-F238E27FC236}">
                      <a16:creationId xmlns:a16="http://schemas.microsoft.com/office/drawing/2014/main" id="{5ED7A6AF-5F3C-8A48-A6B1-49AE420F37DE}"/>
                    </a:ext>
                  </a:extLst>
                </p:cNvPr>
                <p:cNvPicPr/>
                <p:nvPr/>
              </p:nvPicPr>
              <p:blipFill>
                <a:blip r:embed="rId273"/>
                <a:stretch>
                  <a:fillRect/>
                </a:stretch>
              </p:blipFill>
              <p:spPr>
                <a:xfrm>
                  <a:off x="1221550" y="594103"/>
                  <a:ext cx="180360" cy="1356120"/>
                </a:xfrm>
                <a:prstGeom prst="rect">
                  <a:avLst/>
                </a:prstGeom>
              </p:spPr>
            </p:pic>
          </mc:Fallback>
        </mc:AlternateContent>
        <mc:AlternateContent xmlns:mc="http://schemas.openxmlformats.org/markup-compatibility/2006">
          <mc:Choice xmlns:p14="http://schemas.microsoft.com/office/powerpoint/2010/main" Requires="p14">
            <p:contentPart p14:bwMode="auto" r:id="rId274">
              <p14:nvContentPartPr>
                <p14:cNvPr id="164" name="Ink 163">
                  <a:extLst>
                    <a:ext uri="{FF2B5EF4-FFF2-40B4-BE49-F238E27FC236}">
                      <a16:creationId xmlns:a16="http://schemas.microsoft.com/office/drawing/2014/main" id="{2F7591C5-3AE2-4949-8D94-8F0EDB5A5E59}"/>
                    </a:ext>
                  </a:extLst>
                </p14:cNvPr>
                <p14:cNvContentPartPr/>
                <p14:nvPr/>
              </p14:nvContentPartPr>
              <p14:xfrm>
                <a:off x="1048030" y="1484023"/>
                <a:ext cx="2018520" cy="475920"/>
              </p14:xfrm>
            </p:contentPart>
          </mc:Choice>
          <mc:Fallback>
            <p:pic>
              <p:nvPicPr>
                <p:cNvPr id="164" name="Ink 163">
                  <a:extLst>
                    <a:ext uri="{FF2B5EF4-FFF2-40B4-BE49-F238E27FC236}">
                      <a16:creationId xmlns:a16="http://schemas.microsoft.com/office/drawing/2014/main" id="{2F7591C5-3AE2-4949-8D94-8F0EDB5A5E59}"/>
                    </a:ext>
                  </a:extLst>
                </p:cNvPr>
                <p:cNvPicPr/>
                <p:nvPr/>
              </p:nvPicPr>
              <p:blipFill>
                <a:blip r:embed="rId275"/>
                <a:stretch>
                  <a:fillRect/>
                </a:stretch>
              </p:blipFill>
              <p:spPr>
                <a:xfrm>
                  <a:off x="1017430" y="1453423"/>
                  <a:ext cx="2080080" cy="537120"/>
                </a:xfrm>
                <a:prstGeom prst="rect">
                  <a:avLst/>
                </a:prstGeom>
              </p:spPr>
            </p:pic>
          </mc:Fallback>
        </mc:AlternateContent>
        <mc:AlternateContent xmlns:mc="http://schemas.openxmlformats.org/markup-compatibility/2006">
          <mc:Choice xmlns:p14="http://schemas.microsoft.com/office/powerpoint/2010/main" Requires="p14">
            <p:contentPart p14:bwMode="auto" r:id="rId276">
              <p14:nvContentPartPr>
                <p14:cNvPr id="184" name="Ink 183">
                  <a:extLst>
                    <a:ext uri="{FF2B5EF4-FFF2-40B4-BE49-F238E27FC236}">
                      <a16:creationId xmlns:a16="http://schemas.microsoft.com/office/drawing/2014/main" id="{7F4D6C63-3708-A943-950C-44A9258DB8D2}"/>
                    </a:ext>
                  </a:extLst>
                </p14:cNvPr>
                <p14:cNvContentPartPr/>
                <p14:nvPr/>
              </p14:nvContentPartPr>
              <p14:xfrm>
                <a:off x="1579750" y="1537663"/>
                <a:ext cx="73080" cy="75960"/>
              </p14:xfrm>
            </p:contentPart>
          </mc:Choice>
          <mc:Fallback>
            <p:pic>
              <p:nvPicPr>
                <p:cNvPr id="184" name="Ink 183">
                  <a:extLst>
                    <a:ext uri="{FF2B5EF4-FFF2-40B4-BE49-F238E27FC236}">
                      <a16:creationId xmlns:a16="http://schemas.microsoft.com/office/drawing/2014/main" id="{7F4D6C63-3708-A943-950C-44A9258DB8D2}"/>
                    </a:ext>
                  </a:extLst>
                </p:cNvPr>
                <p:cNvPicPr/>
                <p:nvPr/>
              </p:nvPicPr>
              <p:blipFill>
                <a:blip r:embed="rId277"/>
                <a:stretch>
                  <a:fillRect/>
                </a:stretch>
              </p:blipFill>
              <p:spPr>
                <a:xfrm>
                  <a:off x="1549150" y="1507063"/>
                  <a:ext cx="134640" cy="137520"/>
                </a:xfrm>
                <a:prstGeom prst="rect">
                  <a:avLst/>
                </a:prstGeom>
              </p:spPr>
            </p:pic>
          </mc:Fallback>
        </mc:AlternateContent>
        <mc:AlternateContent xmlns:mc="http://schemas.openxmlformats.org/markup-compatibility/2006">
          <mc:Choice xmlns:p14="http://schemas.microsoft.com/office/powerpoint/2010/main" Requires="p14">
            <p:contentPart p14:bwMode="auto" r:id="rId278">
              <p14:nvContentPartPr>
                <p14:cNvPr id="204" name="Ink 203">
                  <a:extLst>
                    <a:ext uri="{FF2B5EF4-FFF2-40B4-BE49-F238E27FC236}">
                      <a16:creationId xmlns:a16="http://schemas.microsoft.com/office/drawing/2014/main" id="{E61EE93D-1D4D-9141-AA96-28F32B77C05A}"/>
                    </a:ext>
                  </a:extLst>
                </p14:cNvPr>
                <p14:cNvContentPartPr/>
                <p14:nvPr/>
              </p14:nvContentPartPr>
              <p14:xfrm>
                <a:off x="9749590" y="101623"/>
                <a:ext cx="29520" cy="937080"/>
              </p14:xfrm>
            </p:contentPart>
          </mc:Choice>
          <mc:Fallback>
            <p:pic>
              <p:nvPicPr>
                <p:cNvPr id="204" name="Ink 203">
                  <a:extLst>
                    <a:ext uri="{FF2B5EF4-FFF2-40B4-BE49-F238E27FC236}">
                      <a16:creationId xmlns:a16="http://schemas.microsoft.com/office/drawing/2014/main" id="{E61EE93D-1D4D-9141-AA96-28F32B77C05A}"/>
                    </a:ext>
                  </a:extLst>
                </p:cNvPr>
                <p:cNvPicPr/>
                <p:nvPr/>
              </p:nvPicPr>
              <p:blipFill>
                <a:blip r:embed="rId279"/>
                <a:stretch>
                  <a:fillRect/>
                </a:stretch>
              </p:blipFill>
              <p:spPr>
                <a:xfrm>
                  <a:off x="9718990" y="71023"/>
                  <a:ext cx="90720" cy="998640"/>
                </a:xfrm>
                <a:prstGeom prst="rect">
                  <a:avLst/>
                </a:prstGeom>
              </p:spPr>
            </p:pic>
          </mc:Fallback>
        </mc:AlternateContent>
        <mc:AlternateContent xmlns:mc="http://schemas.openxmlformats.org/markup-compatibility/2006">
          <mc:Choice xmlns:p14="http://schemas.microsoft.com/office/powerpoint/2010/main" Requires="p14">
            <p:contentPart p14:bwMode="auto" r:id="rId280">
              <p14:nvContentPartPr>
                <p14:cNvPr id="205" name="Ink 204">
                  <a:extLst>
                    <a:ext uri="{FF2B5EF4-FFF2-40B4-BE49-F238E27FC236}">
                      <a16:creationId xmlns:a16="http://schemas.microsoft.com/office/drawing/2014/main" id="{96080DCE-CB13-F440-AFF3-480AB4EBD4FF}"/>
                    </a:ext>
                  </a:extLst>
                </p14:cNvPr>
                <p14:cNvContentPartPr/>
                <p14:nvPr/>
              </p14:nvContentPartPr>
              <p14:xfrm>
                <a:off x="9348550" y="946543"/>
                <a:ext cx="2394720" cy="244080"/>
              </p14:xfrm>
            </p:contentPart>
          </mc:Choice>
          <mc:Fallback>
            <p:pic>
              <p:nvPicPr>
                <p:cNvPr id="205" name="Ink 204">
                  <a:extLst>
                    <a:ext uri="{FF2B5EF4-FFF2-40B4-BE49-F238E27FC236}">
                      <a16:creationId xmlns:a16="http://schemas.microsoft.com/office/drawing/2014/main" id="{96080DCE-CB13-F440-AFF3-480AB4EBD4FF}"/>
                    </a:ext>
                  </a:extLst>
                </p:cNvPr>
                <p:cNvPicPr/>
                <p:nvPr/>
              </p:nvPicPr>
              <p:blipFill>
                <a:blip r:embed="rId281"/>
                <a:stretch>
                  <a:fillRect/>
                </a:stretch>
              </p:blipFill>
              <p:spPr>
                <a:xfrm>
                  <a:off x="9317950" y="915943"/>
                  <a:ext cx="2456280" cy="305280"/>
                </a:xfrm>
                <a:prstGeom prst="rect">
                  <a:avLst/>
                </a:prstGeom>
              </p:spPr>
            </p:pic>
          </mc:Fallback>
        </mc:AlternateContent>
        <mc:AlternateContent xmlns:mc="http://schemas.openxmlformats.org/markup-compatibility/2006">
          <mc:Choice xmlns:p14="http://schemas.microsoft.com/office/powerpoint/2010/main" Requires="p14">
            <p:contentPart p14:bwMode="auto" r:id="rId282">
              <p14:nvContentPartPr>
                <p14:cNvPr id="207" name="Ink 206">
                  <a:extLst>
                    <a:ext uri="{FF2B5EF4-FFF2-40B4-BE49-F238E27FC236}">
                      <a16:creationId xmlns:a16="http://schemas.microsoft.com/office/drawing/2014/main" id="{F06E1F23-7B1B-5442-8EB1-BBA8A304E328}"/>
                    </a:ext>
                  </a:extLst>
                </p14:cNvPr>
                <p14:cNvContentPartPr/>
                <p14:nvPr/>
              </p14:nvContentPartPr>
              <p14:xfrm>
                <a:off x="9744550" y="1007743"/>
                <a:ext cx="6480" cy="9720"/>
              </p14:xfrm>
            </p:contentPart>
          </mc:Choice>
          <mc:Fallback>
            <p:pic>
              <p:nvPicPr>
                <p:cNvPr id="207" name="Ink 206">
                  <a:extLst>
                    <a:ext uri="{FF2B5EF4-FFF2-40B4-BE49-F238E27FC236}">
                      <a16:creationId xmlns:a16="http://schemas.microsoft.com/office/drawing/2014/main" id="{F06E1F23-7B1B-5442-8EB1-BBA8A304E328}"/>
                    </a:ext>
                  </a:extLst>
                </p:cNvPr>
                <p:cNvPicPr/>
                <p:nvPr/>
              </p:nvPicPr>
              <p:blipFill>
                <a:blip r:embed="rId283"/>
                <a:stretch>
                  <a:fillRect/>
                </a:stretch>
              </p:blipFill>
              <p:spPr>
                <a:xfrm>
                  <a:off x="9713950" y="977143"/>
                  <a:ext cx="68040" cy="71280"/>
                </a:xfrm>
                <a:prstGeom prst="rect">
                  <a:avLst/>
                </a:prstGeom>
              </p:spPr>
            </p:pic>
          </mc:Fallback>
        </mc:AlternateContent>
        <mc:AlternateContent xmlns:mc="http://schemas.openxmlformats.org/markup-compatibility/2006">
          <mc:Choice xmlns:p14="http://schemas.microsoft.com/office/powerpoint/2010/main" Requires="p14">
            <p:contentPart p14:bwMode="auto" r:id="rId284">
              <p14:nvContentPartPr>
                <p14:cNvPr id="208" name="Ink 207">
                  <a:extLst>
                    <a:ext uri="{FF2B5EF4-FFF2-40B4-BE49-F238E27FC236}">
                      <a16:creationId xmlns:a16="http://schemas.microsoft.com/office/drawing/2014/main" id="{0FEA4961-6F0A-2B42-A1E5-BACF93F338A1}"/>
                    </a:ext>
                  </a:extLst>
                </p14:cNvPr>
                <p14:cNvContentPartPr/>
                <p14:nvPr/>
              </p14:nvContentPartPr>
              <p14:xfrm>
                <a:off x="9779470" y="1021063"/>
                <a:ext cx="44640" cy="300960"/>
              </p14:xfrm>
            </p:contentPart>
          </mc:Choice>
          <mc:Fallback>
            <p:pic>
              <p:nvPicPr>
                <p:cNvPr id="208" name="Ink 207">
                  <a:extLst>
                    <a:ext uri="{FF2B5EF4-FFF2-40B4-BE49-F238E27FC236}">
                      <a16:creationId xmlns:a16="http://schemas.microsoft.com/office/drawing/2014/main" id="{0FEA4961-6F0A-2B42-A1E5-BACF93F338A1}"/>
                    </a:ext>
                  </a:extLst>
                </p:cNvPr>
                <p:cNvPicPr/>
                <p:nvPr/>
              </p:nvPicPr>
              <p:blipFill>
                <a:blip r:embed="rId285"/>
                <a:stretch>
                  <a:fillRect/>
                </a:stretch>
              </p:blipFill>
              <p:spPr>
                <a:xfrm>
                  <a:off x="9748870" y="990463"/>
                  <a:ext cx="106200" cy="362520"/>
                </a:xfrm>
                <a:prstGeom prst="rect">
                  <a:avLst/>
                </a:prstGeom>
              </p:spPr>
            </p:pic>
          </mc:Fallback>
        </mc:AlternateContent>
        <mc:AlternateContent xmlns:mc="http://schemas.openxmlformats.org/markup-compatibility/2006">
          <mc:Choice xmlns:p14="http://schemas.microsoft.com/office/powerpoint/2010/main" Requires="p14">
            <p:contentPart p14:bwMode="auto" r:id="rId286">
              <p14:nvContentPartPr>
                <p14:cNvPr id="210" name="Ink 209">
                  <a:extLst>
                    <a:ext uri="{FF2B5EF4-FFF2-40B4-BE49-F238E27FC236}">
                      <a16:creationId xmlns:a16="http://schemas.microsoft.com/office/drawing/2014/main" id="{11A2326B-BC2D-5F4E-A108-81FF4F6D82BB}"/>
                    </a:ext>
                  </a:extLst>
                </p14:cNvPr>
                <p14:cNvContentPartPr/>
                <p14:nvPr/>
              </p14:nvContentPartPr>
              <p14:xfrm>
                <a:off x="9921310" y="1023223"/>
                <a:ext cx="39240" cy="154440"/>
              </p14:xfrm>
            </p:contentPart>
          </mc:Choice>
          <mc:Fallback>
            <p:pic>
              <p:nvPicPr>
                <p:cNvPr id="210" name="Ink 209">
                  <a:extLst>
                    <a:ext uri="{FF2B5EF4-FFF2-40B4-BE49-F238E27FC236}">
                      <a16:creationId xmlns:a16="http://schemas.microsoft.com/office/drawing/2014/main" id="{11A2326B-BC2D-5F4E-A108-81FF4F6D82BB}"/>
                    </a:ext>
                  </a:extLst>
                </p:cNvPr>
                <p:cNvPicPr/>
                <p:nvPr/>
              </p:nvPicPr>
              <p:blipFill>
                <a:blip r:embed="rId287"/>
                <a:stretch>
                  <a:fillRect/>
                </a:stretch>
              </p:blipFill>
              <p:spPr>
                <a:xfrm>
                  <a:off x="9890710" y="992623"/>
                  <a:ext cx="100800" cy="215640"/>
                </a:xfrm>
                <a:prstGeom prst="rect">
                  <a:avLst/>
                </a:prstGeom>
              </p:spPr>
            </p:pic>
          </mc:Fallback>
        </mc:AlternateContent>
        <mc:AlternateContent xmlns:mc="http://schemas.openxmlformats.org/markup-compatibility/2006">
          <mc:Choice xmlns:p14="http://schemas.microsoft.com/office/powerpoint/2010/main" Requires="p14">
            <p:contentPart p14:bwMode="auto" r:id="rId288">
              <p14:nvContentPartPr>
                <p14:cNvPr id="211" name="Ink 210">
                  <a:extLst>
                    <a:ext uri="{FF2B5EF4-FFF2-40B4-BE49-F238E27FC236}">
                      <a16:creationId xmlns:a16="http://schemas.microsoft.com/office/drawing/2014/main" id="{4B7D2462-6C0A-F641-B692-361C85ECF5E1}"/>
                    </a:ext>
                  </a:extLst>
                </p14:cNvPr>
                <p14:cNvContentPartPr/>
                <p14:nvPr/>
              </p14:nvContentPartPr>
              <p14:xfrm>
                <a:off x="10019230" y="1269103"/>
                <a:ext cx="19080" cy="96120"/>
              </p14:xfrm>
            </p:contentPart>
          </mc:Choice>
          <mc:Fallback>
            <p:pic>
              <p:nvPicPr>
                <p:cNvPr id="211" name="Ink 210">
                  <a:extLst>
                    <a:ext uri="{FF2B5EF4-FFF2-40B4-BE49-F238E27FC236}">
                      <a16:creationId xmlns:a16="http://schemas.microsoft.com/office/drawing/2014/main" id="{4B7D2462-6C0A-F641-B692-361C85ECF5E1}"/>
                    </a:ext>
                  </a:extLst>
                </p:cNvPr>
                <p:cNvPicPr/>
                <p:nvPr/>
              </p:nvPicPr>
              <p:blipFill>
                <a:blip r:embed="rId289"/>
                <a:stretch>
                  <a:fillRect/>
                </a:stretch>
              </p:blipFill>
              <p:spPr>
                <a:xfrm>
                  <a:off x="9988630" y="1238503"/>
                  <a:ext cx="80640" cy="157320"/>
                </a:xfrm>
                <a:prstGeom prst="rect">
                  <a:avLst/>
                </a:prstGeom>
              </p:spPr>
            </p:pic>
          </mc:Fallback>
        </mc:AlternateContent>
        <mc:AlternateContent xmlns:mc="http://schemas.openxmlformats.org/markup-compatibility/2006">
          <mc:Choice xmlns:p14="http://schemas.microsoft.com/office/powerpoint/2010/main" Requires="p14">
            <p:contentPart p14:bwMode="auto" r:id="rId290">
              <p14:nvContentPartPr>
                <p14:cNvPr id="217" name="Ink 216">
                  <a:extLst>
                    <a:ext uri="{FF2B5EF4-FFF2-40B4-BE49-F238E27FC236}">
                      <a16:creationId xmlns:a16="http://schemas.microsoft.com/office/drawing/2014/main" id="{AD2FEDF4-AA0E-024D-BB13-316B28FCB330}"/>
                    </a:ext>
                  </a:extLst>
                </p14:cNvPr>
                <p14:cNvContentPartPr/>
                <p14:nvPr/>
              </p14:nvContentPartPr>
              <p14:xfrm>
                <a:off x="10062790" y="338863"/>
                <a:ext cx="11520" cy="17280"/>
              </p14:xfrm>
            </p:contentPart>
          </mc:Choice>
          <mc:Fallback>
            <p:pic>
              <p:nvPicPr>
                <p:cNvPr id="217" name="Ink 216">
                  <a:extLst>
                    <a:ext uri="{FF2B5EF4-FFF2-40B4-BE49-F238E27FC236}">
                      <a16:creationId xmlns:a16="http://schemas.microsoft.com/office/drawing/2014/main" id="{AD2FEDF4-AA0E-024D-BB13-316B28FCB330}"/>
                    </a:ext>
                  </a:extLst>
                </p:cNvPr>
                <p:cNvPicPr/>
                <p:nvPr/>
              </p:nvPicPr>
              <p:blipFill>
                <a:blip r:embed="rId291"/>
                <a:stretch>
                  <a:fillRect/>
                </a:stretch>
              </p:blipFill>
              <p:spPr>
                <a:xfrm>
                  <a:off x="10032190" y="308263"/>
                  <a:ext cx="72720" cy="78840"/>
                </a:xfrm>
                <a:prstGeom prst="rect">
                  <a:avLst/>
                </a:prstGeom>
              </p:spPr>
            </p:pic>
          </mc:Fallback>
        </mc:AlternateContent>
        <mc:AlternateContent xmlns:mc="http://schemas.openxmlformats.org/markup-compatibility/2006">
          <mc:Choice xmlns:p14="http://schemas.microsoft.com/office/powerpoint/2010/main" Requires="p14">
            <p:contentPart p14:bwMode="auto" r:id="rId292">
              <p14:nvContentPartPr>
                <p14:cNvPr id="218" name="Ink 217">
                  <a:extLst>
                    <a:ext uri="{FF2B5EF4-FFF2-40B4-BE49-F238E27FC236}">
                      <a16:creationId xmlns:a16="http://schemas.microsoft.com/office/drawing/2014/main" id="{979C3CAF-8C24-054A-97CE-D7B82722D14C}"/>
                    </a:ext>
                  </a:extLst>
                </p14:cNvPr>
                <p14:cNvContentPartPr/>
                <p14:nvPr/>
              </p14:nvContentPartPr>
              <p14:xfrm>
                <a:off x="10087630" y="399343"/>
                <a:ext cx="260640" cy="68760"/>
              </p14:xfrm>
            </p:contentPart>
          </mc:Choice>
          <mc:Fallback>
            <p:pic>
              <p:nvPicPr>
                <p:cNvPr id="218" name="Ink 217">
                  <a:extLst>
                    <a:ext uri="{FF2B5EF4-FFF2-40B4-BE49-F238E27FC236}">
                      <a16:creationId xmlns:a16="http://schemas.microsoft.com/office/drawing/2014/main" id="{979C3CAF-8C24-054A-97CE-D7B82722D14C}"/>
                    </a:ext>
                  </a:extLst>
                </p:cNvPr>
                <p:cNvPicPr/>
                <p:nvPr/>
              </p:nvPicPr>
              <p:blipFill>
                <a:blip r:embed="rId293"/>
                <a:stretch>
                  <a:fillRect/>
                </a:stretch>
              </p:blipFill>
              <p:spPr>
                <a:xfrm>
                  <a:off x="10056670" y="368743"/>
                  <a:ext cx="322200" cy="130320"/>
                </a:xfrm>
                <a:prstGeom prst="rect">
                  <a:avLst/>
                </a:prstGeom>
              </p:spPr>
            </p:pic>
          </mc:Fallback>
        </mc:AlternateContent>
        <mc:AlternateContent xmlns:mc="http://schemas.openxmlformats.org/markup-compatibility/2006">
          <mc:Choice xmlns:p14="http://schemas.microsoft.com/office/powerpoint/2010/main" Requires="p14">
            <p:contentPart p14:bwMode="auto" r:id="rId294">
              <p14:nvContentPartPr>
                <p14:cNvPr id="219" name="Ink 218">
                  <a:extLst>
                    <a:ext uri="{FF2B5EF4-FFF2-40B4-BE49-F238E27FC236}">
                      <a16:creationId xmlns:a16="http://schemas.microsoft.com/office/drawing/2014/main" id="{A24BEF52-1329-7440-B129-6189B61E19BB}"/>
                    </a:ext>
                  </a:extLst>
                </p14:cNvPr>
                <p14:cNvContentPartPr/>
                <p14:nvPr/>
              </p14:nvContentPartPr>
              <p14:xfrm>
                <a:off x="10516030" y="514183"/>
                <a:ext cx="161640" cy="66240"/>
              </p14:xfrm>
            </p:contentPart>
          </mc:Choice>
          <mc:Fallback>
            <p:pic>
              <p:nvPicPr>
                <p:cNvPr id="219" name="Ink 218">
                  <a:extLst>
                    <a:ext uri="{FF2B5EF4-FFF2-40B4-BE49-F238E27FC236}">
                      <a16:creationId xmlns:a16="http://schemas.microsoft.com/office/drawing/2014/main" id="{A24BEF52-1329-7440-B129-6189B61E19BB}"/>
                    </a:ext>
                  </a:extLst>
                </p:cNvPr>
                <p:cNvPicPr/>
                <p:nvPr/>
              </p:nvPicPr>
              <p:blipFill>
                <a:blip r:embed="rId295"/>
                <a:stretch>
                  <a:fillRect/>
                </a:stretch>
              </p:blipFill>
              <p:spPr>
                <a:xfrm>
                  <a:off x="10485070" y="483583"/>
                  <a:ext cx="222840" cy="127440"/>
                </a:xfrm>
                <a:prstGeom prst="rect">
                  <a:avLst/>
                </a:prstGeom>
              </p:spPr>
            </p:pic>
          </mc:Fallback>
        </mc:AlternateContent>
        <mc:AlternateContent xmlns:mc="http://schemas.openxmlformats.org/markup-compatibility/2006">
          <mc:Choice xmlns:p14="http://schemas.microsoft.com/office/powerpoint/2010/main" Requires="p14">
            <p:contentPart p14:bwMode="auto" r:id="rId296">
              <p14:nvContentPartPr>
                <p14:cNvPr id="220" name="Ink 219">
                  <a:extLst>
                    <a:ext uri="{FF2B5EF4-FFF2-40B4-BE49-F238E27FC236}">
                      <a16:creationId xmlns:a16="http://schemas.microsoft.com/office/drawing/2014/main" id="{EC371816-B14A-A14D-A477-4429266047F4}"/>
                    </a:ext>
                  </a:extLst>
                </p14:cNvPr>
                <p14:cNvContentPartPr/>
                <p14:nvPr/>
              </p14:nvContentPartPr>
              <p14:xfrm>
                <a:off x="10877110" y="624703"/>
                <a:ext cx="26280" cy="9360"/>
              </p14:xfrm>
            </p:contentPart>
          </mc:Choice>
          <mc:Fallback>
            <p:pic>
              <p:nvPicPr>
                <p:cNvPr id="220" name="Ink 219">
                  <a:extLst>
                    <a:ext uri="{FF2B5EF4-FFF2-40B4-BE49-F238E27FC236}">
                      <a16:creationId xmlns:a16="http://schemas.microsoft.com/office/drawing/2014/main" id="{EC371816-B14A-A14D-A477-4429266047F4}"/>
                    </a:ext>
                  </a:extLst>
                </p:cNvPr>
                <p:cNvPicPr/>
                <p:nvPr/>
              </p:nvPicPr>
              <p:blipFill>
                <a:blip r:embed="rId297"/>
                <a:stretch>
                  <a:fillRect/>
                </a:stretch>
              </p:blipFill>
              <p:spPr>
                <a:xfrm>
                  <a:off x="10846510" y="593743"/>
                  <a:ext cx="87840" cy="70920"/>
                </a:xfrm>
                <a:prstGeom prst="rect">
                  <a:avLst/>
                </a:prstGeom>
              </p:spPr>
            </p:pic>
          </mc:Fallback>
        </mc:AlternateContent>
        <mc:AlternateContent xmlns:mc="http://schemas.openxmlformats.org/markup-compatibility/2006">
          <mc:Choice xmlns:p14="http://schemas.microsoft.com/office/powerpoint/2010/main" Requires="p14">
            <p:contentPart p14:bwMode="auto" r:id="rId298">
              <p14:nvContentPartPr>
                <p14:cNvPr id="221" name="Ink 220">
                  <a:extLst>
                    <a:ext uri="{FF2B5EF4-FFF2-40B4-BE49-F238E27FC236}">
                      <a16:creationId xmlns:a16="http://schemas.microsoft.com/office/drawing/2014/main" id="{728369B2-7C99-B746-9A76-7D3A85E7E01C}"/>
                    </a:ext>
                  </a:extLst>
                </p14:cNvPr>
                <p14:cNvContentPartPr/>
                <p14:nvPr/>
              </p14:nvContentPartPr>
              <p14:xfrm>
                <a:off x="10370230" y="292423"/>
                <a:ext cx="217440" cy="92880"/>
              </p14:xfrm>
            </p:contentPart>
          </mc:Choice>
          <mc:Fallback>
            <p:pic>
              <p:nvPicPr>
                <p:cNvPr id="221" name="Ink 220">
                  <a:extLst>
                    <a:ext uri="{FF2B5EF4-FFF2-40B4-BE49-F238E27FC236}">
                      <a16:creationId xmlns:a16="http://schemas.microsoft.com/office/drawing/2014/main" id="{728369B2-7C99-B746-9A76-7D3A85E7E01C}"/>
                    </a:ext>
                  </a:extLst>
                </p:cNvPr>
                <p:cNvPicPr/>
                <p:nvPr/>
              </p:nvPicPr>
              <p:blipFill>
                <a:blip r:embed="rId299"/>
                <a:stretch>
                  <a:fillRect/>
                </a:stretch>
              </p:blipFill>
              <p:spPr>
                <a:xfrm>
                  <a:off x="10339630" y="261823"/>
                  <a:ext cx="278640" cy="154440"/>
                </a:xfrm>
                <a:prstGeom prst="rect">
                  <a:avLst/>
                </a:prstGeom>
              </p:spPr>
            </p:pic>
          </mc:Fallback>
        </mc:AlternateContent>
        <mc:AlternateContent xmlns:mc="http://schemas.openxmlformats.org/markup-compatibility/2006">
          <mc:Choice xmlns:p14="http://schemas.microsoft.com/office/powerpoint/2010/main" Requires="p14">
            <p:contentPart p14:bwMode="auto" r:id="rId300">
              <p14:nvContentPartPr>
                <p14:cNvPr id="222" name="Ink 221">
                  <a:extLst>
                    <a:ext uri="{FF2B5EF4-FFF2-40B4-BE49-F238E27FC236}">
                      <a16:creationId xmlns:a16="http://schemas.microsoft.com/office/drawing/2014/main" id="{E301710F-F6A6-1D40-BC5C-C766C833D0EE}"/>
                    </a:ext>
                  </a:extLst>
                </p14:cNvPr>
                <p14:cNvContentPartPr/>
                <p14:nvPr/>
              </p14:nvContentPartPr>
              <p14:xfrm>
                <a:off x="10798270" y="500503"/>
                <a:ext cx="217080" cy="84600"/>
              </p14:xfrm>
            </p:contentPart>
          </mc:Choice>
          <mc:Fallback>
            <p:pic>
              <p:nvPicPr>
                <p:cNvPr id="222" name="Ink 221">
                  <a:extLst>
                    <a:ext uri="{FF2B5EF4-FFF2-40B4-BE49-F238E27FC236}">
                      <a16:creationId xmlns:a16="http://schemas.microsoft.com/office/drawing/2014/main" id="{E301710F-F6A6-1D40-BC5C-C766C833D0EE}"/>
                    </a:ext>
                  </a:extLst>
                </p:cNvPr>
                <p:cNvPicPr/>
                <p:nvPr/>
              </p:nvPicPr>
              <p:blipFill>
                <a:blip r:embed="rId301"/>
                <a:stretch>
                  <a:fillRect/>
                </a:stretch>
              </p:blipFill>
              <p:spPr>
                <a:xfrm>
                  <a:off x="10767670" y="469903"/>
                  <a:ext cx="278280" cy="145800"/>
                </a:xfrm>
                <a:prstGeom prst="rect">
                  <a:avLst/>
                </a:prstGeom>
              </p:spPr>
            </p:pic>
          </mc:Fallback>
        </mc:AlternateContent>
        <mc:AlternateContent xmlns:mc="http://schemas.openxmlformats.org/markup-compatibility/2006">
          <mc:Choice xmlns:p14="http://schemas.microsoft.com/office/powerpoint/2010/main" Requires="p14">
            <p:contentPart p14:bwMode="auto" r:id="rId302">
              <p14:nvContentPartPr>
                <p14:cNvPr id="223" name="Ink 222">
                  <a:extLst>
                    <a:ext uri="{FF2B5EF4-FFF2-40B4-BE49-F238E27FC236}">
                      <a16:creationId xmlns:a16="http://schemas.microsoft.com/office/drawing/2014/main" id="{AECC6507-532E-DD45-B71D-7766CF1EF6B8}"/>
                    </a:ext>
                  </a:extLst>
                </p14:cNvPr>
                <p14:cNvContentPartPr/>
                <p14:nvPr/>
              </p14:nvContentPartPr>
              <p14:xfrm>
                <a:off x="11160790" y="643063"/>
                <a:ext cx="131400" cy="63000"/>
              </p14:xfrm>
            </p:contentPart>
          </mc:Choice>
          <mc:Fallback>
            <p:pic>
              <p:nvPicPr>
                <p:cNvPr id="223" name="Ink 222">
                  <a:extLst>
                    <a:ext uri="{FF2B5EF4-FFF2-40B4-BE49-F238E27FC236}">
                      <a16:creationId xmlns:a16="http://schemas.microsoft.com/office/drawing/2014/main" id="{AECC6507-532E-DD45-B71D-7766CF1EF6B8}"/>
                    </a:ext>
                  </a:extLst>
                </p:cNvPr>
                <p:cNvPicPr/>
                <p:nvPr/>
              </p:nvPicPr>
              <p:blipFill>
                <a:blip r:embed="rId303"/>
                <a:stretch>
                  <a:fillRect/>
                </a:stretch>
              </p:blipFill>
              <p:spPr>
                <a:xfrm>
                  <a:off x="11130190" y="612463"/>
                  <a:ext cx="192600" cy="124200"/>
                </a:xfrm>
                <a:prstGeom prst="rect">
                  <a:avLst/>
                </a:prstGeom>
              </p:spPr>
            </p:pic>
          </mc:Fallback>
        </mc:AlternateContent>
        <mc:AlternateContent xmlns:mc="http://schemas.openxmlformats.org/markup-compatibility/2006">
          <mc:Choice xmlns:p14="http://schemas.microsoft.com/office/powerpoint/2010/main" Requires="p14">
            <p:contentPart p14:bwMode="auto" r:id="rId304">
              <p14:nvContentPartPr>
                <p14:cNvPr id="224" name="Ink 223">
                  <a:extLst>
                    <a:ext uri="{FF2B5EF4-FFF2-40B4-BE49-F238E27FC236}">
                      <a16:creationId xmlns:a16="http://schemas.microsoft.com/office/drawing/2014/main" id="{BA3B864C-7600-A040-9204-EAB765E81A66}"/>
                    </a:ext>
                  </a:extLst>
                </p14:cNvPr>
                <p14:cNvContentPartPr/>
                <p14:nvPr/>
              </p14:nvContentPartPr>
              <p14:xfrm>
                <a:off x="11443390" y="784543"/>
                <a:ext cx="91800" cy="2880"/>
              </p14:xfrm>
            </p:contentPart>
          </mc:Choice>
          <mc:Fallback>
            <p:pic>
              <p:nvPicPr>
                <p:cNvPr id="224" name="Ink 223">
                  <a:extLst>
                    <a:ext uri="{FF2B5EF4-FFF2-40B4-BE49-F238E27FC236}">
                      <a16:creationId xmlns:a16="http://schemas.microsoft.com/office/drawing/2014/main" id="{BA3B864C-7600-A040-9204-EAB765E81A66}"/>
                    </a:ext>
                  </a:extLst>
                </p:cNvPr>
                <p:cNvPicPr/>
                <p:nvPr/>
              </p:nvPicPr>
              <p:blipFill>
                <a:blip r:embed="rId305"/>
                <a:stretch>
                  <a:fillRect/>
                </a:stretch>
              </p:blipFill>
              <p:spPr>
                <a:xfrm>
                  <a:off x="11412430" y="753943"/>
                  <a:ext cx="153000" cy="64080"/>
                </a:xfrm>
                <a:prstGeom prst="rect">
                  <a:avLst/>
                </a:prstGeom>
              </p:spPr>
            </p:pic>
          </mc:Fallback>
        </mc:AlternateContent>
        <mc:AlternateContent xmlns:mc="http://schemas.openxmlformats.org/markup-compatibility/2006">
          <mc:Choice xmlns:p14="http://schemas.microsoft.com/office/powerpoint/2010/main" Requires="p14">
            <p:contentPart p14:bwMode="auto" r:id="rId306">
              <p14:nvContentPartPr>
                <p14:cNvPr id="225" name="Ink 224">
                  <a:extLst>
                    <a:ext uri="{FF2B5EF4-FFF2-40B4-BE49-F238E27FC236}">
                      <a16:creationId xmlns:a16="http://schemas.microsoft.com/office/drawing/2014/main" id="{70C97AA7-CFDB-1D44-B2C7-6B02AA39BC7A}"/>
                    </a:ext>
                  </a:extLst>
                </p14:cNvPr>
                <p14:cNvContentPartPr/>
                <p14:nvPr/>
              </p14:nvContentPartPr>
              <p14:xfrm>
                <a:off x="10387870" y="692383"/>
                <a:ext cx="93600" cy="42120"/>
              </p14:xfrm>
            </p:contentPart>
          </mc:Choice>
          <mc:Fallback>
            <p:pic>
              <p:nvPicPr>
                <p:cNvPr id="225" name="Ink 224">
                  <a:extLst>
                    <a:ext uri="{FF2B5EF4-FFF2-40B4-BE49-F238E27FC236}">
                      <a16:creationId xmlns:a16="http://schemas.microsoft.com/office/drawing/2014/main" id="{70C97AA7-CFDB-1D44-B2C7-6B02AA39BC7A}"/>
                    </a:ext>
                  </a:extLst>
                </p:cNvPr>
                <p:cNvPicPr/>
                <p:nvPr/>
              </p:nvPicPr>
              <p:blipFill>
                <a:blip r:embed="rId307"/>
                <a:stretch>
                  <a:fillRect/>
                </a:stretch>
              </p:blipFill>
              <p:spPr>
                <a:xfrm>
                  <a:off x="10357270" y="661783"/>
                  <a:ext cx="155160" cy="103320"/>
                </a:xfrm>
                <a:prstGeom prst="rect">
                  <a:avLst/>
                </a:prstGeom>
              </p:spPr>
            </p:pic>
          </mc:Fallback>
        </mc:AlternateContent>
        <mc:AlternateContent xmlns:mc="http://schemas.openxmlformats.org/markup-compatibility/2006">
          <mc:Choice xmlns:p14="http://schemas.microsoft.com/office/powerpoint/2010/main" Requires="p14">
            <p:contentPart p14:bwMode="auto" r:id="rId308">
              <p14:nvContentPartPr>
                <p14:cNvPr id="226" name="Ink 225">
                  <a:extLst>
                    <a:ext uri="{FF2B5EF4-FFF2-40B4-BE49-F238E27FC236}">
                      <a16:creationId xmlns:a16="http://schemas.microsoft.com/office/drawing/2014/main" id="{E933CFF7-B535-2D4A-A168-A141E0C1A0CD}"/>
                    </a:ext>
                  </a:extLst>
                </p14:cNvPr>
                <p14:cNvContentPartPr/>
                <p14:nvPr/>
              </p14:nvContentPartPr>
              <p14:xfrm>
                <a:off x="11179150" y="910903"/>
                <a:ext cx="63360" cy="8280"/>
              </p14:xfrm>
            </p:contentPart>
          </mc:Choice>
          <mc:Fallback>
            <p:pic>
              <p:nvPicPr>
                <p:cNvPr id="226" name="Ink 225">
                  <a:extLst>
                    <a:ext uri="{FF2B5EF4-FFF2-40B4-BE49-F238E27FC236}">
                      <a16:creationId xmlns:a16="http://schemas.microsoft.com/office/drawing/2014/main" id="{E933CFF7-B535-2D4A-A168-A141E0C1A0CD}"/>
                    </a:ext>
                  </a:extLst>
                </p:cNvPr>
                <p:cNvPicPr/>
                <p:nvPr/>
              </p:nvPicPr>
              <p:blipFill>
                <a:blip r:embed="rId309"/>
                <a:stretch>
                  <a:fillRect/>
                </a:stretch>
              </p:blipFill>
              <p:spPr>
                <a:xfrm>
                  <a:off x="11148550" y="880303"/>
                  <a:ext cx="124560" cy="69480"/>
                </a:xfrm>
                <a:prstGeom prst="rect">
                  <a:avLst/>
                </a:prstGeom>
              </p:spPr>
            </p:pic>
          </mc:Fallback>
        </mc:AlternateContent>
        <mc:AlternateContent xmlns:mc="http://schemas.openxmlformats.org/markup-compatibility/2006">
          <mc:Choice xmlns:p14="http://schemas.microsoft.com/office/powerpoint/2010/main" Requires="p14">
            <p:contentPart p14:bwMode="auto" r:id="rId310">
              <p14:nvContentPartPr>
                <p14:cNvPr id="227" name="Ink 226">
                  <a:extLst>
                    <a:ext uri="{FF2B5EF4-FFF2-40B4-BE49-F238E27FC236}">
                      <a16:creationId xmlns:a16="http://schemas.microsoft.com/office/drawing/2014/main" id="{707C14D8-CFA8-E845-B01D-2800FF222B90}"/>
                    </a:ext>
                  </a:extLst>
                </p14:cNvPr>
                <p14:cNvContentPartPr/>
                <p14:nvPr/>
              </p14:nvContentPartPr>
              <p14:xfrm>
                <a:off x="11216590" y="360103"/>
                <a:ext cx="228960" cy="29160"/>
              </p14:xfrm>
            </p:contentPart>
          </mc:Choice>
          <mc:Fallback>
            <p:pic>
              <p:nvPicPr>
                <p:cNvPr id="227" name="Ink 226">
                  <a:extLst>
                    <a:ext uri="{FF2B5EF4-FFF2-40B4-BE49-F238E27FC236}">
                      <a16:creationId xmlns:a16="http://schemas.microsoft.com/office/drawing/2014/main" id="{707C14D8-CFA8-E845-B01D-2800FF222B90}"/>
                    </a:ext>
                  </a:extLst>
                </p:cNvPr>
                <p:cNvPicPr/>
                <p:nvPr/>
              </p:nvPicPr>
              <p:blipFill>
                <a:blip r:embed="rId311"/>
                <a:stretch>
                  <a:fillRect/>
                </a:stretch>
              </p:blipFill>
              <p:spPr>
                <a:xfrm>
                  <a:off x="11185990" y="329503"/>
                  <a:ext cx="290520" cy="90720"/>
                </a:xfrm>
                <a:prstGeom prst="rect">
                  <a:avLst/>
                </a:prstGeom>
              </p:spPr>
            </p:pic>
          </mc:Fallback>
        </mc:AlternateContent>
        <mc:AlternateContent xmlns:mc="http://schemas.openxmlformats.org/markup-compatibility/2006">
          <mc:Choice xmlns:p14="http://schemas.microsoft.com/office/powerpoint/2010/main" Requires="p14">
            <p:contentPart p14:bwMode="auto" r:id="rId312">
              <p14:nvContentPartPr>
                <p14:cNvPr id="228" name="Ink 227">
                  <a:extLst>
                    <a:ext uri="{FF2B5EF4-FFF2-40B4-BE49-F238E27FC236}">
                      <a16:creationId xmlns:a16="http://schemas.microsoft.com/office/drawing/2014/main" id="{133BB511-8B0C-8D42-9F19-C976B0C0B762}"/>
                    </a:ext>
                  </a:extLst>
                </p14:cNvPr>
                <p14:cNvContentPartPr/>
                <p14:nvPr/>
              </p14:nvContentPartPr>
              <p14:xfrm>
                <a:off x="11630230" y="310423"/>
                <a:ext cx="103320" cy="145800"/>
              </p14:xfrm>
            </p:contentPart>
          </mc:Choice>
          <mc:Fallback>
            <p:pic>
              <p:nvPicPr>
                <p:cNvPr id="228" name="Ink 227">
                  <a:extLst>
                    <a:ext uri="{FF2B5EF4-FFF2-40B4-BE49-F238E27FC236}">
                      <a16:creationId xmlns:a16="http://schemas.microsoft.com/office/drawing/2014/main" id="{133BB511-8B0C-8D42-9F19-C976B0C0B762}"/>
                    </a:ext>
                  </a:extLst>
                </p:cNvPr>
                <p:cNvPicPr/>
                <p:nvPr/>
              </p:nvPicPr>
              <p:blipFill>
                <a:blip r:embed="rId313"/>
                <a:stretch>
                  <a:fillRect/>
                </a:stretch>
              </p:blipFill>
              <p:spPr>
                <a:xfrm>
                  <a:off x="11599270" y="279823"/>
                  <a:ext cx="164880" cy="207000"/>
                </a:xfrm>
                <a:prstGeom prst="rect">
                  <a:avLst/>
                </a:prstGeom>
              </p:spPr>
            </p:pic>
          </mc:Fallback>
        </mc:AlternateContent>
        <mc:AlternateContent xmlns:mc="http://schemas.openxmlformats.org/markup-compatibility/2006">
          <mc:Choice xmlns:p14="http://schemas.microsoft.com/office/powerpoint/2010/main" Requires="p14">
            <p:contentPart p14:bwMode="auto" r:id="rId314">
              <p14:nvContentPartPr>
                <p14:cNvPr id="229" name="Ink 228">
                  <a:extLst>
                    <a:ext uri="{FF2B5EF4-FFF2-40B4-BE49-F238E27FC236}">
                      <a16:creationId xmlns:a16="http://schemas.microsoft.com/office/drawing/2014/main" id="{F48925CE-CB4E-AF46-89CE-58B4DCEA0C05}"/>
                    </a:ext>
                  </a:extLst>
                </p14:cNvPr>
                <p14:cNvContentPartPr/>
                <p14:nvPr/>
              </p14:nvContentPartPr>
              <p14:xfrm>
                <a:off x="11763430" y="324103"/>
                <a:ext cx="195120" cy="177480"/>
              </p14:xfrm>
            </p:contentPart>
          </mc:Choice>
          <mc:Fallback>
            <p:pic>
              <p:nvPicPr>
                <p:cNvPr id="229" name="Ink 228">
                  <a:extLst>
                    <a:ext uri="{FF2B5EF4-FFF2-40B4-BE49-F238E27FC236}">
                      <a16:creationId xmlns:a16="http://schemas.microsoft.com/office/drawing/2014/main" id="{F48925CE-CB4E-AF46-89CE-58B4DCEA0C05}"/>
                    </a:ext>
                  </a:extLst>
                </p:cNvPr>
                <p:cNvPicPr/>
                <p:nvPr/>
              </p:nvPicPr>
              <p:blipFill>
                <a:blip r:embed="rId315"/>
                <a:stretch>
                  <a:fillRect/>
                </a:stretch>
              </p:blipFill>
              <p:spPr>
                <a:xfrm>
                  <a:off x="11732830" y="293143"/>
                  <a:ext cx="256680" cy="239040"/>
                </a:xfrm>
                <a:prstGeom prst="rect">
                  <a:avLst/>
                </a:prstGeom>
              </p:spPr>
            </p:pic>
          </mc:Fallback>
        </mc:AlternateContent>
        <mc:AlternateContent xmlns:mc="http://schemas.openxmlformats.org/markup-compatibility/2006">
          <mc:Choice xmlns:p14="http://schemas.microsoft.com/office/powerpoint/2010/main" Requires="p14">
            <p:contentPart p14:bwMode="auto" r:id="rId316">
              <p14:nvContentPartPr>
                <p14:cNvPr id="230" name="Ink 229">
                  <a:extLst>
                    <a:ext uri="{FF2B5EF4-FFF2-40B4-BE49-F238E27FC236}">
                      <a16:creationId xmlns:a16="http://schemas.microsoft.com/office/drawing/2014/main" id="{879F01B7-3036-0A42-8922-7D6542F7ACB5}"/>
                    </a:ext>
                  </a:extLst>
                </p14:cNvPr>
                <p14:cNvContentPartPr/>
                <p14:nvPr/>
              </p14:nvContentPartPr>
              <p14:xfrm>
                <a:off x="11185270" y="32863"/>
                <a:ext cx="974880" cy="640440"/>
              </p14:xfrm>
            </p:contentPart>
          </mc:Choice>
          <mc:Fallback>
            <p:pic>
              <p:nvPicPr>
                <p:cNvPr id="230" name="Ink 229">
                  <a:extLst>
                    <a:ext uri="{FF2B5EF4-FFF2-40B4-BE49-F238E27FC236}">
                      <a16:creationId xmlns:a16="http://schemas.microsoft.com/office/drawing/2014/main" id="{879F01B7-3036-0A42-8922-7D6542F7ACB5}"/>
                    </a:ext>
                  </a:extLst>
                </p:cNvPr>
                <p:cNvPicPr/>
                <p:nvPr/>
              </p:nvPicPr>
              <p:blipFill>
                <a:blip r:embed="rId317"/>
                <a:stretch>
                  <a:fillRect/>
                </a:stretch>
              </p:blipFill>
              <p:spPr>
                <a:xfrm>
                  <a:off x="11154670" y="2263"/>
                  <a:ext cx="1036440" cy="701640"/>
                </a:xfrm>
                <a:prstGeom prst="rect">
                  <a:avLst/>
                </a:prstGeom>
              </p:spPr>
            </p:pic>
          </mc:Fallback>
        </mc:AlternateContent>
        <mc:AlternateContent xmlns:mc="http://schemas.openxmlformats.org/markup-compatibility/2006">
          <mc:Choice xmlns:p14="http://schemas.microsoft.com/office/powerpoint/2010/main" Requires="p14">
            <p:contentPart p14:bwMode="auto" r:id="rId318">
              <p14:nvContentPartPr>
                <p14:cNvPr id="232" name="Ink 231">
                  <a:extLst>
                    <a:ext uri="{FF2B5EF4-FFF2-40B4-BE49-F238E27FC236}">
                      <a16:creationId xmlns:a16="http://schemas.microsoft.com/office/drawing/2014/main" id="{5397FDD4-6BEF-494D-8A37-96F77895330D}"/>
                    </a:ext>
                  </a:extLst>
                </p14:cNvPr>
                <p14:cNvContentPartPr/>
                <p14:nvPr/>
              </p14:nvContentPartPr>
              <p14:xfrm>
                <a:off x="3015430" y="348943"/>
                <a:ext cx="1194840" cy="813960"/>
              </p14:xfrm>
            </p:contentPart>
          </mc:Choice>
          <mc:Fallback>
            <p:pic>
              <p:nvPicPr>
                <p:cNvPr id="232" name="Ink 231">
                  <a:extLst>
                    <a:ext uri="{FF2B5EF4-FFF2-40B4-BE49-F238E27FC236}">
                      <a16:creationId xmlns:a16="http://schemas.microsoft.com/office/drawing/2014/main" id="{5397FDD4-6BEF-494D-8A37-96F77895330D}"/>
                    </a:ext>
                  </a:extLst>
                </p:cNvPr>
                <p:cNvPicPr/>
                <p:nvPr/>
              </p:nvPicPr>
              <p:blipFill>
                <a:blip r:embed="rId319"/>
                <a:stretch>
                  <a:fillRect/>
                </a:stretch>
              </p:blipFill>
              <p:spPr>
                <a:xfrm>
                  <a:off x="2984830" y="318343"/>
                  <a:ext cx="1256040" cy="875520"/>
                </a:xfrm>
                <a:prstGeom prst="rect">
                  <a:avLst/>
                </a:prstGeom>
              </p:spPr>
            </p:pic>
          </mc:Fallback>
        </mc:AlternateContent>
        <mc:AlternateContent xmlns:mc="http://schemas.openxmlformats.org/markup-compatibility/2006">
          <mc:Choice xmlns:p14="http://schemas.microsoft.com/office/powerpoint/2010/main" Requires="p14">
            <p:contentPart p14:bwMode="auto" r:id="rId320">
              <p14:nvContentPartPr>
                <p14:cNvPr id="198" name="Ink 197">
                  <a:extLst>
                    <a:ext uri="{FF2B5EF4-FFF2-40B4-BE49-F238E27FC236}">
                      <a16:creationId xmlns:a16="http://schemas.microsoft.com/office/drawing/2014/main" id="{F283AF89-3801-DF41-8F87-0B1D8FEE7E6C}"/>
                    </a:ext>
                  </a:extLst>
                </p14:cNvPr>
                <p14:cNvContentPartPr/>
                <p14:nvPr/>
              </p14:nvContentPartPr>
              <p14:xfrm>
                <a:off x="3105790" y="800383"/>
                <a:ext cx="195840" cy="113400"/>
              </p14:xfrm>
            </p:contentPart>
          </mc:Choice>
          <mc:Fallback>
            <p:pic>
              <p:nvPicPr>
                <p:cNvPr id="198" name="Ink 197">
                  <a:extLst>
                    <a:ext uri="{FF2B5EF4-FFF2-40B4-BE49-F238E27FC236}">
                      <a16:creationId xmlns:a16="http://schemas.microsoft.com/office/drawing/2014/main" id="{F283AF89-3801-DF41-8F87-0B1D8FEE7E6C}"/>
                    </a:ext>
                  </a:extLst>
                </p:cNvPr>
                <p:cNvPicPr/>
                <p:nvPr/>
              </p:nvPicPr>
              <p:blipFill>
                <a:blip r:embed="rId321"/>
                <a:stretch>
                  <a:fillRect/>
                </a:stretch>
              </p:blipFill>
              <p:spPr>
                <a:xfrm>
                  <a:off x="3074830" y="769783"/>
                  <a:ext cx="257040" cy="174960"/>
                </a:xfrm>
                <a:prstGeom prst="rect">
                  <a:avLst/>
                </a:prstGeom>
              </p:spPr>
            </p:pic>
          </mc:Fallback>
        </mc:AlternateContent>
        <mc:AlternateContent xmlns:mc="http://schemas.openxmlformats.org/markup-compatibility/2006">
          <mc:Choice xmlns:p14="http://schemas.microsoft.com/office/powerpoint/2010/main" Requires="p14">
            <p:contentPart p14:bwMode="auto" r:id="rId322">
              <p14:nvContentPartPr>
                <p14:cNvPr id="199" name="Ink 198">
                  <a:extLst>
                    <a:ext uri="{FF2B5EF4-FFF2-40B4-BE49-F238E27FC236}">
                      <a16:creationId xmlns:a16="http://schemas.microsoft.com/office/drawing/2014/main" id="{90A520BC-9A3B-FD48-88C2-7DAB30190D74}"/>
                    </a:ext>
                  </a:extLst>
                </p14:cNvPr>
                <p14:cNvContentPartPr/>
                <p14:nvPr/>
              </p14:nvContentPartPr>
              <p14:xfrm>
                <a:off x="3178870" y="734863"/>
                <a:ext cx="58320" cy="256320"/>
              </p14:xfrm>
            </p:contentPart>
          </mc:Choice>
          <mc:Fallback>
            <p:pic>
              <p:nvPicPr>
                <p:cNvPr id="199" name="Ink 198">
                  <a:extLst>
                    <a:ext uri="{FF2B5EF4-FFF2-40B4-BE49-F238E27FC236}">
                      <a16:creationId xmlns:a16="http://schemas.microsoft.com/office/drawing/2014/main" id="{90A520BC-9A3B-FD48-88C2-7DAB30190D74}"/>
                    </a:ext>
                  </a:extLst>
                </p:cNvPr>
                <p:cNvPicPr/>
                <p:nvPr/>
              </p:nvPicPr>
              <p:blipFill>
                <a:blip r:embed="rId323"/>
                <a:stretch>
                  <a:fillRect/>
                </a:stretch>
              </p:blipFill>
              <p:spPr>
                <a:xfrm>
                  <a:off x="3147910" y="704263"/>
                  <a:ext cx="119520" cy="317880"/>
                </a:xfrm>
                <a:prstGeom prst="rect">
                  <a:avLst/>
                </a:prstGeom>
              </p:spPr>
            </p:pic>
          </mc:Fallback>
        </mc:AlternateContent>
        <mc:AlternateContent xmlns:mc="http://schemas.openxmlformats.org/markup-compatibility/2006">
          <mc:Choice xmlns:p14="http://schemas.microsoft.com/office/powerpoint/2010/main" Requires="p14">
            <p:contentPart p14:bwMode="auto" r:id="rId324">
              <p14:nvContentPartPr>
                <p14:cNvPr id="200" name="Ink 199">
                  <a:extLst>
                    <a:ext uri="{FF2B5EF4-FFF2-40B4-BE49-F238E27FC236}">
                      <a16:creationId xmlns:a16="http://schemas.microsoft.com/office/drawing/2014/main" id="{C3094B52-C3A6-FC41-9F03-499705A21B19}"/>
                    </a:ext>
                  </a:extLst>
                </p14:cNvPr>
                <p14:cNvContentPartPr/>
                <p14:nvPr/>
              </p14:nvContentPartPr>
              <p14:xfrm>
                <a:off x="3373990" y="712543"/>
                <a:ext cx="144000" cy="203040"/>
              </p14:xfrm>
            </p:contentPart>
          </mc:Choice>
          <mc:Fallback>
            <p:pic>
              <p:nvPicPr>
                <p:cNvPr id="200" name="Ink 199">
                  <a:extLst>
                    <a:ext uri="{FF2B5EF4-FFF2-40B4-BE49-F238E27FC236}">
                      <a16:creationId xmlns:a16="http://schemas.microsoft.com/office/drawing/2014/main" id="{C3094B52-C3A6-FC41-9F03-499705A21B19}"/>
                    </a:ext>
                  </a:extLst>
                </p:cNvPr>
                <p:cNvPicPr/>
                <p:nvPr/>
              </p:nvPicPr>
              <p:blipFill>
                <a:blip r:embed="rId325"/>
                <a:stretch>
                  <a:fillRect/>
                </a:stretch>
              </p:blipFill>
              <p:spPr>
                <a:xfrm>
                  <a:off x="3343390" y="681943"/>
                  <a:ext cx="205200" cy="264240"/>
                </a:xfrm>
                <a:prstGeom prst="rect">
                  <a:avLst/>
                </a:prstGeom>
              </p:spPr>
            </p:pic>
          </mc:Fallback>
        </mc:AlternateContent>
        <mc:AlternateContent xmlns:mc="http://schemas.openxmlformats.org/markup-compatibility/2006">
          <mc:Choice xmlns:p14="http://schemas.microsoft.com/office/powerpoint/2010/main" Requires="p14">
            <p:contentPart p14:bwMode="auto" r:id="rId326">
              <p14:nvContentPartPr>
                <p14:cNvPr id="201" name="Ink 200">
                  <a:extLst>
                    <a:ext uri="{FF2B5EF4-FFF2-40B4-BE49-F238E27FC236}">
                      <a16:creationId xmlns:a16="http://schemas.microsoft.com/office/drawing/2014/main" id="{BFFF2EDE-5172-BB41-AB19-E8361EEAA200}"/>
                    </a:ext>
                  </a:extLst>
                </p14:cNvPr>
                <p14:cNvContentPartPr/>
                <p14:nvPr/>
              </p14:nvContentPartPr>
              <p14:xfrm>
                <a:off x="3587470" y="749983"/>
                <a:ext cx="213120" cy="192240"/>
              </p14:xfrm>
            </p:contentPart>
          </mc:Choice>
          <mc:Fallback>
            <p:pic>
              <p:nvPicPr>
                <p:cNvPr id="201" name="Ink 200">
                  <a:extLst>
                    <a:ext uri="{FF2B5EF4-FFF2-40B4-BE49-F238E27FC236}">
                      <a16:creationId xmlns:a16="http://schemas.microsoft.com/office/drawing/2014/main" id="{BFFF2EDE-5172-BB41-AB19-E8361EEAA200}"/>
                    </a:ext>
                  </a:extLst>
                </p:cNvPr>
                <p:cNvPicPr/>
                <p:nvPr/>
              </p:nvPicPr>
              <p:blipFill>
                <a:blip r:embed="rId327"/>
                <a:stretch>
                  <a:fillRect/>
                </a:stretch>
              </p:blipFill>
              <p:spPr>
                <a:xfrm>
                  <a:off x="3556510" y="719383"/>
                  <a:ext cx="274680" cy="253440"/>
                </a:xfrm>
                <a:prstGeom prst="rect">
                  <a:avLst/>
                </a:prstGeom>
              </p:spPr>
            </p:pic>
          </mc:Fallback>
        </mc:AlternateContent>
        <mc:AlternateContent xmlns:mc="http://schemas.openxmlformats.org/markup-compatibility/2006">
          <mc:Choice xmlns:p14="http://schemas.microsoft.com/office/powerpoint/2010/main" Requires="p14">
            <p:contentPart p14:bwMode="auto" r:id="rId328">
              <p14:nvContentPartPr>
                <p14:cNvPr id="234" name="Ink 233">
                  <a:extLst>
                    <a:ext uri="{FF2B5EF4-FFF2-40B4-BE49-F238E27FC236}">
                      <a16:creationId xmlns:a16="http://schemas.microsoft.com/office/drawing/2014/main" id="{1CDD81AB-9034-1840-99DB-D27B3D0A7670}"/>
                    </a:ext>
                  </a:extLst>
                </p14:cNvPr>
                <p14:cNvContentPartPr/>
                <p14:nvPr/>
              </p14:nvContentPartPr>
              <p14:xfrm>
                <a:off x="3264910" y="874903"/>
                <a:ext cx="1077480" cy="383040"/>
              </p14:xfrm>
            </p:contentPart>
          </mc:Choice>
          <mc:Fallback>
            <p:pic>
              <p:nvPicPr>
                <p:cNvPr id="234" name="Ink 233">
                  <a:extLst>
                    <a:ext uri="{FF2B5EF4-FFF2-40B4-BE49-F238E27FC236}">
                      <a16:creationId xmlns:a16="http://schemas.microsoft.com/office/drawing/2014/main" id="{1CDD81AB-9034-1840-99DB-D27B3D0A7670}"/>
                    </a:ext>
                  </a:extLst>
                </p:cNvPr>
                <p:cNvPicPr/>
                <p:nvPr/>
              </p:nvPicPr>
              <p:blipFill>
                <a:blip r:embed="rId329"/>
                <a:stretch>
                  <a:fillRect/>
                </a:stretch>
              </p:blipFill>
              <p:spPr>
                <a:xfrm>
                  <a:off x="3234310" y="844303"/>
                  <a:ext cx="1138680" cy="444240"/>
                </a:xfrm>
                <a:prstGeom prst="rect">
                  <a:avLst/>
                </a:prstGeom>
              </p:spPr>
            </p:pic>
          </mc:Fallback>
        </mc:AlternateContent>
        <mc:AlternateContent xmlns:mc="http://schemas.openxmlformats.org/markup-compatibility/2006">
          <mc:Choice xmlns:p14="http://schemas.microsoft.com/office/powerpoint/2010/main" Requires="p14">
            <p:contentPart p14:bwMode="auto" r:id="rId330">
              <p14:nvContentPartPr>
                <p14:cNvPr id="235" name="Ink 234">
                  <a:extLst>
                    <a:ext uri="{FF2B5EF4-FFF2-40B4-BE49-F238E27FC236}">
                      <a16:creationId xmlns:a16="http://schemas.microsoft.com/office/drawing/2014/main" id="{3096FFA2-D193-D44B-B00B-D131C50ABABD}"/>
                    </a:ext>
                  </a:extLst>
                </p14:cNvPr>
                <p14:cNvContentPartPr/>
                <p14:nvPr/>
              </p14:nvContentPartPr>
              <p14:xfrm>
                <a:off x="3233950" y="903343"/>
                <a:ext cx="1096920" cy="420120"/>
              </p14:xfrm>
            </p:contentPart>
          </mc:Choice>
          <mc:Fallback>
            <p:pic>
              <p:nvPicPr>
                <p:cNvPr id="235" name="Ink 234">
                  <a:extLst>
                    <a:ext uri="{FF2B5EF4-FFF2-40B4-BE49-F238E27FC236}">
                      <a16:creationId xmlns:a16="http://schemas.microsoft.com/office/drawing/2014/main" id="{3096FFA2-D193-D44B-B00B-D131C50ABABD}"/>
                    </a:ext>
                  </a:extLst>
                </p:cNvPr>
                <p:cNvPicPr/>
                <p:nvPr/>
              </p:nvPicPr>
              <p:blipFill>
                <a:blip r:embed="rId331"/>
                <a:stretch>
                  <a:fillRect/>
                </a:stretch>
              </p:blipFill>
              <p:spPr>
                <a:xfrm>
                  <a:off x="3203350" y="872743"/>
                  <a:ext cx="1158120" cy="481680"/>
                </a:xfrm>
                <a:prstGeom prst="rect">
                  <a:avLst/>
                </a:prstGeom>
              </p:spPr>
            </p:pic>
          </mc:Fallback>
        </mc:AlternateContent>
        <mc:AlternateContent xmlns:mc="http://schemas.openxmlformats.org/markup-compatibility/2006">
          <mc:Choice xmlns:p14="http://schemas.microsoft.com/office/powerpoint/2010/main" Requires="p14">
            <p:contentPart p14:bwMode="auto" r:id="rId332">
              <p14:nvContentPartPr>
                <p14:cNvPr id="236" name="Ink 235">
                  <a:extLst>
                    <a:ext uri="{FF2B5EF4-FFF2-40B4-BE49-F238E27FC236}">
                      <a16:creationId xmlns:a16="http://schemas.microsoft.com/office/drawing/2014/main" id="{F038797D-CF60-E14E-A084-6804850DF825}"/>
                    </a:ext>
                  </a:extLst>
                </p14:cNvPr>
                <p14:cNvContentPartPr/>
                <p14:nvPr/>
              </p14:nvContentPartPr>
              <p14:xfrm>
                <a:off x="3349870" y="968503"/>
                <a:ext cx="751320" cy="280800"/>
              </p14:xfrm>
            </p:contentPart>
          </mc:Choice>
          <mc:Fallback>
            <p:pic>
              <p:nvPicPr>
                <p:cNvPr id="236" name="Ink 235">
                  <a:extLst>
                    <a:ext uri="{FF2B5EF4-FFF2-40B4-BE49-F238E27FC236}">
                      <a16:creationId xmlns:a16="http://schemas.microsoft.com/office/drawing/2014/main" id="{F038797D-CF60-E14E-A084-6804850DF825}"/>
                    </a:ext>
                  </a:extLst>
                </p:cNvPr>
                <p:cNvPicPr/>
                <p:nvPr/>
              </p:nvPicPr>
              <p:blipFill>
                <a:blip r:embed="rId333"/>
                <a:stretch>
                  <a:fillRect/>
                </a:stretch>
              </p:blipFill>
              <p:spPr>
                <a:xfrm>
                  <a:off x="3319270" y="937903"/>
                  <a:ext cx="812880" cy="342000"/>
                </a:xfrm>
                <a:prstGeom prst="rect">
                  <a:avLst/>
                </a:prstGeom>
              </p:spPr>
            </p:pic>
          </mc:Fallback>
        </mc:AlternateContent>
        <mc:AlternateContent xmlns:mc="http://schemas.openxmlformats.org/markup-compatibility/2006">
          <mc:Choice xmlns:p14="http://schemas.microsoft.com/office/powerpoint/2010/main" Requires="p14">
            <p:contentPart p14:bwMode="auto" r:id="rId334">
              <p14:nvContentPartPr>
                <p14:cNvPr id="179" name="Ink 178">
                  <a:extLst>
                    <a:ext uri="{FF2B5EF4-FFF2-40B4-BE49-F238E27FC236}">
                      <a16:creationId xmlns:a16="http://schemas.microsoft.com/office/drawing/2014/main" id="{794CE261-20A3-A04D-A44F-5C6BCF603FDD}"/>
                    </a:ext>
                  </a:extLst>
                </p14:cNvPr>
                <p14:cNvContentPartPr/>
                <p14:nvPr/>
              </p14:nvContentPartPr>
              <p14:xfrm>
                <a:off x="2692510" y="1710103"/>
                <a:ext cx="78480" cy="272160"/>
              </p14:xfrm>
            </p:contentPart>
          </mc:Choice>
          <mc:Fallback>
            <p:pic>
              <p:nvPicPr>
                <p:cNvPr id="179" name="Ink 178">
                  <a:extLst>
                    <a:ext uri="{FF2B5EF4-FFF2-40B4-BE49-F238E27FC236}">
                      <a16:creationId xmlns:a16="http://schemas.microsoft.com/office/drawing/2014/main" id="{794CE261-20A3-A04D-A44F-5C6BCF603FDD}"/>
                    </a:ext>
                  </a:extLst>
                </p:cNvPr>
                <p:cNvPicPr/>
                <p:nvPr/>
              </p:nvPicPr>
              <p:blipFill>
                <a:blip r:embed="rId335"/>
                <a:stretch>
                  <a:fillRect/>
                </a:stretch>
              </p:blipFill>
              <p:spPr>
                <a:xfrm>
                  <a:off x="2661910" y="1679503"/>
                  <a:ext cx="139680" cy="333720"/>
                </a:xfrm>
                <a:prstGeom prst="rect">
                  <a:avLst/>
                </a:prstGeom>
              </p:spPr>
            </p:pic>
          </mc:Fallback>
        </mc:AlternateContent>
        <mc:AlternateContent xmlns:mc="http://schemas.openxmlformats.org/markup-compatibility/2006">
          <mc:Choice xmlns:p14="http://schemas.microsoft.com/office/powerpoint/2010/main" Requires="p14">
            <p:contentPart p14:bwMode="auto" r:id="rId336">
              <p14:nvContentPartPr>
                <p14:cNvPr id="180" name="Ink 179">
                  <a:extLst>
                    <a:ext uri="{FF2B5EF4-FFF2-40B4-BE49-F238E27FC236}">
                      <a16:creationId xmlns:a16="http://schemas.microsoft.com/office/drawing/2014/main" id="{C435C380-0D5F-1B4E-87CF-E04035104AE0}"/>
                    </a:ext>
                  </a:extLst>
                </p14:cNvPr>
                <p14:cNvContentPartPr/>
                <p14:nvPr/>
              </p14:nvContentPartPr>
              <p14:xfrm>
                <a:off x="2810230" y="1712263"/>
                <a:ext cx="12600" cy="215280"/>
              </p14:xfrm>
            </p:contentPart>
          </mc:Choice>
          <mc:Fallback>
            <p:pic>
              <p:nvPicPr>
                <p:cNvPr id="180" name="Ink 179">
                  <a:extLst>
                    <a:ext uri="{FF2B5EF4-FFF2-40B4-BE49-F238E27FC236}">
                      <a16:creationId xmlns:a16="http://schemas.microsoft.com/office/drawing/2014/main" id="{C435C380-0D5F-1B4E-87CF-E04035104AE0}"/>
                    </a:ext>
                  </a:extLst>
                </p:cNvPr>
                <p:cNvPicPr/>
                <p:nvPr/>
              </p:nvPicPr>
              <p:blipFill>
                <a:blip r:embed="rId337"/>
                <a:stretch>
                  <a:fillRect/>
                </a:stretch>
              </p:blipFill>
              <p:spPr>
                <a:xfrm>
                  <a:off x="2779630" y="1681663"/>
                  <a:ext cx="73800" cy="276480"/>
                </a:xfrm>
                <a:prstGeom prst="rect">
                  <a:avLst/>
                </a:prstGeom>
              </p:spPr>
            </p:pic>
          </mc:Fallback>
        </mc:AlternateContent>
        <mc:AlternateContent xmlns:mc="http://schemas.openxmlformats.org/markup-compatibility/2006">
          <mc:Choice xmlns:p14="http://schemas.microsoft.com/office/powerpoint/2010/main" Requires="p14">
            <p:contentPart p14:bwMode="auto" r:id="rId338">
              <p14:nvContentPartPr>
                <p14:cNvPr id="181" name="Ink 180">
                  <a:extLst>
                    <a:ext uri="{FF2B5EF4-FFF2-40B4-BE49-F238E27FC236}">
                      <a16:creationId xmlns:a16="http://schemas.microsoft.com/office/drawing/2014/main" id="{B7DB1604-39A1-D74C-A0FD-49280583B4FC}"/>
                    </a:ext>
                  </a:extLst>
                </p14:cNvPr>
                <p14:cNvContentPartPr/>
                <p14:nvPr/>
              </p14:nvContentPartPr>
              <p14:xfrm>
                <a:off x="2669830" y="1707943"/>
                <a:ext cx="710640" cy="213840"/>
              </p14:xfrm>
            </p:contentPart>
          </mc:Choice>
          <mc:Fallback>
            <p:pic>
              <p:nvPicPr>
                <p:cNvPr id="181" name="Ink 180">
                  <a:extLst>
                    <a:ext uri="{FF2B5EF4-FFF2-40B4-BE49-F238E27FC236}">
                      <a16:creationId xmlns:a16="http://schemas.microsoft.com/office/drawing/2014/main" id="{B7DB1604-39A1-D74C-A0FD-49280583B4FC}"/>
                    </a:ext>
                  </a:extLst>
                </p:cNvPr>
                <p:cNvPicPr/>
                <p:nvPr/>
              </p:nvPicPr>
              <p:blipFill>
                <a:blip r:embed="rId339"/>
                <a:stretch>
                  <a:fillRect/>
                </a:stretch>
              </p:blipFill>
              <p:spPr>
                <a:xfrm>
                  <a:off x="2639230" y="1677343"/>
                  <a:ext cx="771840" cy="275040"/>
                </a:xfrm>
                <a:prstGeom prst="rect">
                  <a:avLst/>
                </a:prstGeom>
              </p:spPr>
            </p:pic>
          </mc:Fallback>
        </mc:AlternateContent>
        <mc:AlternateContent xmlns:mc="http://schemas.openxmlformats.org/markup-compatibility/2006">
          <mc:Choice xmlns:p14="http://schemas.microsoft.com/office/powerpoint/2010/main" Requires="p14">
            <p:contentPart p14:bwMode="auto" r:id="rId340">
              <p14:nvContentPartPr>
                <p14:cNvPr id="237" name="Ink 236">
                  <a:extLst>
                    <a:ext uri="{FF2B5EF4-FFF2-40B4-BE49-F238E27FC236}">
                      <a16:creationId xmlns:a16="http://schemas.microsoft.com/office/drawing/2014/main" id="{29D84056-62DC-6449-9337-F0535E07065D}"/>
                    </a:ext>
                  </a:extLst>
                </p14:cNvPr>
                <p14:cNvContentPartPr/>
                <p14:nvPr/>
              </p14:nvContentPartPr>
              <p14:xfrm>
                <a:off x="2621230" y="1918183"/>
                <a:ext cx="874080" cy="310320"/>
              </p14:xfrm>
            </p:contentPart>
          </mc:Choice>
          <mc:Fallback>
            <p:pic>
              <p:nvPicPr>
                <p:cNvPr id="237" name="Ink 236">
                  <a:extLst>
                    <a:ext uri="{FF2B5EF4-FFF2-40B4-BE49-F238E27FC236}">
                      <a16:creationId xmlns:a16="http://schemas.microsoft.com/office/drawing/2014/main" id="{29D84056-62DC-6449-9337-F0535E07065D}"/>
                    </a:ext>
                  </a:extLst>
                </p:cNvPr>
                <p:cNvPicPr/>
                <p:nvPr/>
              </p:nvPicPr>
              <p:blipFill>
                <a:blip r:embed="rId341"/>
                <a:stretch>
                  <a:fillRect/>
                </a:stretch>
              </p:blipFill>
              <p:spPr>
                <a:xfrm>
                  <a:off x="2590630" y="1887583"/>
                  <a:ext cx="935640" cy="371520"/>
                </a:xfrm>
                <a:prstGeom prst="rect">
                  <a:avLst/>
                </a:prstGeom>
              </p:spPr>
            </p:pic>
          </mc:Fallback>
        </mc:AlternateContent>
        <mc:AlternateContent xmlns:mc="http://schemas.openxmlformats.org/markup-compatibility/2006">
          <mc:Choice xmlns:p14="http://schemas.microsoft.com/office/powerpoint/2010/main" Requires="p14">
            <p:contentPart p14:bwMode="auto" r:id="rId342">
              <p14:nvContentPartPr>
                <p14:cNvPr id="183" name="Ink 182">
                  <a:extLst>
                    <a:ext uri="{FF2B5EF4-FFF2-40B4-BE49-F238E27FC236}">
                      <a16:creationId xmlns:a16="http://schemas.microsoft.com/office/drawing/2014/main" id="{C6E254A7-4A31-264B-8B26-92A5315E9F70}"/>
                    </a:ext>
                  </a:extLst>
                </p14:cNvPr>
                <p14:cNvContentPartPr/>
                <p14:nvPr/>
              </p14:nvContentPartPr>
              <p14:xfrm>
                <a:off x="902950" y="757543"/>
                <a:ext cx="158040" cy="195480"/>
              </p14:xfrm>
            </p:contentPart>
          </mc:Choice>
          <mc:Fallback>
            <p:pic>
              <p:nvPicPr>
                <p:cNvPr id="183" name="Ink 182">
                  <a:extLst>
                    <a:ext uri="{FF2B5EF4-FFF2-40B4-BE49-F238E27FC236}">
                      <a16:creationId xmlns:a16="http://schemas.microsoft.com/office/drawing/2014/main" id="{C6E254A7-4A31-264B-8B26-92A5315E9F70}"/>
                    </a:ext>
                  </a:extLst>
                </p:cNvPr>
                <p:cNvPicPr/>
                <p:nvPr/>
              </p:nvPicPr>
              <p:blipFill>
                <a:blip r:embed="rId343"/>
                <a:stretch>
                  <a:fillRect/>
                </a:stretch>
              </p:blipFill>
              <p:spPr>
                <a:xfrm>
                  <a:off x="871990" y="726943"/>
                  <a:ext cx="219240" cy="256680"/>
                </a:xfrm>
                <a:prstGeom prst="rect">
                  <a:avLst/>
                </a:prstGeom>
              </p:spPr>
            </p:pic>
          </mc:Fallback>
        </mc:AlternateContent>
        <mc:AlternateContent xmlns:mc="http://schemas.openxmlformats.org/markup-compatibility/2006">
          <mc:Choice xmlns:p14="http://schemas.microsoft.com/office/powerpoint/2010/main" Requires="p14">
            <p:contentPart p14:bwMode="auto" r:id="rId344">
              <p14:nvContentPartPr>
                <p14:cNvPr id="185" name="Ink 184">
                  <a:extLst>
                    <a:ext uri="{FF2B5EF4-FFF2-40B4-BE49-F238E27FC236}">
                      <a16:creationId xmlns:a16="http://schemas.microsoft.com/office/drawing/2014/main" id="{9107255B-7972-F846-955E-A0F8953C2ECE}"/>
                    </a:ext>
                  </a:extLst>
                </p14:cNvPr>
                <p14:cNvContentPartPr/>
                <p14:nvPr/>
              </p14:nvContentPartPr>
              <p14:xfrm>
                <a:off x="1855870" y="1256863"/>
                <a:ext cx="48960" cy="73440"/>
              </p14:xfrm>
            </p:contentPart>
          </mc:Choice>
          <mc:Fallback>
            <p:pic>
              <p:nvPicPr>
                <p:cNvPr id="185" name="Ink 184">
                  <a:extLst>
                    <a:ext uri="{FF2B5EF4-FFF2-40B4-BE49-F238E27FC236}">
                      <a16:creationId xmlns:a16="http://schemas.microsoft.com/office/drawing/2014/main" id="{9107255B-7972-F846-955E-A0F8953C2ECE}"/>
                    </a:ext>
                  </a:extLst>
                </p:cNvPr>
                <p:cNvPicPr/>
                <p:nvPr/>
              </p:nvPicPr>
              <p:blipFill>
                <a:blip r:embed="rId345"/>
                <a:stretch>
                  <a:fillRect/>
                </a:stretch>
              </p:blipFill>
              <p:spPr>
                <a:xfrm>
                  <a:off x="1825270" y="1226263"/>
                  <a:ext cx="110160" cy="134640"/>
                </a:xfrm>
                <a:prstGeom prst="rect">
                  <a:avLst/>
                </a:prstGeom>
              </p:spPr>
            </p:pic>
          </mc:Fallback>
        </mc:AlternateContent>
        <mc:AlternateContent xmlns:mc="http://schemas.openxmlformats.org/markup-compatibility/2006">
          <mc:Choice xmlns:p14="http://schemas.microsoft.com/office/powerpoint/2010/main" Requires="p14">
            <p:contentPart p14:bwMode="auto" r:id="rId346">
              <p14:nvContentPartPr>
                <p14:cNvPr id="186" name="Ink 185">
                  <a:extLst>
                    <a:ext uri="{FF2B5EF4-FFF2-40B4-BE49-F238E27FC236}">
                      <a16:creationId xmlns:a16="http://schemas.microsoft.com/office/drawing/2014/main" id="{D87CD4D6-E942-F34D-B2A7-A7BF859165AA}"/>
                    </a:ext>
                  </a:extLst>
                </p14:cNvPr>
                <p14:cNvContentPartPr/>
                <p14:nvPr/>
              </p14:nvContentPartPr>
              <p14:xfrm>
                <a:off x="2069710" y="976063"/>
                <a:ext cx="72720" cy="108360"/>
              </p14:xfrm>
            </p:contentPart>
          </mc:Choice>
          <mc:Fallback>
            <p:pic>
              <p:nvPicPr>
                <p:cNvPr id="186" name="Ink 185">
                  <a:extLst>
                    <a:ext uri="{FF2B5EF4-FFF2-40B4-BE49-F238E27FC236}">
                      <a16:creationId xmlns:a16="http://schemas.microsoft.com/office/drawing/2014/main" id="{D87CD4D6-E942-F34D-B2A7-A7BF859165AA}"/>
                    </a:ext>
                  </a:extLst>
                </p:cNvPr>
                <p:cNvPicPr/>
                <p:nvPr/>
              </p:nvPicPr>
              <p:blipFill>
                <a:blip r:embed="rId347"/>
                <a:stretch>
                  <a:fillRect/>
                </a:stretch>
              </p:blipFill>
              <p:spPr>
                <a:xfrm>
                  <a:off x="2039110" y="945463"/>
                  <a:ext cx="134280" cy="169560"/>
                </a:xfrm>
                <a:prstGeom prst="rect">
                  <a:avLst/>
                </a:prstGeom>
              </p:spPr>
            </p:pic>
          </mc:Fallback>
        </mc:AlternateContent>
        <mc:AlternateContent xmlns:mc="http://schemas.openxmlformats.org/markup-compatibility/2006">
          <mc:Choice xmlns:p14="http://schemas.microsoft.com/office/powerpoint/2010/main" Requires="p14">
            <p:contentPart p14:bwMode="auto" r:id="rId348">
              <p14:nvContentPartPr>
                <p14:cNvPr id="187" name="Ink 186">
                  <a:extLst>
                    <a:ext uri="{FF2B5EF4-FFF2-40B4-BE49-F238E27FC236}">
                      <a16:creationId xmlns:a16="http://schemas.microsoft.com/office/drawing/2014/main" id="{96B239BC-6E60-6441-ABC0-9783095A14B3}"/>
                    </a:ext>
                  </a:extLst>
                </p14:cNvPr>
                <p14:cNvContentPartPr/>
                <p14:nvPr/>
              </p14:nvContentPartPr>
              <p14:xfrm>
                <a:off x="2350150" y="697063"/>
                <a:ext cx="43560" cy="82440"/>
              </p14:xfrm>
            </p:contentPart>
          </mc:Choice>
          <mc:Fallback>
            <p:pic>
              <p:nvPicPr>
                <p:cNvPr id="187" name="Ink 186">
                  <a:extLst>
                    <a:ext uri="{FF2B5EF4-FFF2-40B4-BE49-F238E27FC236}">
                      <a16:creationId xmlns:a16="http://schemas.microsoft.com/office/drawing/2014/main" id="{96B239BC-6E60-6441-ABC0-9783095A14B3}"/>
                    </a:ext>
                  </a:extLst>
                </p:cNvPr>
                <p:cNvPicPr/>
                <p:nvPr/>
              </p:nvPicPr>
              <p:blipFill>
                <a:blip r:embed="rId349"/>
                <a:stretch>
                  <a:fillRect/>
                </a:stretch>
              </p:blipFill>
              <p:spPr>
                <a:xfrm>
                  <a:off x="2319190" y="666103"/>
                  <a:ext cx="105120" cy="144000"/>
                </a:xfrm>
                <a:prstGeom prst="rect">
                  <a:avLst/>
                </a:prstGeom>
              </p:spPr>
            </p:pic>
          </mc:Fallback>
        </mc:AlternateContent>
        <mc:AlternateContent xmlns:mc="http://schemas.openxmlformats.org/markup-compatibility/2006">
          <mc:Choice xmlns:p14="http://schemas.microsoft.com/office/powerpoint/2010/main" Requires="p14">
            <p:contentPart p14:bwMode="auto" r:id="rId350">
              <p14:nvContentPartPr>
                <p14:cNvPr id="188" name="Ink 187">
                  <a:extLst>
                    <a:ext uri="{FF2B5EF4-FFF2-40B4-BE49-F238E27FC236}">
                      <a16:creationId xmlns:a16="http://schemas.microsoft.com/office/drawing/2014/main" id="{0470925A-7A2B-4441-9ACA-8CD4643EF4CF}"/>
                    </a:ext>
                  </a:extLst>
                </p14:cNvPr>
                <p14:cNvContentPartPr/>
                <p14:nvPr/>
              </p14:nvContentPartPr>
              <p14:xfrm>
                <a:off x="2548870" y="502663"/>
                <a:ext cx="35280" cy="63000"/>
              </p14:xfrm>
            </p:contentPart>
          </mc:Choice>
          <mc:Fallback>
            <p:pic>
              <p:nvPicPr>
                <p:cNvPr id="188" name="Ink 187">
                  <a:extLst>
                    <a:ext uri="{FF2B5EF4-FFF2-40B4-BE49-F238E27FC236}">
                      <a16:creationId xmlns:a16="http://schemas.microsoft.com/office/drawing/2014/main" id="{0470925A-7A2B-4441-9ACA-8CD4643EF4CF}"/>
                    </a:ext>
                  </a:extLst>
                </p:cNvPr>
                <p:cNvPicPr/>
                <p:nvPr/>
              </p:nvPicPr>
              <p:blipFill>
                <a:blip r:embed="rId351"/>
                <a:stretch>
                  <a:fillRect/>
                </a:stretch>
              </p:blipFill>
              <p:spPr>
                <a:xfrm>
                  <a:off x="2518270" y="472063"/>
                  <a:ext cx="96840" cy="124560"/>
                </a:xfrm>
                <a:prstGeom prst="rect">
                  <a:avLst/>
                </a:prstGeom>
              </p:spPr>
            </p:pic>
          </mc:Fallback>
        </mc:AlternateContent>
        <mc:AlternateContent xmlns:mc="http://schemas.openxmlformats.org/markup-compatibility/2006">
          <mc:Choice xmlns:p14="http://schemas.microsoft.com/office/powerpoint/2010/main" Requires="p14">
            <p:contentPart p14:bwMode="auto" r:id="rId352">
              <p14:nvContentPartPr>
                <p14:cNvPr id="189" name="Ink 188">
                  <a:extLst>
                    <a:ext uri="{FF2B5EF4-FFF2-40B4-BE49-F238E27FC236}">
                      <a16:creationId xmlns:a16="http://schemas.microsoft.com/office/drawing/2014/main" id="{AC1AA181-7DAB-1A4F-9594-D08B06B55025}"/>
                    </a:ext>
                  </a:extLst>
                </p14:cNvPr>
                <p14:cNvContentPartPr/>
                <p14:nvPr/>
              </p14:nvContentPartPr>
              <p14:xfrm>
                <a:off x="1873510" y="834223"/>
                <a:ext cx="79200" cy="108360"/>
              </p14:xfrm>
            </p:contentPart>
          </mc:Choice>
          <mc:Fallback>
            <p:pic>
              <p:nvPicPr>
                <p:cNvPr id="189" name="Ink 188">
                  <a:extLst>
                    <a:ext uri="{FF2B5EF4-FFF2-40B4-BE49-F238E27FC236}">
                      <a16:creationId xmlns:a16="http://schemas.microsoft.com/office/drawing/2014/main" id="{AC1AA181-7DAB-1A4F-9594-D08B06B55025}"/>
                    </a:ext>
                  </a:extLst>
                </p:cNvPr>
                <p:cNvPicPr/>
                <p:nvPr/>
              </p:nvPicPr>
              <p:blipFill>
                <a:blip r:embed="rId353"/>
                <a:stretch>
                  <a:fillRect/>
                </a:stretch>
              </p:blipFill>
              <p:spPr>
                <a:xfrm>
                  <a:off x="1842910" y="803623"/>
                  <a:ext cx="140400" cy="169560"/>
                </a:xfrm>
                <a:prstGeom prst="rect">
                  <a:avLst/>
                </a:prstGeom>
              </p:spPr>
            </p:pic>
          </mc:Fallback>
        </mc:AlternateContent>
        <mc:AlternateContent xmlns:mc="http://schemas.openxmlformats.org/markup-compatibility/2006">
          <mc:Choice xmlns:p14="http://schemas.microsoft.com/office/powerpoint/2010/main" Requires="p14">
            <p:contentPart p14:bwMode="auto" r:id="rId354">
              <p14:nvContentPartPr>
                <p14:cNvPr id="190" name="Ink 189">
                  <a:extLst>
                    <a:ext uri="{FF2B5EF4-FFF2-40B4-BE49-F238E27FC236}">
                      <a16:creationId xmlns:a16="http://schemas.microsoft.com/office/drawing/2014/main" id="{7907B4D1-A9FD-F34C-9E50-08476DAB57BC}"/>
                    </a:ext>
                  </a:extLst>
                </p14:cNvPr>
                <p14:cNvContentPartPr/>
                <p14:nvPr/>
              </p14:nvContentPartPr>
              <p14:xfrm>
                <a:off x="2067550" y="603463"/>
                <a:ext cx="34200" cy="74880"/>
              </p14:xfrm>
            </p:contentPart>
          </mc:Choice>
          <mc:Fallback>
            <p:pic>
              <p:nvPicPr>
                <p:cNvPr id="190" name="Ink 189">
                  <a:extLst>
                    <a:ext uri="{FF2B5EF4-FFF2-40B4-BE49-F238E27FC236}">
                      <a16:creationId xmlns:a16="http://schemas.microsoft.com/office/drawing/2014/main" id="{7907B4D1-A9FD-F34C-9E50-08476DAB57BC}"/>
                    </a:ext>
                  </a:extLst>
                </p:cNvPr>
                <p:cNvPicPr/>
                <p:nvPr/>
              </p:nvPicPr>
              <p:blipFill>
                <a:blip r:embed="rId355"/>
                <a:stretch>
                  <a:fillRect/>
                </a:stretch>
              </p:blipFill>
              <p:spPr>
                <a:xfrm>
                  <a:off x="2036950" y="572503"/>
                  <a:ext cx="95760" cy="136080"/>
                </a:xfrm>
                <a:prstGeom prst="rect">
                  <a:avLst/>
                </a:prstGeom>
              </p:spPr>
            </p:pic>
          </mc:Fallback>
        </mc:AlternateContent>
        <mc:AlternateContent xmlns:mc="http://schemas.openxmlformats.org/markup-compatibility/2006">
          <mc:Choice xmlns:p14="http://schemas.microsoft.com/office/powerpoint/2010/main" Requires="p14">
            <p:contentPart p14:bwMode="auto" r:id="rId356">
              <p14:nvContentPartPr>
                <p14:cNvPr id="191" name="Ink 190">
                  <a:extLst>
                    <a:ext uri="{FF2B5EF4-FFF2-40B4-BE49-F238E27FC236}">
                      <a16:creationId xmlns:a16="http://schemas.microsoft.com/office/drawing/2014/main" id="{1FD94C79-23B9-D842-96DD-7946880DA611}"/>
                    </a:ext>
                  </a:extLst>
                </p14:cNvPr>
                <p14:cNvContentPartPr/>
                <p14:nvPr/>
              </p14:nvContentPartPr>
              <p14:xfrm>
                <a:off x="2114710" y="493663"/>
                <a:ext cx="55800" cy="42840"/>
              </p14:xfrm>
            </p:contentPart>
          </mc:Choice>
          <mc:Fallback>
            <p:pic>
              <p:nvPicPr>
                <p:cNvPr id="191" name="Ink 190">
                  <a:extLst>
                    <a:ext uri="{FF2B5EF4-FFF2-40B4-BE49-F238E27FC236}">
                      <a16:creationId xmlns:a16="http://schemas.microsoft.com/office/drawing/2014/main" id="{1FD94C79-23B9-D842-96DD-7946880DA611}"/>
                    </a:ext>
                  </a:extLst>
                </p:cNvPr>
                <p:cNvPicPr/>
                <p:nvPr/>
              </p:nvPicPr>
              <p:blipFill>
                <a:blip r:embed="rId357"/>
                <a:stretch>
                  <a:fillRect/>
                </a:stretch>
              </p:blipFill>
              <p:spPr>
                <a:xfrm>
                  <a:off x="2084110" y="462703"/>
                  <a:ext cx="117000" cy="104400"/>
                </a:xfrm>
                <a:prstGeom prst="rect">
                  <a:avLst/>
                </a:prstGeom>
              </p:spPr>
            </p:pic>
          </mc:Fallback>
        </mc:AlternateContent>
        <mc:AlternateContent xmlns:mc="http://schemas.openxmlformats.org/markup-compatibility/2006">
          <mc:Choice xmlns:p14="http://schemas.microsoft.com/office/powerpoint/2010/main" Requires="p14">
            <p:contentPart p14:bwMode="auto" r:id="rId358">
              <p14:nvContentPartPr>
                <p14:cNvPr id="192" name="Ink 191">
                  <a:extLst>
                    <a:ext uri="{FF2B5EF4-FFF2-40B4-BE49-F238E27FC236}">
                      <a16:creationId xmlns:a16="http://schemas.microsoft.com/office/drawing/2014/main" id="{4D77DDCD-31F1-184E-BE2B-D738884A238B}"/>
                    </a:ext>
                  </a:extLst>
                </p14:cNvPr>
                <p14:cNvContentPartPr/>
                <p14:nvPr/>
              </p14:nvContentPartPr>
              <p14:xfrm>
                <a:off x="1635550" y="742783"/>
                <a:ext cx="49320" cy="5760"/>
              </p14:xfrm>
            </p:contentPart>
          </mc:Choice>
          <mc:Fallback>
            <p:pic>
              <p:nvPicPr>
                <p:cNvPr id="192" name="Ink 191">
                  <a:extLst>
                    <a:ext uri="{FF2B5EF4-FFF2-40B4-BE49-F238E27FC236}">
                      <a16:creationId xmlns:a16="http://schemas.microsoft.com/office/drawing/2014/main" id="{4D77DDCD-31F1-184E-BE2B-D738884A238B}"/>
                    </a:ext>
                  </a:extLst>
                </p:cNvPr>
                <p:cNvPicPr/>
                <p:nvPr/>
              </p:nvPicPr>
              <p:blipFill>
                <a:blip r:embed="rId359"/>
                <a:stretch>
                  <a:fillRect/>
                </a:stretch>
              </p:blipFill>
              <p:spPr>
                <a:xfrm>
                  <a:off x="1604950" y="712183"/>
                  <a:ext cx="110880" cy="67320"/>
                </a:xfrm>
                <a:prstGeom prst="rect">
                  <a:avLst/>
                </a:prstGeom>
              </p:spPr>
            </p:pic>
          </mc:Fallback>
        </mc:AlternateContent>
        <mc:AlternateContent xmlns:mc="http://schemas.openxmlformats.org/markup-compatibility/2006">
          <mc:Choice xmlns:p14="http://schemas.microsoft.com/office/powerpoint/2010/main" Requires="p14">
            <p:contentPart p14:bwMode="auto" r:id="rId360">
              <p14:nvContentPartPr>
                <p14:cNvPr id="193" name="Ink 192">
                  <a:extLst>
                    <a:ext uri="{FF2B5EF4-FFF2-40B4-BE49-F238E27FC236}">
                      <a16:creationId xmlns:a16="http://schemas.microsoft.com/office/drawing/2014/main" id="{E6FDD0C9-5F75-C44C-9C5C-E10B327C7ED9}"/>
                    </a:ext>
                  </a:extLst>
                </p14:cNvPr>
                <p14:cNvContentPartPr/>
                <p14:nvPr/>
              </p14:nvContentPartPr>
              <p14:xfrm>
                <a:off x="1550590" y="857983"/>
                <a:ext cx="10440" cy="4320"/>
              </p14:xfrm>
            </p:contentPart>
          </mc:Choice>
          <mc:Fallback>
            <p:pic>
              <p:nvPicPr>
                <p:cNvPr id="193" name="Ink 192">
                  <a:extLst>
                    <a:ext uri="{FF2B5EF4-FFF2-40B4-BE49-F238E27FC236}">
                      <a16:creationId xmlns:a16="http://schemas.microsoft.com/office/drawing/2014/main" id="{E6FDD0C9-5F75-C44C-9C5C-E10B327C7ED9}"/>
                    </a:ext>
                  </a:extLst>
                </p:cNvPr>
                <p:cNvPicPr/>
                <p:nvPr/>
              </p:nvPicPr>
              <p:blipFill>
                <a:blip r:embed="rId283"/>
                <a:stretch>
                  <a:fillRect/>
                </a:stretch>
              </p:blipFill>
              <p:spPr>
                <a:xfrm>
                  <a:off x="1519990" y="827023"/>
                  <a:ext cx="72000" cy="65520"/>
                </a:xfrm>
                <a:prstGeom prst="rect">
                  <a:avLst/>
                </a:prstGeom>
              </p:spPr>
            </p:pic>
          </mc:Fallback>
        </mc:AlternateContent>
        <mc:AlternateContent xmlns:mc="http://schemas.openxmlformats.org/markup-compatibility/2006">
          <mc:Choice xmlns:p14="http://schemas.microsoft.com/office/powerpoint/2010/main" Requires="p14">
            <p:contentPart p14:bwMode="auto" r:id="rId361">
              <p14:nvContentPartPr>
                <p14:cNvPr id="194" name="Ink 193">
                  <a:extLst>
                    <a:ext uri="{FF2B5EF4-FFF2-40B4-BE49-F238E27FC236}">
                      <a16:creationId xmlns:a16="http://schemas.microsoft.com/office/drawing/2014/main" id="{74C87792-0CE6-EA45-927B-56A118F022D3}"/>
                    </a:ext>
                  </a:extLst>
                </p14:cNvPr>
                <p14:cNvContentPartPr/>
                <p14:nvPr/>
              </p14:nvContentPartPr>
              <p14:xfrm>
                <a:off x="1744630" y="715063"/>
                <a:ext cx="74520" cy="56520"/>
              </p14:xfrm>
            </p:contentPart>
          </mc:Choice>
          <mc:Fallback>
            <p:pic>
              <p:nvPicPr>
                <p:cNvPr id="194" name="Ink 193">
                  <a:extLst>
                    <a:ext uri="{FF2B5EF4-FFF2-40B4-BE49-F238E27FC236}">
                      <a16:creationId xmlns:a16="http://schemas.microsoft.com/office/drawing/2014/main" id="{74C87792-0CE6-EA45-927B-56A118F022D3}"/>
                    </a:ext>
                  </a:extLst>
                </p:cNvPr>
                <p:cNvPicPr/>
                <p:nvPr/>
              </p:nvPicPr>
              <p:blipFill>
                <a:blip r:embed="rId362"/>
                <a:stretch>
                  <a:fillRect/>
                </a:stretch>
              </p:blipFill>
              <p:spPr>
                <a:xfrm>
                  <a:off x="1714030" y="684463"/>
                  <a:ext cx="135720" cy="117720"/>
                </a:xfrm>
                <a:prstGeom prst="rect">
                  <a:avLst/>
                </a:prstGeom>
              </p:spPr>
            </p:pic>
          </mc:Fallback>
        </mc:AlternateContent>
        <mc:AlternateContent xmlns:mc="http://schemas.openxmlformats.org/markup-compatibility/2006">
          <mc:Choice xmlns:p14="http://schemas.microsoft.com/office/powerpoint/2010/main" Requires="p14">
            <p:contentPart p14:bwMode="auto" r:id="rId363">
              <p14:nvContentPartPr>
                <p14:cNvPr id="195" name="Ink 194">
                  <a:extLst>
                    <a:ext uri="{FF2B5EF4-FFF2-40B4-BE49-F238E27FC236}">
                      <a16:creationId xmlns:a16="http://schemas.microsoft.com/office/drawing/2014/main" id="{582B54BA-B7B3-4847-B4EF-D91FCDEE21FC}"/>
                    </a:ext>
                  </a:extLst>
                </p14:cNvPr>
                <p14:cNvContentPartPr/>
                <p14:nvPr/>
              </p14:nvContentPartPr>
              <p14:xfrm>
                <a:off x="2284630" y="432463"/>
                <a:ext cx="27000" cy="33840"/>
              </p14:xfrm>
            </p:contentPart>
          </mc:Choice>
          <mc:Fallback>
            <p:pic>
              <p:nvPicPr>
                <p:cNvPr id="195" name="Ink 194">
                  <a:extLst>
                    <a:ext uri="{FF2B5EF4-FFF2-40B4-BE49-F238E27FC236}">
                      <a16:creationId xmlns:a16="http://schemas.microsoft.com/office/drawing/2014/main" id="{582B54BA-B7B3-4847-B4EF-D91FCDEE21FC}"/>
                    </a:ext>
                  </a:extLst>
                </p:cNvPr>
                <p:cNvPicPr/>
                <p:nvPr/>
              </p:nvPicPr>
              <p:blipFill>
                <a:blip r:embed="rId364"/>
                <a:stretch>
                  <a:fillRect/>
                </a:stretch>
              </p:blipFill>
              <p:spPr>
                <a:xfrm>
                  <a:off x="2254030" y="401863"/>
                  <a:ext cx="88200" cy="95040"/>
                </a:xfrm>
                <a:prstGeom prst="rect">
                  <a:avLst/>
                </a:prstGeom>
              </p:spPr>
            </p:pic>
          </mc:Fallback>
        </mc:AlternateContent>
        <mc:AlternateContent xmlns:mc="http://schemas.openxmlformats.org/markup-compatibility/2006">
          <mc:Choice xmlns:p14="http://schemas.microsoft.com/office/powerpoint/2010/main" Requires="p14">
            <p:contentPart p14:bwMode="auto" r:id="rId365">
              <p14:nvContentPartPr>
                <p14:cNvPr id="196" name="Ink 195">
                  <a:extLst>
                    <a:ext uri="{FF2B5EF4-FFF2-40B4-BE49-F238E27FC236}">
                      <a16:creationId xmlns:a16="http://schemas.microsoft.com/office/drawing/2014/main" id="{4EEFD2AE-4945-284C-9B7B-7ABA67DE52E1}"/>
                    </a:ext>
                  </a:extLst>
                </p14:cNvPr>
                <p14:cNvContentPartPr/>
                <p14:nvPr/>
              </p14:nvContentPartPr>
              <p14:xfrm>
                <a:off x="1789630" y="1046623"/>
                <a:ext cx="94680" cy="65520"/>
              </p14:xfrm>
            </p:contentPart>
          </mc:Choice>
          <mc:Fallback>
            <p:pic>
              <p:nvPicPr>
                <p:cNvPr id="196" name="Ink 195">
                  <a:extLst>
                    <a:ext uri="{FF2B5EF4-FFF2-40B4-BE49-F238E27FC236}">
                      <a16:creationId xmlns:a16="http://schemas.microsoft.com/office/drawing/2014/main" id="{4EEFD2AE-4945-284C-9B7B-7ABA67DE52E1}"/>
                    </a:ext>
                  </a:extLst>
                </p:cNvPr>
                <p:cNvPicPr/>
                <p:nvPr/>
              </p:nvPicPr>
              <p:blipFill>
                <a:blip r:embed="rId366"/>
                <a:stretch>
                  <a:fillRect/>
                </a:stretch>
              </p:blipFill>
              <p:spPr>
                <a:xfrm>
                  <a:off x="1759030" y="1016023"/>
                  <a:ext cx="156240" cy="127080"/>
                </a:xfrm>
                <a:prstGeom prst="rect">
                  <a:avLst/>
                </a:prstGeom>
              </p:spPr>
            </p:pic>
          </mc:Fallback>
        </mc:AlternateContent>
        <mc:AlternateContent xmlns:mc="http://schemas.openxmlformats.org/markup-compatibility/2006">
          <mc:Choice xmlns:p14="http://schemas.microsoft.com/office/powerpoint/2010/main" Requires="p14">
            <p:contentPart p14:bwMode="auto" r:id="rId367">
              <p14:nvContentPartPr>
                <p14:cNvPr id="197" name="Ink 196">
                  <a:extLst>
                    <a:ext uri="{FF2B5EF4-FFF2-40B4-BE49-F238E27FC236}">
                      <a16:creationId xmlns:a16="http://schemas.microsoft.com/office/drawing/2014/main" id="{1F3D4AFC-9F87-DF42-BD10-4797FD1222EA}"/>
                    </a:ext>
                  </a:extLst>
                </p14:cNvPr>
                <p14:cNvContentPartPr/>
                <p14:nvPr/>
              </p14:nvContentPartPr>
              <p14:xfrm>
                <a:off x="2377150" y="513103"/>
                <a:ext cx="73440" cy="62280"/>
              </p14:xfrm>
            </p:contentPart>
          </mc:Choice>
          <mc:Fallback>
            <p:pic>
              <p:nvPicPr>
                <p:cNvPr id="197" name="Ink 196">
                  <a:extLst>
                    <a:ext uri="{FF2B5EF4-FFF2-40B4-BE49-F238E27FC236}">
                      <a16:creationId xmlns:a16="http://schemas.microsoft.com/office/drawing/2014/main" id="{1F3D4AFC-9F87-DF42-BD10-4797FD1222EA}"/>
                    </a:ext>
                  </a:extLst>
                </p:cNvPr>
                <p:cNvPicPr/>
                <p:nvPr/>
              </p:nvPicPr>
              <p:blipFill>
                <a:blip r:embed="rId368"/>
                <a:stretch>
                  <a:fillRect/>
                </a:stretch>
              </p:blipFill>
              <p:spPr>
                <a:xfrm>
                  <a:off x="2346550" y="482143"/>
                  <a:ext cx="134640" cy="123840"/>
                </a:xfrm>
                <a:prstGeom prst="rect">
                  <a:avLst/>
                </a:prstGeom>
              </p:spPr>
            </p:pic>
          </mc:Fallback>
        </mc:AlternateContent>
        <mc:AlternateContent xmlns:mc="http://schemas.openxmlformats.org/markup-compatibility/2006">
          <mc:Choice xmlns:p14="http://schemas.microsoft.com/office/powerpoint/2010/main" Requires="p14">
            <p:contentPart p14:bwMode="auto" r:id="rId369">
              <p14:nvContentPartPr>
                <p14:cNvPr id="238" name="Ink 237">
                  <a:extLst>
                    <a:ext uri="{FF2B5EF4-FFF2-40B4-BE49-F238E27FC236}">
                      <a16:creationId xmlns:a16="http://schemas.microsoft.com/office/drawing/2014/main" id="{90323959-F963-0F4B-8E2E-63A84B7752D5}"/>
                    </a:ext>
                  </a:extLst>
                </p14:cNvPr>
                <p14:cNvContentPartPr/>
                <p14:nvPr/>
              </p14:nvContentPartPr>
              <p14:xfrm>
                <a:off x="855430" y="979303"/>
                <a:ext cx="399960" cy="221760"/>
              </p14:xfrm>
            </p:contentPart>
          </mc:Choice>
          <mc:Fallback>
            <p:pic>
              <p:nvPicPr>
                <p:cNvPr id="238" name="Ink 237">
                  <a:extLst>
                    <a:ext uri="{FF2B5EF4-FFF2-40B4-BE49-F238E27FC236}">
                      <a16:creationId xmlns:a16="http://schemas.microsoft.com/office/drawing/2014/main" id="{90323959-F963-0F4B-8E2E-63A84B7752D5}"/>
                    </a:ext>
                  </a:extLst>
                </p:cNvPr>
                <p:cNvPicPr/>
                <p:nvPr/>
              </p:nvPicPr>
              <p:blipFill>
                <a:blip r:embed="rId370"/>
                <a:stretch>
                  <a:fillRect/>
                </a:stretch>
              </p:blipFill>
              <p:spPr>
                <a:xfrm>
                  <a:off x="824830" y="948703"/>
                  <a:ext cx="461160" cy="283320"/>
                </a:xfrm>
                <a:prstGeom prst="rect">
                  <a:avLst/>
                </a:prstGeom>
              </p:spPr>
            </p:pic>
          </mc:Fallback>
        </mc:AlternateContent>
        <mc:AlternateContent xmlns:mc="http://schemas.openxmlformats.org/markup-compatibility/2006">
          <mc:Choice xmlns:p14="http://schemas.microsoft.com/office/powerpoint/2010/main" Requires="p14">
            <p:contentPart p14:bwMode="auto" r:id="rId371">
              <p14:nvContentPartPr>
                <p14:cNvPr id="213" name="Ink 212">
                  <a:extLst>
                    <a:ext uri="{FF2B5EF4-FFF2-40B4-BE49-F238E27FC236}">
                      <a16:creationId xmlns:a16="http://schemas.microsoft.com/office/drawing/2014/main" id="{E6BB8760-3F51-9048-8857-1C2FD0109D89}"/>
                    </a:ext>
                  </a:extLst>
                </p14:cNvPr>
                <p14:cNvContentPartPr/>
                <p14:nvPr/>
              </p14:nvContentPartPr>
              <p14:xfrm>
                <a:off x="11632390" y="961303"/>
                <a:ext cx="19080" cy="149400"/>
              </p14:xfrm>
            </p:contentPart>
          </mc:Choice>
          <mc:Fallback>
            <p:pic>
              <p:nvPicPr>
                <p:cNvPr id="213" name="Ink 212">
                  <a:extLst>
                    <a:ext uri="{FF2B5EF4-FFF2-40B4-BE49-F238E27FC236}">
                      <a16:creationId xmlns:a16="http://schemas.microsoft.com/office/drawing/2014/main" id="{E6BB8760-3F51-9048-8857-1C2FD0109D89}"/>
                    </a:ext>
                  </a:extLst>
                </p:cNvPr>
                <p:cNvPicPr/>
                <p:nvPr/>
              </p:nvPicPr>
              <p:blipFill>
                <a:blip r:embed="rId372"/>
                <a:stretch>
                  <a:fillRect/>
                </a:stretch>
              </p:blipFill>
              <p:spPr>
                <a:xfrm>
                  <a:off x="11601790" y="930343"/>
                  <a:ext cx="80280" cy="210600"/>
                </a:xfrm>
                <a:prstGeom prst="rect">
                  <a:avLst/>
                </a:prstGeom>
              </p:spPr>
            </p:pic>
          </mc:Fallback>
        </mc:AlternateContent>
        <mc:AlternateContent xmlns:mc="http://schemas.openxmlformats.org/markup-compatibility/2006">
          <mc:Choice xmlns:p14="http://schemas.microsoft.com/office/powerpoint/2010/main" Requires="p14">
            <p:contentPart p14:bwMode="auto" r:id="rId373">
              <p14:nvContentPartPr>
                <p14:cNvPr id="214" name="Ink 213">
                  <a:extLst>
                    <a:ext uri="{FF2B5EF4-FFF2-40B4-BE49-F238E27FC236}">
                      <a16:creationId xmlns:a16="http://schemas.microsoft.com/office/drawing/2014/main" id="{1041EDF2-AEC3-4842-9557-011CE6D54F2D}"/>
                    </a:ext>
                  </a:extLst>
                </p14:cNvPr>
                <p14:cNvContentPartPr/>
                <p14:nvPr/>
              </p14:nvContentPartPr>
              <p14:xfrm>
                <a:off x="11561830" y="1216903"/>
                <a:ext cx="89640" cy="157320"/>
              </p14:xfrm>
            </p:contentPart>
          </mc:Choice>
          <mc:Fallback>
            <p:pic>
              <p:nvPicPr>
                <p:cNvPr id="214" name="Ink 213">
                  <a:extLst>
                    <a:ext uri="{FF2B5EF4-FFF2-40B4-BE49-F238E27FC236}">
                      <a16:creationId xmlns:a16="http://schemas.microsoft.com/office/drawing/2014/main" id="{1041EDF2-AEC3-4842-9557-011CE6D54F2D}"/>
                    </a:ext>
                  </a:extLst>
                </p:cNvPr>
                <p:cNvPicPr/>
                <p:nvPr/>
              </p:nvPicPr>
              <p:blipFill>
                <a:blip r:embed="rId374"/>
                <a:stretch>
                  <a:fillRect/>
                </a:stretch>
              </p:blipFill>
              <p:spPr>
                <a:xfrm>
                  <a:off x="11530870" y="1186303"/>
                  <a:ext cx="150840" cy="218520"/>
                </a:xfrm>
                <a:prstGeom prst="rect">
                  <a:avLst/>
                </a:prstGeom>
              </p:spPr>
            </p:pic>
          </mc:Fallback>
        </mc:AlternateContent>
        <mc:AlternateContent xmlns:mc="http://schemas.openxmlformats.org/markup-compatibility/2006">
          <mc:Choice xmlns:p14="http://schemas.microsoft.com/office/powerpoint/2010/main" Requires="p14">
            <p:contentPart p14:bwMode="auto" r:id="rId375">
              <p14:nvContentPartPr>
                <p14:cNvPr id="215" name="Ink 214">
                  <a:extLst>
                    <a:ext uri="{FF2B5EF4-FFF2-40B4-BE49-F238E27FC236}">
                      <a16:creationId xmlns:a16="http://schemas.microsoft.com/office/drawing/2014/main" id="{BA6BB6CE-B980-734E-B388-A801589C3369}"/>
                    </a:ext>
                  </a:extLst>
                </p14:cNvPr>
                <p14:cNvContentPartPr/>
                <p14:nvPr/>
              </p14:nvContentPartPr>
              <p14:xfrm>
                <a:off x="11717350" y="1230943"/>
                <a:ext cx="173160" cy="106560"/>
              </p14:xfrm>
            </p:contentPart>
          </mc:Choice>
          <mc:Fallback>
            <p:pic>
              <p:nvPicPr>
                <p:cNvPr id="215" name="Ink 214">
                  <a:extLst>
                    <a:ext uri="{FF2B5EF4-FFF2-40B4-BE49-F238E27FC236}">
                      <a16:creationId xmlns:a16="http://schemas.microsoft.com/office/drawing/2014/main" id="{BA6BB6CE-B980-734E-B388-A801589C3369}"/>
                    </a:ext>
                  </a:extLst>
                </p:cNvPr>
                <p:cNvPicPr/>
                <p:nvPr/>
              </p:nvPicPr>
              <p:blipFill>
                <a:blip r:embed="rId376"/>
                <a:stretch>
                  <a:fillRect/>
                </a:stretch>
              </p:blipFill>
              <p:spPr>
                <a:xfrm>
                  <a:off x="11686390" y="1200343"/>
                  <a:ext cx="234360" cy="168120"/>
                </a:xfrm>
                <a:prstGeom prst="rect">
                  <a:avLst/>
                </a:prstGeom>
              </p:spPr>
            </p:pic>
          </mc:Fallback>
        </mc:AlternateContent>
        <mc:AlternateContent xmlns:mc="http://schemas.openxmlformats.org/markup-compatibility/2006">
          <mc:Choice xmlns:p14="http://schemas.microsoft.com/office/powerpoint/2010/main" Requires="p14">
            <p:contentPart p14:bwMode="auto" r:id="rId377">
              <p14:nvContentPartPr>
                <p14:cNvPr id="242" name="Ink 241">
                  <a:extLst>
                    <a:ext uri="{FF2B5EF4-FFF2-40B4-BE49-F238E27FC236}">
                      <a16:creationId xmlns:a16="http://schemas.microsoft.com/office/drawing/2014/main" id="{858D5C1A-4003-DD4E-B293-C8893CA4EAF5}"/>
                    </a:ext>
                  </a:extLst>
                </p14:cNvPr>
                <p14:cNvContentPartPr/>
                <p14:nvPr/>
              </p14:nvContentPartPr>
              <p14:xfrm>
                <a:off x="11369950" y="1387183"/>
                <a:ext cx="418680" cy="156960"/>
              </p14:xfrm>
            </p:contentPart>
          </mc:Choice>
          <mc:Fallback>
            <p:pic>
              <p:nvPicPr>
                <p:cNvPr id="242" name="Ink 241">
                  <a:extLst>
                    <a:ext uri="{FF2B5EF4-FFF2-40B4-BE49-F238E27FC236}">
                      <a16:creationId xmlns:a16="http://schemas.microsoft.com/office/drawing/2014/main" id="{858D5C1A-4003-DD4E-B293-C8893CA4EAF5}"/>
                    </a:ext>
                  </a:extLst>
                </p:cNvPr>
                <p:cNvPicPr/>
                <p:nvPr/>
              </p:nvPicPr>
              <p:blipFill>
                <a:blip r:embed="rId378"/>
                <a:stretch>
                  <a:fillRect/>
                </a:stretch>
              </p:blipFill>
              <p:spPr>
                <a:xfrm>
                  <a:off x="11339350" y="1356583"/>
                  <a:ext cx="479880" cy="218160"/>
                </a:xfrm>
                <a:prstGeom prst="rect">
                  <a:avLst/>
                </a:prstGeom>
              </p:spPr>
            </p:pic>
          </mc:Fallback>
        </mc:AlternateContent>
        <mc:AlternateContent xmlns:mc="http://schemas.openxmlformats.org/markup-compatibility/2006">
          <mc:Choice xmlns:p14="http://schemas.microsoft.com/office/powerpoint/2010/main" Requires="p14">
            <p:contentPart p14:bwMode="auto" r:id="rId379">
              <p14:nvContentPartPr>
                <p14:cNvPr id="244" name="Ink 243">
                  <a:extLst>
                    <a:ext uri="{FF2B5EF4-FFF2-40B4-BE49-F238E27FC236}">
                      <a16:creationId xmlns:a16="http://schemas.microsoft.com/office/drawing/2014/main" id="{18D28276-201D-5247-BF06-7FE363EB5945}"/>
                    </a:ext>
                  </a:extLst>
                </p14:cNvPr>
                <p14:cNvContentPartPr/>
                <p14:nvPr/>
              </p14:nvContentPartPr>
              <p14:xfrm>
                <a:off x="6791110" y="5867383"/>
                <a:ext cx="2193840" cy="535320"/>
              </p14:xfrm>
            </p:contentPart>
          </mc:Choice>
          <mc:Fallback>
            <p:pic>
              <p:nvPicPr>
                <p:cNvPr id="244" name="Ink 243">
                  <a:extLst>
                    <a:ext uri="{FF2B5EF4-FFF2-40B4-BE49-F238E27FC236}">
                      <a16:creationId xmlns:a16="http://schemas.microsoft.com/office/drawing/2014/main" id="{18D28276-201D-5247-BF06-7FE363EB5945}"/>
                    </a:ext>
                  </a:extLst>
                </p:cNvPr>
                <p:cNvPicPr/>
                <p:nvPr/>
              </p:nvPicPr>
              <p:blipFill>
                <a:blip r:embed="rId380"/>
                <a:stretch>
                  <a:fillRect/>
                </a:stretch>
              </p:blipFill>
              <p:spPr>
                <a:xfrm>
                  <a:off x="6760510" y="5836783"/>
                  <a:ext cx="2255040" cy="596520"/>
                </a:xfrm>
                <a:prstGeom prst="rect">
                  <a:avLst/>
                </a:prstGeom>
              </p:spPr>
            </p:pic>
          </mc:Fallback>
        </mc:AlternateContent>
        <mc:AlternateContent xmlns:mc="http://schemas.openxmlformats.org/markup-compatibility/2006">
          <mc:Choice xmlns:p14="http://schemas.microsoft.com/office/powerpoint/2010/main" Requires="p14">
            <p:contentPart p14:bwMode="auto" r:id="rId381">
              <p14:nvContentPartPr>
                <p14:cNvPr id="245" name="Ink 244">
                  <a:extLst>
                    <a:ext uri="{FF2B5EF4-FFF2-40B4-BE49-F238E27FC236}">
                      <a16:creationId xmlns:a16="http://schemas.microsoft.com/office/drawing/2014/main" id="{77E88BAA-C64A-B84A-9D86-FC6FF0C7D548}"/>
                    </a:ext>
                  </a:extLst>
                </p14:cNvPr>
                <p14:cNvContentPartPr/>
                <p14:nvPr/>
              </p14:nvContentPartPr>
              <p14:xfrm>
                <a:off x="7191790" y="5806903"/>
                <a:ext cx="1615680" cy="379800"/>
              </p14:xfrm>
            </p:contentPart>
          </mc:Choice>
          <mc:Fallback>
            <p:pic>
              <p:nvPicPr>
                <p:cNvPr id="245" name="Ink 244">
                  <a:extLst>
                    <a:ext uri="{FF2B5EF4-FFF2-40B4-BE49-F238E27FC236}">
                      <a16:creationId xmlns:a16="http://schemas.microsoft.com/office/drawing/2014/main" id="{77E88BAA-C64A-B84A-9D86-FC6FF0C7D548}"/>
                    </a:ext>
                  </a:extLst>
                </p:cNvPr>
                <p:cNvPicPr/>
                <p:nvPr/>
              </p:nvPicPr>
              <p:blipFill>
                <a:blip r:embed="rId382"/>
                <a:stretch>
                  <a:fillRect/>
                </a:stretch>
              </p:blipFill>
              <p:spPr>
                <a:xfrm>
                  <a:off x="7160830" y="5776303"/>
                  <a:ext cx="1677240" cy="4410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383">
            <p14:nvContentPartPr>
              <p14:cNvPr id="247" name="Ink 246">
                <a:extLst>
                  <a:ext uri="{FF2B5EF4-FFF2-40B4-BE49-F238E27FC236}">
                    <a16:creationId xmlns:a16="http://schemas.microsoft.com/office/drawing/2014/main" id="{374E2ED5-B6D4-EB4A-A47E-E5183841A07D}"/>
                  </a:ext>
                </a:extLst>
              </p14:cNvPr>
              <p14:cNvContentPartPr/>
              <p14:nvPr/>
            </p14:nvContentPartPr>
            <p14:xfrm>
              <a:off x="9500470" y="4692703"/>
              <a:ext cx="354240" cy="731160"/>
            </p14:xfrm>
          </p:contentPart>
        </mc:Choice>
        <mc:Fallback>
          <p:pic>
            <p:nvPicPr>
              <p:cNvPr id="247" name="Ink 246">
                <a:extLst>
                  <a:ext uri="{FF2B5EF4-FFF2-40B4-BE49-F238E27FC236}">
                    <a16:creationId xmlns:a16="http://schemas.microsoft.com/office/drawing/2014/main" id="{374E2ED5-B6D4-EB4A-A47E-E5183841A07D}"/>
                  </a:ext>
                </a:extLst>
              </p:cNvPr>
              <p:cNvPicPr/>
              <p:nvPr/>
            </p:nvPicPr>
            <p:blipFill>
              <a:blip r:embed="rId384"/>
              <a:stretch>
                <a:fillRect/>
              </a:stretch>
            </p:blipFill>
            <p:spPr>
              <a:xfrm>
                <a:off x="9469510" y="4662103"/>
                <a:ext cx="415440" cy="792720"/>
              </a:xfrm>
              <a:prstGeom prst="rect">
                <a:avLst/>
              </a:prstGeom>
            </p:spPr>
          </p:pic>
        </mc:Fallback>
      </mc:AlternateContent>
    </p:spTree>
    <p:extLst>
      <p:ext uri="{BB962C8B-B14F-4D97-AF65-F5344CB8AC3E}">
        <p14:creationId xmlns:p14="http://schemas.microsoft.com/office/powerpoint/2010/main" val="427316235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C086E5D-CBD0-7E46-B865-8F549B0B15F8}"/>
              </a:ext>
            </a:extLst>
          </p:cNvPr>
          <p:cNvSpPr txBox="1"/>
          <p:nvPr/>
        </p:nvSpPr>
        <p:spPr>
          <a:xfrm>
            <a:off x="945662" y="103225"/>
            <a:ext cx="1858137" cy="523220"/>
          </a:xfrm>
          <a:prstGeom prst="rect">
            <a:avLst/>
          </a:prstGeom>
          <a:noFill/>
        </p:spPr>
        <p:txBody>
          <a:bodyPr wrap="none" rtlCol="0">
            <a:spAutoFit/>
          </a:bodyPr>
          <a:lstStyle/>
          <a:p>
            <a:r>
              <a:rPr lang="en-US" sz="2800" dirty="0"/>
              <a:t>Covariance</a:t>
            </a:r>
          </a:p>
        </p:txBody>
      </p:sp>
      <p:pic>
        <p:nvPicPr>
          <p:cNvPr id="3" name="Picture 2">
            <a:extLst>
              <a:ext uri="{FF2B5EF4-FFF2-40B4-BE49-F238E27FC236}">
                <a16:creationId xmlns:a16="http://schemas.microsoft.com/office/drawing/2014/main" id="{E74007CF-759D-384B-862B-8B51FDE002D4}"/>
              </a:ext>
            </a:extLst>
          </p:cNvPr>
          <p:cNvPicPr>
            <a:picLocks noChangeAspect="1"/>
          </p:cNvPicPr>
          <p:nvPr/>
        </p:nvPicPr>
        <p:blipFill>
          <a:blip r:embed="rId2"/>
          <a:stretch>
            <a:fillRect/>
          </a:stretch>
        </p:blipFill>
        <p:spPr>
          <a:xfrm>
            <a:off x="945662" y="1347232"/>
            <a:ext cx="4873480" cy="2351454"/>
          </a:xfrm>
          <a:prstGeom prst="rect">
            <a:avLst/>
          </a:prstGeom>
        </p:spPr>
      </p:pic>
      <p:sp>
        <p:nvSpPr>
          <p:cNvPr id="5" name="TextBox 4">
            <a:extLst>
              <a:ext uri="{FF2B5EF4-FFF2-40B4-BE49-F238E27FC236}">
                <a16:creationId xmlns:a16="http://schemas.microsoft.com/office/drawing/2014/main" id="{B207B207-6E5C-1648-9A49-1B4DA973E806}"/>
              </a:ext>
            </a:extLst>
          </p:cNvPr>
          <p:cNvSpPr txBox="1"/>
          <p:nvPr/>
        </p:nvSpPr>
        <p:spPr>
          <a:xfrm>
            <a:off x="7504912" y="3632047"/>
            <a:ext cx="1390124" cy="369332"/>
          </a:xfrm>
          <a:prstGeom prst="rect">
            <a:avLst/>
          </a:prstGeom>
          <a:noFill/>
        </p:spPr>
        <p:txBody>
          <a:bodyPr wrap="none" rtlCol="0">
            <a:spAutoFit/>
          </a:bodyPr>
          <a:lstStyle/>
          <a:p>
            <a:r>
              <a:rPr lang="en-US" dirty="0"/>
              <a:t>x &gt; </a:t>
            </a:r>
            <a:r>
              <a:rPr lang="el-GR" dirty="0"/>
              <a:t>μ</a:t>
            </a:r>
            <a:r>
              <a:rPr lang="en-GB" baseline="-25000" dirty="0"/>
              <a:t>x, </a:t>
            </a:r>
            <a:r>
              <a:rPr lang="en-US" dirty="0"/>
              <a:t>y &gt; </a:t>
            </a:r>
            <a:r>
              <a:rPr lang="el-GR" dirty="0"/>
              <a:t>μ</a:t>
            </a:r>
            <a:r>
              <a:rPr lang="en-GB" baseline="-25000" dirty="0"/>
              <a:t>y</a:t>
            </a:r>
            <a:r>
              <a:rPr lang="en-US" dirty="0"/>
              <a:t> </a:t>
            </a:r>
          </a:p>
        </p:txBody>
      </p:sp>
      <p:sp>
        <p:nvSpPr>
          <p:cNvPr id="6" name="TextBox 5">
            <a:extLst>
              <a:ext uri="{FF2B5EF4-FFF2-40B4-BE49-F238E27FC236}">
                <a16:creationId xmlns:a16="http://schemas.microsoft.com/office/drawing/2014/main" id="{4398634F-BDC2-7B40-9101-FCFD4805D039}"/>
              </a:ext>
            </a:extLst>
          </p:cNvPr>
          <p:cNvSpPr txBox="1"/>
          <p:nvPr/>
        </p:nvSpPr>
        <p:spPr>
          <a:xfrm>
            <a:off x="7509344" y="4230720"/>
            <a:ext cx="1390124" cy="369332"/>
          </a:xfrm>
          <a:prstGeom prst="rect">
            <a:avLst/>
          </a:prstGeom>
          <a:noFill/>
        </p:spPr>
        <p:txBody>
          <a:bodyPr wrap="none" rtlCol="0">
            <a:spAutoFit/>
          </a:bodyPr>
          <a:lstStyle/>
          <a:p>
            <a:r>
              <a:rPr lang="en-US" dirty="0"/>
              <a:t>x &lt; </a:t>
            </a:r>
            <a:r>
              <a:rPr lang="el-GR" dirty="0"/>
              <a:t>μ</a:t>
            </a:r>
            <a:r>
              <a:rPr lang="en-GB" baseline="-25000" dirty="0"/>
              <a:t>x, </a:t>
            </a:r>
            <a:r>
              <a:rPr lang="en-US" dirty="0"/>
              <a:t>y &lt; </a:t>
            </a:r>
            <a:r>
              <a:rPr lang="el-GR" dirty="0"/>
              <a:t>μ</a:t>
            </a:r>
            <a:r>
              <a:rPr lang="en-GB" baseline="-25000" dirty="0"/>
              <a:t>y</a:t>
            </a:r>
            <a:r>
              <a:rPr lang="en-US" dirty="0"/>
              <a:t> </a:t>
            </a:r>
          </a:p>
        </p:txBody>
      </p:sp>
      <p:sp>
        <p:nvSpPr>
          <p:cNvPr id="7" name="TextBox 6">
            <a:extLst>
              <a:ext uri="{FF2B5EF4-FFF2-40B4-BE49-F238E27FC236}">
                <a16:creationId xmlns:a16="http://schemas.microsoft.com/office/drawing/2014/main" id="{6F2816E8-B03D-8946-A1B6-1F2FA835A6D0}"/>
              </a:ext>
            </a:extLst>
          </p:cNvPr>
          <p:cNvSpPr txBox="1"/>
          <p:nvPr/>
        </p:nvSpPr>
        <p:spPr>
          <a:xfrm>
            <a:off x="7504912" y="4801476"/>
            <a:ext cx="760144" cy="369332"/>
          </a:xfrm>
          <a:prstGeom prst="rect">
            <a:avLst/>
          </a:prstGeom>
          <a:noFill/>
        </p:spPr>
        <p:txBody>
          <a:bodyPr wrap="none" rtlCol="0">
            <a:spAutoFit/>
          </a:bodyPr>
          <a:lstStyle/>
          <a:p>
            <a:r>
              <a:rPr lang="en-US" dirty="0"/>
              <a:t>x &gt; </a:t>
            </a:r>
            <a:r>
              <a:rPr lang="el-GR" dirty="0"/>
              <a:t>μ</a:t>
            </a:r>
            <a:r>
              <a:rPr lang="en-GB" baseline="-25000" dirty="0"/>
              <a:t>x,</a:t>
            </a:r>
            <a:endParaRPr lang="en-US" dirty="0"/>
          </a:p>
        </p:txBody>
      </p:sp>
      <p:sp>
        <p:nvSpPr>
          <p:cNvPr id="8" name="TextBox 7">
            <a:extLst>
              <a:ext uri="{FF2B5EF4-FFF2-40B4-BE49-F238E27FC236}">
                <a16:creationId xmlns:a16="http://schemas.microsoft.com/office/drawing/2014/main" id="{354CB420-A2D7-8E48-8067-86EC731A7028}"/>
              </a:ext>
            </a:extLst>
          </p:cNvPr>
          <p:cNvSpPr txBox="1"/>
          <p:nvPr/>
        </p:nvSpPr>
        <p:spPr>
          <a:xfrm>
            <a:off x="7508554" y="5427889"/>
            <a:ext cx="817853" cy="369332"/>
          </a:xfrm>
          <a:prstGeom prst="rect">
            <a:avLst/>
          </a:prstGeom>
          <a:noFill/>
        </p:spPr>
        <p:txBody>
          <a:bodyPr wrap="none" rtlCol="0">
            <a:spAutoFit/>
          </a:bodyPr>
          <a:lstStyle/>
          <a:p>
            <a:r>
              <a:rPr lang="en-US" dirty="0"/>
              <a:t>x &lt; </a:t>
            </a:r>
            <a:r>
              <a:rPr lang="el-GR" dirty="0"/>
              <a:t>μ</a:t>
            </a:r>
            <a:r>
              <a:rPr lang="en-GB" baseline="-25000" dirty="0"/>
              <a:t>x,</a:t>
            </a:r>
            <a:r>
              <a:rPr lang="en-US" dirty="0"/>
              <a:t> </a:t>
            </a:r>
          </a:p>
        </p:txBody>
      </p:sp>
      <p:sp>
        <p:nvSpPr>
          <p:cNvPr id="9" name="TextBox 8">
            <a:extLst>
              <a:ext uri="{FF2B5EF4-FFF2-40B4-BE49-F238E27FC236}">
                <a16:creationId xmlns:a16="http://schemas.microsoft.com/office/drawing/2014/main" id="{7981D29D-661D-7D44-B966-753B1F0E2E3A}"/>
              </a:ext>
            </a:extLst>
          </p:cNvPr>
          <p:cNvSpPr txBox="1"/>
          <p:nvPr/>
        </p:nvSpPr>
        <p:spPr>
          <a:xfrm>
            <a:off x="9978372" y="3619122"/>
            <a:ext cx="319318" cy="369332"/>
          </a:xfrm>
          <a:prstGeom prst="rect">
            <a:avLst/>
          </a:prstGeom>
          <a:noFill/>
        </p:spPr>
        <p:txBody>
          <a:bodyPr wrap="none" rtlCol="0">
            <a:spAutoFit/>
          </a:bodyPr>
          <a:lstStyle/>
          <a:p>
            <a:r>
              <a:rPr lang="en-US" dirty="0"/>
              <a:t>+</a:t>
            </a:r>
          </a:p>
        </p:txBody>
      </p:sp>
      <p:sp>
        <p:nvSpPr>
          <p:cNvPr id="11" name="TextBox 10">
            <a:extLst>
              <a:ext uri="{FF2B5EF4-FFF2-40B4-BE49-F238E27FC236}">
                <a16:creationId xmlns:a16="http://schemas.microsoft.com/office/drawing/2014/main" id="{3EE98FEE-FDE9-1B46-B35D-0F6E259DEA76}"/>
              </a:ext>
            </a:extLst>
          </p:cNvPr>
          <p:cNvSpPr txBox="1"/>
          <p:nvPr/>
        </p:nvSpPr>
        <p:spPr>
          <a:xfrm>
            <a:off x="9057176" y="4253804"/>
            <a:ext cx="242374" cy="369332"/>
          </a:xfrm>
          <a:prstGeom prst="rect">
            <a:avLst/>
          </a:prstGeom>
          <a:noFill/>
        </p:spPr>
        <p:txBody>
          <a:bodyPr wrap="none" rtlCol="0">
            <a:spAutoFit/>
          </a:bodyPr>
          <a:lstStyle/>
          <a:p>
            <a:r>
              <a:rPr lang="en-US" dirty="0"/>
              <a:t>-</a:t>
            </a:r>
          </a:p>
        </p:txBody>
      </p:sp>
      <p:sp>
        <p:nvSpPr>
          <p:cNvPr id="12" name="TextBox 11">
            <a:extLst>
              <a:ext uri="{FF2B5EF4-FFF2-40B4-BE49-F238E27FC236}">
                <a16:creationId xmlns:a16="http://schemas.microsoft.com/office/drawing/2014/main" id="{735E7C78-9702-6B49-9802-A53225EAFE36}"/>
              </a:ext>
            </a:extLst>
          </p:cNvPr>
          <p:cNvSpPr txBox="1"/>
          <p:nvPr/>
        </p:nvSpPr>
        <p:spPr>
          <a:xfrm>
            <a:off x="9057176" y="3658738"/>
            <a:ext cx="319318" cy="369332"/>
          </a:xfrm>
          <a:prstGeom prst="rect">
            <a:avLst/>
          </a:prstGeom>
          <a:noFill/>
        </p:spPr>
        <p:txBody>
          <a:bodyPr wrap="none" rtlCol="0">
            <a:spAutoFit/>
          </a:bodyPr>
          <a:lstStyle/>
          <a:p>
            <a:r>
              <a:rPr lang="en-US" dirty="0"/>
              <a:t>+</a:t>
            </a:r>
          </a:p>
        </p:txBody>
      </p:sp>
      <p:sp>
        <p:nvSpPr>
          <p:cNvPr id="13" name="TextBox 12">
            <a:extLst>
              <a:ext uri="{FF2B5EF4-FFF2-40B4-BE49-F238E27FC236}">
                <a16:creationId xmlns:a16="http://schemas.microsoft.com/office/drawing/2014/main" id="{6CF0C2DC-8FD3-B74A-BA75-A4F78594929A}"/>
              </a:ext>
            </a:extLst>
          </p:cNvPr>
          <p:cNvSpPr txBox="1"/>
          <p:nvPr/>
        </p:nvSpPr>
        <p:spPr>
          <a:xfrm>
            <a:off x="9978372" y="4253804"/>
            <a:ext cx="242374" cy="369332"/>
          </a:xfrm>
          <a:prstGeom prst="rect">
            <a:avLst/>
          </a:prstGeom>
          <a:noFill/>
        </p:spPr>
        <p:txBody>
          <a:bodyPr wrap="none" rtlCol="0">
            <a:spAutoFit/>
          </a:bodyPr>
          <a:lstStyle/>
          <a:p>
            <a:r>
              <a:rPr lang="en-US" dirty="0"/>
              <a:t>-</a:t>
            </a:r>
          </a:p>
        </p:txBody>
      </p:sp>
      <p:sp>
        <p:nvSpPr>
          <p:cNvPr id="14" name="TextBox 13">
            <a:extLst>
              <a:ext uri="{FF2B5EF4-FFF2-40B4-BE49-F238E27FC236}">
                <a16:creationId xmlns:a16="http://schemas.microsoft.com/office/drawing/2014/main" id="{3BD5E61D-40D6-B146-8C13-853A28409086}"/>
              </a:ext>
            </a:extLst>
          </p:cNvPr>
          <p:cNvSpPr txBox="1"/>
          <p:nvPr/>
        </p:nvSpPr>
        <p:spPr>
          <a:xfrm>
            <a:off x="9057176" y="4846736"/>
            <a:ext cx="319318" cy="369332"/>
          </a:xfrm>
          <a:prstGeom prst="rect">
            <a:avLst/>
          </a:prstGeom>
          <a:noFill/>
        </p:spPr>
        <p:txBody>
          <a:bodyPr wrap="none" rtlCol="0">
            <a:spAutoFit/>
          </a:bodyPr>
          <a:lstStyle/>
          <a:p>
            <a:r>
              <a:rPr lang="en-US" dirty="0"/>
              <a:t>+</a:t>
            </a:r>
          </a:p>
        </p:txBody>
      </p:sp>
      <p:sp>
        <p:nvSpPr>
          <p:cNvPr id="15" name="TextBox 14">
            <a:extLst>
              <a:ext uri="{FF2B5EF4-FFF2-40B4-BE49-F238E27FC236}">
                <a16:creationId xmlns:a16="http://schemas.microsoft.com/office/drawing/2014/main" id="{693C4069-1656-FC4B-A408-5D84FF467332}"/>
              </a:ext>
            </a:extLst>
          </p:cNvPr>
          <p:cNvSpPr txBox="1"/>
          <p:nvPr/>
        </p:nvSpPr>
        <p:spPr>
          <a:xfrm>
            <a:off x="9978372" y="4888486"/>
            <a:ext cx="242374" cy="369332"/>
          </a:xfrm>
          <a:prstGeom prst="rect">
            <a:avLst/>
          </a:prstGeom>
          <a:noFill/>
        </p:spPr>
        <p:txBody>
          <a:bodyPr wrap="none" rtlCol="0">
            <a:spAutoFit/>
          </a:bodyPr>
          <a:lstStyle/>
          <a:p>
            <a:r>
              <a:rPr lang="en-US" dirty="0"/>
              <a:t>-</a:t>
            </a:r>
          </a:p>
        </p:txBody>
      </p:sp>
      <p:sp>
        <p:nvSpPr>
          <p:cNvPr id="16" name="TextBox 15">
            <a:extLst>
              <a:ext uri="{FF2B5EF4-FFF2-40B4-BE49-F238E27FC236}">
                <a16:creationId xmlns:a16="http://schemas.microsoft.com/office/drawing/2014/main" id="{6EE0F76B-4893-5042-B465-4D6D75B395A4}"/>
              </a:ext>
            </a:extLst>
          </p:cNvPr>
          <p:cNvSpPr txBox="1"/>
          <p:nvPr/>
        </p:nvSpPr>
        <p:spPr>
          <a:xfrm>
            <a:off x="9057176" y="5441802"/>
            <a:ext cx="242374" cy="369332"/>
          </a:xfrm>
          <a:prstGeom prst="rect">
            <a:avLst/>
          </a:prstGeom>
          <a:noFill/>
        </p:spPr>
        <p:txBody>
          <a:bodyPr wrap="none" rtlCol="0">
            <a:spAutoFit/>
          </a:bodyPr>
          <a:lstStyle/>
          <a:p>
            <a:r>
              <a:rPr lang="en-US" dirty="0"/>
              <a:t>-</a:t>
            </a:r>
          </a:p>
        </p:txBody>
      </p:sp>
      <p:sp>
        <p:nvSpPr>
          <p:cNvPr id="17" name="TextBox 16">
            <a:extLst>
              <a:ext uri="{FF2B5EF4-FFF2-40B4-BE49-F238E27FC236}">
                <a16:creationId xmlns:a16="http://schemas.microsoft.com/office/drawing/2014/main" id="{84C177AA-F86C-B143-ADA9-5A9216967A27}"/>
              </a:ext>
            </a:extLst>
          </p:cNvPr>
          <p:cNvSpPr txBox="1"/>
          <p:nvPr/>
        </p:nvSpPr>
        <p:spPr>
          <a:xfrm>
            <a:off x="9978372" y="5442829"/>
            <a:ext cx="319318" cy="369332"/>
          </a:xfrm>
          <a:prstGeom prst="rect">
            <a:avLst/>
          </a:prstGeom>
          <a:noFill/>
        </p:spPr>
        <p:txBody>
          <a:bodyPr wrap="none" rtlCol="0">
            <a:spAutoFit/>
          </a:bodyPr>
          <a:lstStyle/>
          <a:p>
            <a:r>
              <a:rPr lang="en-US" dirty="0"/>
              <a:t>+</a:t>
            </a:r>
          </a:p>
        </p:txBody>
      </p:sp>
      <p:sp>
        <p:nvSpPr>
          <p:cNvPr id="18" name="Rectangle 17">
            <a:extLst>
              <a:ext uri="{FF2B5EF4-FFF2-40B4-BE49-F238E27FC236}">
                <a16:creationId xmlns:a16="http://schemas.microsoft.com/office/drawing/2014/main" id="{53A6B8C9-E739-C94D-8EDD-35DACCF7217D}"/>
              </a:ext>
            </a:extLst>
          </p:cNvPr>
          <p:cNvSpPr/>
          <p:nvPr/>
        </p:nvSpPr>
        <p:spPr>
          <a:xfrm>
            <a:off x="8145511" y="4797288"/>
            <a:ext cx="718466" cy="369332"/>
          </a:xfrm>
          <a:prstGeom prst="rect">
            <a:avLst/>
          </a:prstGeom>
        </p:spPr>
        <p:txBody>
          <a:bodyPr wrap="none">
            <a:spAutoFit/>
          </a:bodyPr>
          <a:lstStyle/>
          <a:p>
            <a:r>
              <a:rPr lang="en-US" dirty="0"/>
              <a:t>y &lt; </a:t>
            </a:r>
            <a:r>
              <a:rPr lang="el-GR" dirty="0"/>
              <a:t>μ</a:t>
            </a:r>
            <a:r>
              <a:rPr lang="en-GB" baseline="-25000" dirty="0"/>
              <a:t>y</a:t>
            </a:r>
            <a:endParaRPr lang="en-US" dirty="0"/>
          </a:p>
        </p:txBody>
      </p:sp>
      <p:sp>
        <p:nvSpPr>
          <p:cNvPr id="19" name="Rectangle 18">
            <a:extLst>
              <a:ext uri="{FF2B5EF4-FFF2-40B4-BE49-F238E27FC236}">
                <a16:creationId xmlns:a16="http://schemas.microsoft.com/office/drawing/2014/main" id="{B5C43364-2561-054D-ADE4-26C37ABD6EBC}"/>
              </a:ext>
            </a:extLst>
          </p:cNvPr>
          <p:cNvSpPr/>
          <p:nvPr/>
        </p:nvSpPr>
        <p:spPr>
          <a:xfrm>
            <a:off x="8172723" y="5413135"/>
            <a:ext cx="718466" cy="369332"/>
          </a:xfrm>
          <a:prstGeom prst="rect">
            <a:avLst/>
          </a:prstGeom>
        </p:spPr>
        <p:txBody>
          <a:bodyPr wrap="none">
            <a:spAutoFit/>
          </a:bodyPr>
          <a:lstStyle/>
          <a:p>
            <a:r>
              <a:rPr lang="en-US" dirty="0"/>
              <a:t>y &gt; </a:t>
            </a:r>
            <a:r>
              <a:rPr lang="el-GR" dirty="0"/>
              <a:t>μ</a:t>
            </a:r>
            <a:r>
              <a:rPr lang="en-GB" baseline="-25000" dirty="0"/>
              <a:t>y</a:t>
            </a:r>
            <a:endParaRPr lang="en-US" dirty="0"/>
          </a:p>
        </p:txBody>
      </p:sp>
      <p:pic>
        <p:nvPicPr>
          <p:cNvPr id="21" name="Picture 20">
            <a:extLst>
              <a:ext uri="{FF2B5EF4-FFF2-40B4-BE49-F238E27FC236}">
                <a16:creationId xmlns:a16="http://schemas.microsoft.com/office/drawing/2014/main" id="{753C7837-79C1-3440-8105-8957306CC1D6}"/>
              </a:ext>
            </a:extLst>
          </p:cNvPr>
          <p:cNvPicPr>
            <a:picLocks noChangeAspect="1"/>
          </p:cNvPicPr>
          <p:nvPr/>
        </p:nvPicPr>
        <p:blipFill>
          <a:blip r:embed="rId3"/>
          <a:stretch>
            <a:fillRect/>
          </a:stretch>
        </p:blipFill>
        <p:spPr>
          <a:xfrm>
            <a:off x="1001549" y="4995578"/>
            <a:ext cx="3017730" cy="1131649"/>
          </a:xfrm>
          <a:prstGeom prst="rect">
            <a:avLst/>
          </a:prstGeom>
        </p:spPr>
      </p:pic>
      <p:sp>
        <p:nvSpPr>
          <p:cNvPr id="4" name="TextBox 3">
            <a:extLst>
              <a:ext uri="{FF2B5EF4-FFF2-40B4-BE49-F238E27FC236}">
                <a16:creationId xmlns:a16="http://schemas.microsoft.com/office/drawing/2014/main" id="{99788608-D19C-3448-A45C-45F8486AD3AF}"/>
              </a:ext>
            </a:extLst>
          </p:cNvPr>
          <p:cNvSpPr txBox="1"/>
          <p:nvPr/>
        </p:nvSpPr>
        <p:spPr>
          <a:xfrm>
            <a:off x="6366503" y="2704692"/>
            <a:ext cx="5085589" cy="369332"/>
          </a:xfrm>
          <a:prstGeom prst="rect">
            <a:avLst/>
          </a:prstGeom>
          <a:noFill/>
        </p:spPr>
        <p:txBody>
          <a:bodyPr wrap="square" rtlCol="0">
            <a:spAutoFit/>
          </a:bodyPr>
          <a:lstStyle/>
          <a:p>
            <a:r>
              <a:rPr lang="en-US" dirty="0"/>
              <a:t>In Python: use </a:t>
            </a:r>
            <a:r>
              <a:rPr lang="en-US" i="1" dirty="0" err="1">
                <a:solidFill>
                  <a:srgbClr val="00B0F0"/>
                </a:solidFill>
              </a:rPr>
              <a:t>cov</a:t>
            </a:r>
            <a:r>
              <a:rPr lang="en-US" i="1" dirty="0">
                <a:solidFill>
                  <a:srgbClr val="00B0F0"/>
                </a:solidFill>
              </a:rPr>
              <a:t>() </a:t>
            </a:r>
            <a:r>
              <a:rPr lang="en-US" dirty="0"/>
              <a:t>function</a:t>
            </a:r>
          </a:p>
        </p:txBody>
      </p:sp>
      <p:pic>
        <p:nvPicPr>
          <p:cNvPr id="10" name="Picture 9">
            <a:extLst>
              <a:ext uri="{FF2B5EF4-FFF2-40B4-BE49-F238E27FC236}">
                <a16:creationId xmlns:a16="http://schemas.microsoft.com/office/drawing/2014/main" id="{CD0A9702-687A-104D-81CD-0C8A569F4CC3}"/>
              </a:ext>
            </a:extLst>
          </p:cNvPr>
          <p:cNvPicPr>
            <a:picLocks noChangeAspect="1"/>
          </p:cNvPicPr>
          <p:nvPr/>
        </p:nvPicPr>
        <p:blipFill>
          <a:blip r:embed="rId4"/>
          <a:stretch>
            <a:fillRect/>
          </a:stretch>
        </p:blipFill>
        <p:spPr>
          <a:xfrm>
            <a:off x="6096000" y="249114"/>
            <a:ext cx="5356092" cy="2351455"/>
          </a:xfrm>
          <a:prstGeom prst="rect">
            <a:avLst/>
          </a:prstGeom>
        </p:spPr>
      </p:pic>
      <mc:AlternateContent xmlns:mc="http://schemas.openxmlformats.org/markup-compatibility/2006">
        <mc:Choice xmlns:p14="http://schemas.microsoft.com/office/powerpoint/2010/main" Requires="p14">
          <p:contentPart p14:bwMode="auto" r:id="rId5">
            <p14:nvContentPartPr>
              <p14:cNvPr id="20" name="Ink 19">
                <a:extLst>
                  <a:ext uri="{FF2B5EF4-FFF2-40B4-BE49-F238E27FC236}">
                    <a16:creationId xmlns:a16="http://schemas.microsoft.com/office/drawing/2014/main" id="{71EBFF93-F01B-6F4E-BF32-5BFD7731FC7E}"/>
                  </a:ext>
                </a:extLst>
              </p14:cNvPr>
              <p14:cNvContentPartPr/>
              <p14:nvPr/>
            </p14:nvContentPartPr>
            <p14:xfrm>
              <a:off x="9708910" y="2550343"/>
              <a:ext cx="559800" cy="63360"/>
            </p14:xfrm>
          </p:contentPart>
        </mc:Choice>
        <mc:Fallback>
          <p:pic>
            <p:nvPicPr>
              <p:cNvPr id="20" name="Ink 19">
                <a:extLst>
                  <a:ext uri="{FF2B5EF4-FFF2-40B4-BE49-F238E27FC236}">
                    <a16:creationId xmlns:a16="http://schemas.microsoft.com/office/drawing/2014/main" id="{71EBFF93-F01B-6F4E-BF32-5BFD7731FC7E}"/>
                  </a:ext>
                </a:extLst>
              </p:cNvPr>
              <p:cNvPicPr/>
              <p:nvPr/>
            </p:nvPicPr>
            <p:blipFill>
              <a:blip r:embed="rId6"/>
              <a:stretch>
                <a:fillRect/>
              </a:stretch>
            </p:blipFill>
            <p:spPr>
              <a:xfrm>
                <a:off x="9677950" y="2519743"/>
                <a:ext cx="621360" cy="124560"/>
              </a:xfrm>
              <a:prstGeom prst="rect">
                <a:avLst/>
              </a:prstGeom>
            </p:spPr>
          </p:pic>
        </mc:Fallback>
      </mc:AlternateContent>
      <p:grpSp>
        <p:nvGrpSpPr>
          <p:cNvPr id="32" name="Group 31">
            <a:extLst>
              <a:ext uri="{FF2B5EF4-FFF2-40B4-BE49-F238E27FC236}">
                <a16:creationId xmlns:a16="http://schemas.microsoft.com/office/drawing/2014/main" id="{156189FA-B7B4-134E-84FA-FE136DBC5043}"/>
              </a:ext>
            </a:extLst>
          </p:cNvPr>
          <p:cNvGrpSpPr/>
          <p:nvPr/>
        </p:nvGrpSpPr>
        <p:grpSpPr>
          <a:xfrm>
            <a:off x="821230" y="1138423"/>
            <a:ext cx="5101560" cy="2530800"/>
            <a:chOff x="821230" y="1138423"/>
            <a:chExt cx="5101560" cy="2530800"/>
          </a:xfrm>
        </p:grpSpPr>
        <mc:AlternateContent xmlns:mc="http://schemas.openxmlformats.org/markup-compatibility/2006">
          <mc:Choice xmlns:p14="http://schemas.microsoft.com/office/powerpoint/2010/main" Requires="p14">
            <p:contentPart p14:bwMode="auto" r:id="rId7">
              <p14:nvContentPartPr>
                <p14:cNvPr id="22" name="Ink 21">
                  <a:extLst>
                    <a:ext uri="{FF2B5EF4-FFF2-40B4-BE49-F238E27FC236}">
                      <a16:creationId xmlns:a16="http://schemas.microsoft.com/office/drawing/2014/main" id="{830E58CE-A7C7-7D4D-BCC4-A0503A4806E0}"/>
                    </a:ext>
                  </a:extLst>
                </p14:cNvPr>
                <p14:cNvContentPartPr/>
                <p14:nvPr/>
              </p14:nvContentPartPr>
              <p14:xfrm>
                <a:off x="1384990" y="1696063"/>
                <a:ext cx="1918800" cy="1674000"/>
              </p14:xfrm>
            </p:contentPart>
          </mc:Choice>
          <mc:Fallback>
            <p:pic>
              <p:nvPicPr>
                <p:cNvPr id="22" name="Ink 21">
                  <a:extLst>
                    <a:ext uri="{FF2B5EF4-FFF2-40B4-BE49-F238E27FC236}">
                      <a16:creationId xmlns:a16="http://schemas.microsoft.com/office/drawing/2014/main" id="{830E58CE-A7C7-7D4D-BCC4-A0503A4806E0}"/>
                    </a:ext>
                  </a:extLst>
                </p:cNvPr>
                <p:cNvPicPr/>
                <p:nvPr/>
              </p:nvPicPr>
              <p:blipFill>
                <a:blip r:embed="rId8"/>
                <a:stretch>
                  <a:fillRect/>
                </a:stretch>
              </p:blipFill>
              <p:spPr>
                <a:xfrm>
                  <a:off x="1354390" y="1665463"/>
                  <a:ext cx="1980000" cy="173556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23" name="Ink 22">
                  <a:extLst>
                    <a:ext uri="{FF2B5EF4-FFF2-40B4-BE49-F238E27FC236}">
                      <a16:creationId xmlns:a16="http://schemas.microsoft.com/office/drawing/2014/main" id="{E0824A9F-45BD-674C-80F6-E196E791DF34}"/>
                    </a:ext>
                  </a:extLst>
                </p14:cNvPr>
                <p14:cNvContentPartPr/>
                <p14:nvPr/>
              </p14:nvContentPartPr>
              <p14:xfrm>
                <a:off x="1410550" y="1755823"/>
                <a:ext cx="2047680" cy="1736280"/>
              </p14:xfrm>
            </p:contentPart>
          </mc:Choice>
          <mc:Fallback>
            <p:pic>
              <p:nvPicPr>
                <p:cNvPr id="23" name="Ink 22">
                  <a:extLst>
                    <a:ext uri="{FF2B5EF4-FFF2-40B4-BE49-F238E27FC236}">
                      <a16:creationId xmlns:a16="http://schemas.microsoft.com/office/drawing/2014/main" id="{E0824A9F-45BD-674C-80F6-E196E791DF34}"/>
                    </a:ext>
                  </a:extLst>
                </p:cNvPr>
                <p:cNvPicPr/>
                <p:nvPr/>
              </p:nvPicPr>
              <p:blipFill>
                <a:blip r:embed="rId10"/>
                <a:stretch>
                  <a:fillRect/>
                </a:stretch>
              </p:blipFill>
              <p:spPr>
                <a:xfrm>
                  <a:off x="1379950" y="1725223"/>
                  <a:ext cx="2109240" cy="179748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25" name="Ink 24">
                  <a:extLst>
                    <a:ext uri="{FF2B5EF4-FFF2-40B4-BE49-F238E27FC236}">
                      <a16:creationId xmlns:a16="http://schemas.microsoft.com/office/drawing/2014/main" id="{5200FBCF-5FDC-AD46-99C1-6017264FEC4E}"/>
                    </a:ext>
                  </a:extLst>
                </p14:cNvPr>
                <p14:cNvContentPartPr/>
                <p14:nvPr/>
              </p14:nvContentPartPr>
              <p14:xfrm>
                <a:off x="1774870" y="3486343"/>
                <a:ext cx="924480" cy="182880"/>
              </p14:xfrm>
            </p:contentPart>
          </mc:Choice>
          <mc:Fallback>
            <p:pic>
              <p:nvPicPr>
                <p:cNvPr id="25" name="Ink 24">
                  <a:extLst>
                    <a:ext uri="{FF2B5EF4-FFF2-40B4-BE49-F238E27FC236}">
                      <a16:creationId xmlns:a16="http://schemas.microsoft.com/office/drawing/2014/main" id="{5200FBCF-5FDC-AD46-99C1-6017264FEC4E}"/>
                    </a:ext>
                  </a:extLst>
                </p:cNvPr>
                <p:cNvPicPr/>
                <p:nvPr/>
              </p:nvPicPr>
              <p:blipFill>
                <a:blip r:embed="rId12"/>
                <a:stretch>
                  <a:fillRect/>
                </a:stretch>
              </p:blipFill>
              <p:spPr>
                <a:xfrm>
                  <a:off x="1744270" y="3455383"/>
                  <a:ext cx="985680" cy="24444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26" name="Ink 25">
                  <a:extLst>
                    <a:ext uri="{FF2B5EF4-FFF2-40B4-BE49-F238E27FC236}">
                      <a16:creationId xmlns:a16="http://schemas.microsoft.com/office/drawing/2014/main" id="{E1556484-A882-BF4B-B09B-DC1104FE0F5E}"/>
                    </a:ext>
                  </a:extLst>
                </p14:cNvPr>
                <p14:cNvContentPartPr/>
                <p14:nvPr/>
              </p14:nvContentPartPr>
              <p14:xfrm>
                <a:off x="821230" y="2408143"/>
                <a:ext cx="277560" cy="551160"/>
              </p14:xfrm>
            </p:contentPart>
          </mc:Choice>
          <mc:Fallback>
            <p:pic>
              <p:nvPicPr>
                <p:cNvPr id="26" name="Ink 25">
                  <a:extLst>
                    <a:ext uri="{FF2B5EF4-FFF2-40B4-BE49-F238E27FC236}">
                      <a16:creationId xmlns:a16="http://schemas.microsoft.com/office/drawing/2014/main" id="{E1556484-A882-BF4B-B09B-DC1104FE0F5E}"/>
                    </a:ext>
                  </a:extLst>
                </p:cNvPr>
                <p:cNvPicPr/>
                <p:nvPr/>
              </p:nvPicPr>
              <p:blipFill>
                <a:blip r:embed="rId14"/>
                <a:stretch>
                  <a:fillRect/>
                </a:stretch>
              </p:blipFill>
              <p:spPr>
                <a:xfrm>
                  <a:off x="790630" y="2377543"/>
                  <a:ext cx="339120" cy="61272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28" name="Ink 27">
                  <a:extLst>
                    <a:ext uri="{FF2B5EF4-FFF2-40B4-BE49-F238E27FC236}">
                      <a16:creationId xmlns:a16="http://schemas.microsoft.com/office/drawing/2014/main" id="{EF88E63C-8CC9-2A4D-8B8C-73C8B966FC59}"/>
                    </a:ext>
                  </a:extLst>
                </p14:cNvPr>
                <p14:cNvContentPartPr/>
                <p14:nvPr/>
              </p14:nvContentPartPr>
              <p14:xfrm>
                <a:off x="4437430" y="2051023"/>
                <a:ext cx="1420200" cy="696600"/>
              </p14:xfrm>
            </p:contentPart>
          </mc:Choice>
          <mc:Fallback>
            <p:pic>
              <p:nvPicPr>
                <p:cNvPr id="28" name="Ink 27">
                  <a:extLst>
                    <a:ext uri="{FF2B5EF4-FFF2-40B4-BE49-F238E27FC236}">
                      <a16:creationId xmlns:a16="http://schemas.microsoft.com/office/drawing/2014/main" id="{EF88E63C-8CC9-2A4D-8B8C-73C8B966FC59}"/>
                    </a:ext>
                  </a:extLst>
                </p:cNvPr>
                <p:cNvPicPr/>
                <p:nvPr/>
              </p:nvPicPr>
              <p:blipFill>
                <a:blip r:embed="rId16"/>
                <a:stretch>
                  <a:fillRect/>
                </a:stretch>
              </p:blipFill>
              <p:spPr>
                <a:xfrm>
                  <a:off x="4406830" y="2020423"/>
                  <a:ext cx="1481400" cy="75780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29" name="Ink 28">
                  <a:extLst>
                    <a:ext uri="{FF2B5EF4-FFF2-40B4-BE49-F238E27FC236}">
                      <a16:creationId xmlns:a16="http://schemas.microsoft.com/office/drawing/2014/main" id="{397F0551-44DA-A84A-B4CB-ACA5AD768208}"/>
                    </a:ext>
                  </a:extLst>
                </p14:cNvPr>
                <p14:cNvContentPartPr/>
                <p14:nvPr/>
              </p14:nvContentPartPr>
              <p14:xfrm>
                <a:off x="5595910" y="2436943"/>
                <a:ext cx="326880" cy="437760"/>
              </p14:xfrm>
            </p:contentPart>
          </mc:Choice>
          <mc:Fallback>
            <p:pic>
              <p:nvPicPr>
                <p:cNvPr id="29" name="Ink 28">
                  <a:extLst>
                    <a:ext uri="{FF2B5EF4-FFF2-40B4-BE49-F238E27FC236}">
                      <a16:creationId xmlns:a16="http://schemas.microsoft.com/office/drawing/2014/main" id="{397F0551-44DA-A84A-B4CB-ACA5AD768208}"/>
                    </a:ext>
                  </a:extLst>
                </p:cNvPr>
                <p:cNvPicPr/>
                <p:nvPr/>
              </p:nvPicPr>
              <p:blipFill>
                <a:blip r:embed="rId18"/>
                <a:stretch>
                  <a:fillRect/>
                </a:stretch>
              </p:blipFill>
              <p:spPr>
                <a:xfrm>
                  <a:off x="5564950" y="2406343"/>
                  <a:ext cx="388440" cy="49896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31" name="Ink 30">
                  <a:extLst>
                    <a:ext uri="{FF2B5EF4-FFF2-40B4-BE49-F238E27FC236}">
                      <a16:creationId xmlns:a16="http://schemas.microsoft.com/office/drawing/2014/main" id="{C56243CD-CDF4-AA48-A992-06461045CB3F}"/>
                    </a:ext>
                  </a:extLst>
                </p14:cNvPr>
                <p14:cNvContentPartPr/>
                <p14:nvPr/>
              </p14:nvContentPartPr>
              <p14:xfrm>
                <a:off x="3981670" y="1138423"/>
                <a:ext cx="1566360" cy="922320"/>
              </p14:xfrm>
            </p:contentPart>
          </mc:Choice>
          <mc:Fallback>
            <p:pic>
              <p:nvPicPr>
                <p:cNvPr id="31" name="Ink 30">
                  <a:extLst>
                    <a:ext uri="{FF2B5EF4-FFF2-40B4-BE49-F238E27FC236}">
                      <a16:creationId xmlns:a16="http://schemas.microsoft.com/office/drawing/2014/main" id="{C56243CD-CDF4-AA48-A992-06461045CB3F}"/>
                    </a:ext>
                  </a:extLst>
                </p:cNvPr>
                <p:cNvPicPr/>
                <p:nvPr/>
              </p:nvPicPr>
              <p:blipFill>
                <a:blip r:embed="rId20"/>
                <a:stretch>
                  <a:fillRect/>
                </a:stretch>
              </p:blipFill>
              <p:spPr>
                <a:xfrm>
                  <a:off x="3951070" y="1107823"/>
                  <a:ext cx="1627920" cy="98352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21">
            <p14:nvContentPartPr>
              <p14:cNvPr id="33" name="Ink 32">
                <a:extLst>
                  <a:ext uri="{FF2B5EF4-FFF2-40B4-BE49-F238E27FC236}">
                    <a16:creationId xmlns:a16="http://schemas.microsoft.com/office/drawing/2014/main" id="{80CA4860-0757-C242-9B59-372F8B73CEC9}"/>
                  </a:ext>
                </a:extLst>
              </p14:cNvPr>
              <p14:cNvContentPartPr/>
              <p14:nvPr/>
            </p14:nvContentPartPr>
            <p14:xfrm>
              <a:off x="9290950" y="425623"/>
              <a:ext cx="259920" cy="473400"/>
            </p14:xfrm>
          </p:contentPart>
        </mc:Choice>
        <mc:Fallback>
          <p:pic>
            <p:nvPicPr>
              <p:cNvPr id="33" name="Ink 32">
                <a:extLst>
                  <a:ext uri="{FF2B5EF4-FFF2-40B4-BE49-F238E27FC236}">
                    <a16:creationId xmlns:a16="http://schemas.microsoft.com/office/drawing/2014/main" id="{80CA4860-0757-C242-9B59-372F8B73CEC9}"/>
                  </a:ext>
                </a:extLst>
              </p:cNvPr>
              <p:cNvPicPr/>
              <p:nvPr/>
            </p:nvPicPr>
            <p:blipFill>
              <a:blip r:embed="rId22"/>
              <a:stretch>
                <a:fillRect/>
              </a:stretch>
            </p:blipFill>
            <p:spPr>
              <a:xfrm>
                <a:off x="9260350" y="395023"/>
                <a:ext cx="321120" cy="534960"/>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34" name="Ink 33">
                <a:extLst>
                  <a:ext uri="{FF2B5EF4-FFF2-40B4-BE49-F238E27FC236}">
                    <a16:creationId xmlns:a16="http://schemas.microsoft.com/office/drawing/2014/main" id="{75C1A4C9-7986-C14B-A6BE-9EF6C092241C}"/>
                  </a:ext>
                </a:extLst>
              </p14:cNvPr>
              <p14:cNvContentPartPr/>
              <p14:nvPr/>
            </p14:nvContentPartPr>
            <p14:xfrm>
              <a:off x="10552030" y="381343"/>
              <a:ext cx="288000" cy="525600"/>
            </p14:xfrm>
          </p:contentPart>
        </mc:Choice>
        <mc:Fallback>
          <p:pic>
            <p:nvPicPr>
              <p:cNvPr id="34" name="Ink 33">
                <a:extLst>
                  <a:ext uri="{FF2B5EF4-FFF2-40B4-BE49-F238E27FC236}">
                    <a16:creationId xmlns:a16="http://schemas.microsoft.com/office/drawing/2014/main" id="{75C1A4C9-7986-C14B-A6BE-9EF6C092241C}"/>
                  </a:ext>
                </a:extLst>
              </p:cNvPr>
              <p:cNvPicPr/>
              <p:nvPr/>
            </p:nvPicPr>
            <p:blipFill>
              <a:blip r:embed="rId24"/>
              <a:stretch>
                <a:fillRect/>
              </a:stretch>
            </p:blipFill>
            <p:spPr>
              <a:xfrm>
                <a:off x="10521430" y="350383"/>
                <a:ext cx="349560" cy="586800"/>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35" name="Ink 34">
                <a:extLst>
                  <a:ext uri="{FF2B5EF4-FFF2-40B4-BE49-F238E27FC236}">
                    <a16:creationId xmlns:a16="http://schemas.microsoft.com/office/drawing/2014/main" id="{ABA8C8F5-617E-8C43-8CD7-C9EA191E72BD}"/>
                  </a:ext>
                </a:extLst>
              </p14:cNvPr>
              <p14:cNvContentPartPr/>
              <p14:nvPr/>
            </p14:nvContentPartPr>
            <p14:xfrm>
              <a:off x="8956870" y="3589303"/>
              <a:ext cx="529200" cy="543240"/>
            </p14:xfrm>
          </p:contentPart>
        </mc:Choice>
        <mc:Fallback>
          <p:pic>
            <p:nvPicPr>
              <p:cNvPr id="35" name="Ink 34">
                <a:extLst>
                  <a:ext uri="{FF2B5EF4-FFF2-40B4-BE49-F238E27FC236}">
                    <a16:creationId xmlns:a16="http://schemas.microsoft.com/office/drawing/2014/main" id="{ABA8C8F5-617E-8C43-8CD7-C9EA191E72BD}"/>
                  </a:ext>
                </a:extLst>
              </p:cNvPr>
              <p:cNvPicPr/>
              <p:nvPr/>
            </p:nvPicPr>
            <p:blipFill>
              <a:blip r:embed="rId26"/>
              <a:stretch>
                <a:fillRect/>
              </a:stretch>
            </p:blipFill>
            <p:spPr>
              <a:xfrm>
                <a:off x="8926270" y="3558703"/>
                <a:ext cx="590760" cy="604440"/>
              </a:xfrm>
              <a:prstGeom prst="rect">
                <a:avLst/>
              </a:prstGeom>
            </p:spPr>
          </p:pic>
        </mc:Fallback>
      </mc:AlternateContent>
      <p:grpSp>
        <p:nvGrpSpPr>
          <p:cNvPr id="50" name="Group 49">
            <a:extLst>
              <a:ext uri="{FF2B5EF4-FFF2-40B4-BE49-F238E27FC236}">
                <a16:creationId xmlns:a16="http://schemas.microsoft.com/office/drawing/2014/main" id="{C7E2577A-3308-CE41-AA2B-B9517471867F}"/>
              </a:ext>
            </a:extLst>
          </p:cNvPr>
          <p:cNvGrpSpPr/>
          <p:nvPr/>
        </p:nvGrpSpPr>
        <p:grpSpPr>
          <a:xfrm>
            <a:off x="9341710" y="1271263"/>
            <a:ext cx="304560" cy="403560"/>
            <a:chOff x="9341710" y="1271263"/>
            <a:chExt cx="304560" cy="403560"/>
          </a:xfrm>
        </p:grpSpPr>
        <mc:AlternateContent xmlns:mc="http://schemas.openxmlformats.org/markup-compatibility/2006">
          <mc:Choice xmlns:p14="http://schemas.microsoft.com/office/powerpoint/2010/main" Requires="p14">
            <p:contentPart p14:bwMode="auto" r:id="rId27">
              <p14:nvContentPartPr>
                <p14:cNvPr id="45" name="Ink 44">
                  <a:extLst>
                    <a:ext uri="{FF2B5EF4-FFF2-40B4-BE49-F238E27FC236}">
                      <a16:creationId xmlns:a16="http://schemas.microsoft.com/office/drawing/2014/main" id="{E4BC5C47-1F57-C54D-8BDA-CAB2C259686F}"/>
                    </a:ext>
                  </a:extLst>
                </p14:cNvPr>
                <p14:cNvContentPartPr/>
                <p14:nvPr/>
              </p14:nvContentPartPr>
              <p14:xfrm>
                <a:off x="9341710" y="1376383"/>
                <a:ext cx="304560" cy="34200"/>
              </p14:xfrm>
            </p:contentPart>
          </mc:Choice>
          <mc:Fallback>
            <p:pic>
              <p:nvPicPr>
                <p:cNvPr id="45" name="Ink 44">
                  <a:extLst>
                    <a:ext uri="{FF2B5EF4-FFF2-40B4-BE49-F238E27FC236}">
                      <a16:creationId xmlns:a16="http://schemas.microsoft.com/office/drawing/2014/main" id="{E4BC5C47-1F57-C54D-8BDA-CAB2C259686F}"/>
                    </a:ext>
                  </a:extLst>
                </p:cNvPr>
                <p:cNvPicPr/>
                <p:nvPr/>
              </p:nvPicPr>
              <p:blipFill>
                <a:blip r:embed="rId28"/>
                <a:stretch>
                  <a:fillRect/>
                </a:stretch>
              </p:blipFill>
              <p:spPr>
                <a:xfrm>
                  <a:off x="9311110" y="1345783"/>
                  <a:ext cx="366120" cy="95760"/>
                </a:xfrm>
                <a:prstGeom prst="rect">
                  <a:avLst/>
                </a:prstGeom>
              </p:spPr>
            </p:pic>
          </mc:Fallback>
        </mc:AlternateContent>
        <mc:AlternateContent xmlns:mc="http://schemas.openxmlformats.org/markup-compatibility/2006">
          <mc:Choice xmlns:p14="http://schemas.microsoft.com/office/powerpoint/2010/main" Requires="p14">
            <p:contentPart p14:bwMode="auto" r:id="rId29">
              <p14:nvContentPartPr>
                <p14:cNvPr id="46" name="Ink 45">
                  <a:extLst>
                    <a:ext uri="{FF2B5EF4-FFF2-40B4-BE49-F238E27FC236}">
                      <a16:creationId xmlns:a16="http://schemas.microsoft.com/office/drawing/2014/main" id="{DCBE374A-6766-674D-9603-A9A9B6EE2D3F}"/>
                    </a:ext>
                  </a:extLst>
                </p14:cNvPr>
                <p14:cNvContentPartPr/>
                <p14:nvPr/>
              </p14:nvContentPartPr>
              <p14:xfrm>
                <a:off x="9463030" y="1271263"/>
                <a:ext cx="34560" cy="403560"/>
              </p14:xfrm>
            </p:contentPart>
          </mc:Choice>
          <mc:Fallback>
            <p:pic>
              <p:nvPicPr>
                <p:cNvPr id="46" name="Ink 45">
                  <a:extLst>
                    <a:ext uri="{FF2B5EF4-FFF2-40B4-BE49-F238E27FC236}">
                      <a16:creationId xmlns:a16="http://schemas.microsoft.com/office/drawing/2014/main" id="{DCBE374A-6766-674D-9603-A9A9B6EE2D3F}"/>
                    </a:ext>
                  </a:extLst>
                </p:cNvPr>
                <p:cNvPicPr/>
                <p:nvPr/>
              </p:nvPicPr>
              <p:blipFill>
                <a:blip r:embed="rId30"/>
                <a:stretch>
                  <a:fillRect/>
                </a:stretch>
              </p:blipFill>
              <p:spPr>
                <a:xfrm>
                  <a:off x="9432430" y="1240303"/>
                  <a:ext cx="95760" cy="464760"/>
                </a:xfrm>
                <a:prstGeom prst="rect">
                  <a:avLst/>
                </a:prstGeom>
              </p:spPr>
            </p:pic>
          </mc:Fallback>
        </mc:AlternateContent>
      </p:grpSp>
      <p:grpSp>
        <p:nvGrpSpPr>
          <p:cNvPr id="49" name="Group 48">
            <a:extLst>
              <a:ext uri="{FF2B5EF4-FFF2-40B4-BE49-F238E27FC236}">
                <a16:creationId xmlns:a16="http://schemas.microsoft.com/office/drawing/2014/main" id="{BB5EC056-6253-274E-AA3A-E0E35B08034E}"/>
              </a:ext>
            </a:extLst>
          </p:cNvPr>
          <p:cNvGrpSpPr/>
          <p:nvPr/>
        </p:nvGrpSpPr>
        <p:grpSpPr>
          <a:xfrm>
            <a:off x="10448710" y="1255063"/>
            <a:ext cx="432000" cy="379440"/>
            <a:chOff x="10448710" y="1255063"/>
            <a:chExt cx="432000" cy="379440"/>
          </a:xfrm>
        </p:grpSpPr>
        <mc:AlternateContent xmlns:mc="http://schemas.openxmlformats.org/markup-compatibility/2006">
          <mc:Choice xmlns:p14="http://schemas.microsoft.com/office/powerpoint/2010/main" Requires="p14">
            <p:contentPart p14:bwMode="auto" r:id="rId31">
              <p14:nvContentPartPr>
                <p14:cNvPr id="47" name="Ink 46">
                  <a:extLst>
                    <a:ext uri="{FF2B5EF4-FFF2-40B4-BE49-F238E27FC236}">
                      <a16:creationId xmlns:a16="http://schemas.microsoft.com/office/drawing/2014/main" id="{9EB93B84-2156-BE44-AA7B-C2A6232C4652}"/>
                    </a:ext>
                  </a:extLst>
                </p14:cNvPr>
                <p14:cNvContentPartPr/>
                <p14:nvPr/>
              </p14:nvContentPartPr>
              <p14:xfrm>
                <a:off x="10570750" y="1255063"/>
                <a:ext cx="6840" cy="379440"/>
              </p14:xfrm>
            </p:contentPart>
          </mc:Choice>
          <mc:Fallback>
            <p:pic>
              <p:nvPicPr>
                <p:cNvPr id="47" name="Ink 46">
                  <a:extLst>
                    <a:ext uri="{FF2B5EF4-FFF2-40B4-BE49-F238E27FC236}">
                      <a16:creationId xmlns:a16="http://schemas.microsoft.com/office/drawing/2014/main" id="{9EB93B84-2156-BE44-AA7B-C2A6232C4652}"/>
                    </a:ext>
                  </a:extLst>
                </p:cNvPr>
                <p:cNvPicPr/>
                <p:nvPr/>
              </p:nvPicPr>
              <p:blipFill>
                <a:blip r:embed="rId32"/>
                <a:stretch>
                  <a:fillRect/>
                </a:stretch>
              </p:blipFill>
              <p:spPr>
                <a:xfrm>
                  <a:off x="10540150" y="1224463"/>
                  <a:ext cx="68040" cy="441000"/>
                </a:xfrm>
                <a:prstGeom prst="rect">
                  <a:avLst/>
                </a:prstGeom>
              </p:spPr>
            </p:pic>
          </mc:Fallback>
        </mc:AlternateContent>
        <mc:AlternateContent xmlns:mc="http://schemas.openxmlformats.org/markup-compatibility/2006">
          <mc:Choice xmlns:p14="http://schemas.microsoft.com/office/powerpoint/2010/main" Requires="p14">
            <p:contentPart p14:bwMode="auto" r:id="rId33">
              <p14:nvContentPartPr>
                <p14:cNvPr id="48" name="Ink 47">
                  <a:extLst>
                    <a:ext uri="{FF2B5EF4-FFF2-40B4-BE49-F238E27FC236}">
                      <a16:creationId xmlns:a16="http://schemas.microsoft.com/office/drawing/2014/main" id="{A791B1C4-C6AA-F14B-9B2D-65558A4296C9}"/>
                    </a:ext>
                  </a:extLst>
                </p14:cNvPr>
                <p14:cNvContentPartPr/>
                <p14:nvPr/>
              </p14:nvContentPartPr>
              <p14:xfrm>
                <a:off x="10448710" y="1420303"/>
                <a:ext cx="432000" cy="74520"/>
              </p14:xfrm>
            </p:contentPart>
          </mc:Choice>
          <mc:Fallback>
            <p:pic>
              <p:nvPicPr>
                <p:cNvPr id="48" name="Ink 47">
                  <a:extLst>
                    <a:ext uri="{FF2B5EF4-FFF2-40B4-BE49-F238E27FC236}">
                      <a16:creationId xmlns:a16="http://schemas.microsoft.com/office/drawing/2014/main" id="{A791B1C4-C6AA-F14B-9B2D-65558A4296C9}"/>
                    </a:ext>
                  </a:extLst>
                </p:cNvPr>
                <p:cNvPicPr/>
                <p:nvPr/>
              </p:nvPicPr>
              <p:blipFill>
                <a:blip r:embed="rId34"/>
                <a:stretch>
                  <a:fillRect/>
                </a:stretch>
              </p:blipFill>
              <p:spPr>
                <a:xfrm>
                  <a:off x="10417750" y="1389343"/>
                  <a:ext cx="493200" cy="13608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35">
            <p14:nvContentPartPr>
              <p14:cNvPr id="51" name="Ink 50">
                <a:extLst>
                  <a:ext uri="{FF2B5EF4-FFF2-40B4-BE49-F238E27FC236}">
                    <a16:creationId xmlns:a16="http://schemas.microsoft.com/office/drawing/2014/main" id="{F32B91CE-A987-F843-BAA8-DFC5758569B4}"/>
                  </a:ext>
                </a:extLst>
              </p14:cNvPr>
              <p14:cNvContentPartPr/>
              <p14:nvPr/>
            </p14:nvContentPartPr>
            <p14:xfrm>
              <a:off x="10444030" y="3035263"/>
              <a:ext cx="1420200" cy="857520"/>
            </p14:xfrm>
          </p:contentPart>
        </mc:Choice>
        <mc:Fallback>
          <p:pic>
            <p:nvPicPr>
              <p:cNvPr id="51" name="Ink 50">
                <a:extLst>
                  <a:ext uri="{FF2B5EF4-FFF2-40B4-BE49-F238E27FC236}">
                    <a16:creationId xmlns:a16="http://schemas.microsoft.com/office/drawing/2014/main" id="{F32B91CE-A987-F843-BAA8-DFC5758569B4}"/>
                  </a:ext>
                </a:extLst>
              </p:cNvPr>
              <p:cNvPicPr/>
              <p:nvPr/>
            </p:nvPicPr>
            <p:blipFill>
              <a:blip r:embed="rId36"/>
              <a:stretch>
                <a:fillRect/>
              </a:stretch>
            </p:blipFill>
            <p:spPr>
              <a:xfrm>
                <a:off x="10413070" y="3004663"/>
                <a:ext cx="1481760" cy="919080"/>
              </a:xfrm>
              <a:prstGeom prst="rect">
                <a:avLst/>
              </a:prstGeom>
            </p:spPr>
          </p:pic>
        </mc:Fallback>
      </mc:AlternateContent>
      <mc:AlternateContent xmlns:mc="http://schemas.openxmlformats.org/markup-compatibility/2006">
        <mc:Choice xmlns:p14="http://schemas.microsoft.com/office/powerpoint/2010/main" Requires="p14">
          <p:contentPart p14:bwMode="auto" r:id="rId37">
            <p14:nvContentPartPr>
              <p14:cNvPr id="52" name="Ink 51">
                <a:extLst>
                  <a:ext uri="{FF2B5EF4-FFF2-40B4-BE49-F238E27FC236}">
                    <a16:creationId xmlns:a16="http://schemas.microsoft.com/office/drawing/2014/main" id="{CCD66165-8B0A-5448-B862-4FFCDEF12DD8}"/>
                  </a:ext>
                </a:extLst>
              </p14:cNvPr>
              <p14:cNvContentPartPr/>
              <p14:nvPr/>
            </p14:nvContentPartPr>
            <p14:xfrm>
              <a:off x="10458070" y="3833743"/>
              <a:ext cx="1156680" cy="687240"/>
            </p14:xfrm>
          </p:contentPart>
        </mc:Choice>
        <mc:Fallback>
          <p:pic>
            <p:nvPicPr>
              <p:cNvPr id="52" name="Ink 51">
                <a:extLst>
                  <a:ext uri="{FF2B5EF4-FFF2-40B4-BE49-F238E27FC236}">
                    <a16:creationId xmlns:a16="http://schemas.microsoft.com/office/drawing/2014/main" id="{CCD66165-8B0A-5448-B862-4FFCDEF12DD8}"/>
                  </a:ext>
                </a:extLst>
              </p:cNvPr>
              <p:cNvPicPr/>
              <p:nvPr/>
            </p:nvPicPr>
            <p:blipFill>
              <a:blip r:embed="rId38"/>
              <a:stretch>
                <a:fillRect/>
              </a:stretch>
            </p:blipFill>
            <p:spPr>
              <a:xfrm>
                <a:off x="10427470" y="3803143"/>
                <a:ext cx="1217880" cy="748440"/>
              </a:xfrm>
              <a:prstGeom prst="rect">
                <a:avLst/>
              </a:prstGeom>
            </p:spPr>
          </p:pic>
        </mc:Fallback>
      </mc:AlternateContent>
      <p:grpSp>
        <p:nvGrpSpPr>
          <p:cNvPr id="55" name="Group 54">
            <a:extLst>
              <a:ext uri="{FF2B5EF4-FFF2-40B4-BE49-F238E27FC236}">
                <a16:creationId xmlns:a16="http://schemas.microsoft.com/office/drawing/2014/main" id="{2FB1526C-9D60-2C4B-915B-6C96D0808253}"/>
              </a:ext>
            </a:extLst>
          </p:cNvPr>
          <p:cNvGrpSpPr/>
          <p:nvPr/>
        </p:nvGrpSpPr>
        <p:grpSpPr>
          <a:xfrm>
            <a:off x="9076030" y="4766143"/>
            <a:ext cx="1245960" cy="515160"/>
            <a:chOff x="9076030" y="4766143"/>
            <a:chExt cx="1245960" cy="515160"/>
          </a:xfrm>
        </p:grpSpPr>
        <mc:AlternateContent xmlns:mc="http://schemas.openxmlformats.org/markup-compatibility/2006">
          <mc:Choice xmlns:p14="http://schemas.microsoft.com/office/powerpoint/2010/main" Requires="p14">
            <p:contentPart p14:bwMode="auto" r:id="rId39">
              <p14:nvContentPartPr>
                <p14:cNvPr id="53" name="Ink 52">
                  <a:extLst>
                    <a:ext uri="{FF2B5EF4-FFF2-40B4-BE49-F238E27FC236}">
                      <a16:creationId xmlns:a16="http://schemas.microsoft.com/office/drawing/2014/main" id="{25734DE8-1658-9A48-8530-E5A3F7F51E52}"/>
                    </a:ext>
                  </a:extLst>
                </p14:cNvPr>
                <p14:cNvContentPartPr/>
                <p14:nvPr/>
              </p14:nvContentPartPr>
              <p14:xfrm>
                <a:off x="9076030" y="4766143"/>
                <a:ext cx="502920" cy="452520"/>
              </p14:xfrm>
            </p:contentPart>
          </mc:Choice>
          <mc:Fallback>
            <p:pic>
              <p:nvPicPr>
                <p:cNvPr id="53" name="Ink 52">
                  <a:extLst>
                    <a:ext uri="{FF2B5EF4-FFF2-40B4-BE49-F238E27FC236}">
                      <a16:creationId xmlns:a16="http://schemas.microsoft.com/office/drawing/2014/main" id="{25734DE8-1658-9A48-8530-E5A3F7F51E52}"/>
                    </a:ext>
                  </a:extLst>
                </p:cNvPr>
                <p:cNvPicPr/>
                <p:nvPr/>
              </p:nvPicPr>
              <p:blipFill>
                <a:blip r:embed="rId40"/>
                <a:stretch>
                  <a:fillRect/>
                </a:stretch>
              </p:blipFill>
              <p:spPr>
                <a:xfrm>
                  <a:off x="9045430" y="4735543"/>
                  <a:ext cx="564120" cy="514080"/>
                </a:xfrm>
                <a:prstGeom prst="rect">
                  <a:avLst/>
                </a:prstGeom>
              </p:spPr>
            </p:pic>
          </mc:Fallback>
        </mc:AlternateContent>
        <mc:AlternateContent xmlns:mc="http://schemas.openxmlformats.org/markup-compatibility/2006">
          <mc:Choice xmlns:p14="http://schemas.microsoft.com/office/powerpoint/2010/main" Requires="p14">
            <p:contentPart p14:bwMode="auto" r:id="rId41">
              <p14:nvContentPartPr>
                <p14:cNvPr id="54" name="Ink 53">
                  <a:extLst>
                    <a:ext uri="{FF2B5EF4-FFF2-40B4-BE49-F238E27FC236}">
                      <a16:creationId xmlns:a16="http://schemas.microsoft.com/office/drawing/2014/main" id="{0E75A064-ADD3-6A43-AA5F-5C3568EE88EC}"/>
                    </a:ext>
                  </a:extLst>
                </p14:cNvPr>
                <p14:cNvContentPartPr/>
                <p14:nvPr/>
              </p14:nvContentPartPr>
              <p14:xfrm>
                <a:off x="9861550" y="4796383"/>
                <a:ext cx="460440" cy="484920"/>
              </p14:xfrm>
            </p:contentPart>
          </mc:Choice>
          <mc:Fallback>
            <p:pic>
              <p:nvPicPr>
                <p:cNvPr id="54" name="Ink 53">
                  <a:extLst>
                    <a:ext uri="{FF2B5EF4-FFF2-40B4-BE49-F238E27FC236}">
                      <a16:creationId xmlns:a16="http://schemas.microsoft.com/office/drawing/2014/main" id="{0E75A064-ADD3-6A43-AA5F-5C3568EE88EC}"/>
                    </a:ext>
                  </a:extLst>
                </p:cNvPr>
                <p:cNvPicPr/>
                <p:nvPr/>
              </p:nvPicPr>
              <p:blipFill>
                <a:blip r:embed="rId42"/>
                <a:stretch>
                  <a:fillRect/>
                </a:stretch>
              </p:blipFill>
              <p:spPr>
                <a:xfrm>
                  <a:off x="9830590" y="4765783"/>
                  <a:ext cx="521640" cy="546120"/>
                </a:xfrm>
                <a:prstGeom prst="rect">
                  <a:avLst/>
                </a:prstGeom>
              </p:spPr>
            </p:pic>
          </mc:Fallback>
        </mc:AlternateContent>
      </p:grpSp>
      <p:grpSp>
        <p:nvGrpSpPr>
          <p:cNvPr id="59" name="Group 58">
            <a:extLst>
              <a:ext uri="{FF2B5EF4-FFF2-40B4-BE49-F238E27FC236}">
                <a16:creationId xmlns:a16="http://schemas.microsoft.com/office/drawing/2014/main" id="{FC2F41EA-686D-3844-8A46-56E8A95B1781}"/>
              </a:ext>
            </a:extLst>
          </p:cNvPr>
          <p:cNvGrpSpPr/>
          <p:nvPr/>
        </p:nvGrpSpPr>
        <p:grpSpPr>
          <a:xfrm>
            <a:off x="10169350" y="4845343"/>
            <a:ext cx="1980360" cy="963360"/>
            <a:chOff x="10169350" y="4845343"/>
            <a:chExt cx="1980360" cy="963360"/>
          </a:xfrm>
        </p:grpSpPr>
        <mc:AlternateContent xmlns:mc="http://schemas.openxmlformats.org/markup-compatibility/2006">
          <mc:Choice xmlns:p14="http://schemas.microsoft.com/office/powerpoint/2010/main" Requires="p14">
            <p:contentPart p14:bwMode="auto" r:id="rId43">
              <p14:nvContentPartPr>
                <p14:cNvPr id="56" name="Ink 55">
                  <a:extLst>
                    <a:ext uri="{FF2B5EF4-FFF2-40B4-BE49-F238E27FC236}">
                      <a16:creationId xmlns:a16="http://schemas.microsoft.com/office/drawing/2014/main" id="{29891A18-453B-5C49-AA16-637E9B0B2053}"/>
                    </a:ext>
                  </a:extLst>
                </p14:cNvPr>
                <p14:cNvContentPartPr/>
                <p14:nvPr/>
              </p14:nvContentPartPr>
              <p14:xfrm>
                <a:off x="10169350" y="4845343"/>
                <a:ext cx="430200" cy="963360"/>
              </p14:xfrm>
            </p:contentPart>
          </mc:Choice>
          <mc:Fallback>
            <p:pic>
              <p:nvPicPr>
                <p:cNvPr id="56" name="Ink 55">
                  <a:extLst>
                    <a:ext uri="{FF2B5EF4-FFF2-40B4-BE49-F238E27FC236}">
                      <a16:creationId xmlns:a16="http://schemas.microsoft.com/office/drawing/2014/main" id="{29891A18-453B-5C49-AA16-637E9B0B2053}"/>
                    </a:ext>
                  </a:extLst>
                </p:cNvPr>
                <p:cNvPicPr/>
                <p:nvPr/>
              </p:nvPicPr>
              <p:blipFill>
                <a:blip r:embed="rId44"/>
                <a:stretch>
                  <a:fillRect/>
                </a:stretch>
              </p:blipFill>
              <p:spPr>
                <a:xfrm>
                  <a:off x="10138750" y="4814383"/>
                  <a:ext cx="491760" cy="1024920"/>
                </a:xfrm>
                <a:prstGeom prst="rect">
                  <a:avLst/>
                </a:prstGeom>
              </p:spPr>
            </p:pic>
          </mc:Fallback>
        </mc:AlternateContent>
        <mc:AlternateContent xmlns:mc="http://schemas.openxmlformats.org/markup-compatibility/2006">
          <mc:Choice xmlns:p14="http://schemas.microsoft.com/office/powerpoint/2010/main" Requires="p14">
            <p:contentPart p14:bwMode="auto" r:id="rId45">
              <p14:nvContentPartPr>
                <p14:cNvPr id="57" name="Ink 56">
                  <a:extLst>
                    <a:ext uri="{FF2B5EF4-FFF2-40B4-BE49-F238E27FC236}">
                      <a16:creationId xmlns:a16="http://schemas.microsoft.com/office/drawing/2014/main" id="{7332D4B0-266B-B74D-8524-E3E7BEC1136B}"/>
                    </a:ext>
                  </a:extLst>
                </p14:cNvPr>
                <p14:cNvContentPartPr/>
                <p14:nvPr/>
              </p14:nvContentPartPr>
              <p14:xfrm>
                <a:off x="10687030" y="5216863"/>
                <a:ext cx="365760" cy="148680"/>
              </p14:xfrm>
            </p:contentPart>
          </mc:Choice>
          <mc:Fallback>
            <p:pic>
              <p:nvPicPr>
                <p:cNvPr id="57" name="Ink 56">
                  <a:extLst>
                    <a:ext uri="{FF2B5EF4-FFF2-40B4-BE49-F238E27FC236}">
                      <a16:creationId xmlns:a16="http://schemas.microsoft.com/office/drawing/2014/main" id="{7332D4B0-266B-B74D-8524-E3E7BEC1136B}"/>
                    </a:ext>
                  </a:extLst>
                </p:cNvPr>
                <p:cNvPicPr/>
                <p:nvPr/>
              </p:nvPicPr>
              <p:blipFill>
                <a:blip r:embed="rId46"/>
                <a:stretch>
                  <a:fillRect/>
                </a:stretch>
              </p:blipFill>
              <p:spPr>
                <a:xfrm>
                  <a:off x="10656430" y="5186263"/>
                  <a:ext cx="426960" cy="210240"/>
                </a:xfrm>
                <a:prstGeom prst="rect">
                  <a:avLst/>
                </a:prstGeom>
              </p:spPr>
            </p:pic>
          </mc:Fallback>
        </mc:AlternateContent>
        <mc:AlternateContent xmlns:mc="http://schemas.openxmlformats.org/markup-compatibility/2006">
          <mc:Choice xmlns:p14="http://schemas.microsoft.com/office/powerpoint/2010/main" Requires="p14">
            <p:contentPart p14:bwMode="auto" r:id="rId47">
              <p14:nvContentPartPr>
                <p14:cNvPr id="58" name="Ink 57">
                  <a:extLst>
                    <a:ext uri="{FF2B5EF4-FFF2-40B4-BE49-F238E27FC236}">
                      <a16:creationId xmlns:a16="http://schemas.microsoft.com/office/drawing/2014/main" id="{AAF8857F-B4F2-DB48-91F3-3CE05833FF48}"/>
                    </a:ext>
                  </a:extLst>
                </p14:cNvPr>
                <p14:cNvContentPartPr/>
                <p14:nvPr/>
              </p14:nvContentPartPr>
              <p14:xfrm>
                <a:off x="11101030" y="4875223"/>
                <a:ext cx="1048680" cy="407160"/>
              </p14:xfrm>
            </p:contentPart>
          </mc:Choice>
          <mc:Fallback>
            <p:pic>
              <p:nvPicPr>
                <p:cNvPr id="58" name="Ink 57">
                  <a:extLst>
                    <a:ext uri="{FF2B5EF4-FFF2-40B4-BE49-F238E27FC236}">
                      <a16:creationId xmlns:a16="http://schemas.microsoft.com/office/drawing/2014/main" id="{AAF8857F-B4F2-DB48-91F3-3CE05833FF48}"/>
                    </a:ext>
                  </a:extLst>
                </p:cNvPr>
                <p:cNvPicPr/>
                <p:nvPr/>
              </p:nvPicPr>
              <p:blipFill>
                <a:blip r:embed="rId48"/>
                <a:stretch>
                  <a:fillRect/>
                </a:stretch>
              </p:blipFill>
              <p:spPr>
                <a:xfrm>
                  <a:off x="11070430" y="4844623"/>
                  <a:ext cx="1110240" cy="46872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49">
            <p14:nvContentPartPr>
              <p14:cNvPr id="60" name="Ink 59">
                <a:extLst>
                  <a:ext uri="{FF2B5EF4-FFF2-40B4-BE49-F238E27FC236}">
                    <a16:creationId xmlns:a16="http://schemas.microsoft.com/office/drawing/2014/main" id="{96C47966-C4C9-5640-88E1-C8536C4D6DBE}"/>
                  </a:ext>
                </a:extLst>
              </p14:cNvPr>
              <p14:cNvContentPartPr/>
              <p14:nvPr/>
            </p14:nvContentPartPr>
            <p14:xfrm>
              <a:off x="7764190" y="2354503"/>
              <a:ext cx="881280" cy="861480"/>
            </p14:xfrm>
          </p:contentPart>
        </mc:Choice>
        <mc:Fallback>
          <p:pic>
            <p:nvPicPr>
              <p:cNvPr id="60" name="Ink 59">
                <a:extLst>
                  <a:ext uri="{FF2B5EF4-FFF2-40B4-BE49-F238E27FC236}">
                    <a16:creationId xmlns:a16="http://schemas.microsoft.com/office/drawing/2014/main" id="{96C47966-C4C9-5640-88E1-C8536C4D6DBE}"/>
                  </a:ext>
                </a:extLst>
              </p:cNvPr>
              <p:cNvPicPr/>
              <p:nvPr/>
            </p:nvPicPr>
            <p:blipFill>
              <a:blip r:embed="rId50"/>
              <a:stretch>
                <a:fillRect/>
              </a:stretch>
            </p:blipFill>
            <p:spPr>
              <a:xfrm>
                <a:off x="7733590" y="2323903"/>
                <a:ext cx="942480" cy="922680"/>
              </a:xfrm>
              <a:prstGeom prst="rect">
                <a:avLst/>
              </a:prstGeom>
            </p:spPr>
          </p:pic>
        </mc:Fallback>
      </mc:AlternateContent>
      <p:grpSp>
        <p:nvGrpSpPr>
          <p:cNvPr id="65" name="Group 64">
            <a:extLst>
              <a:ext uri="{FF2B5EF4-FFF2-40B4-BE49-F238E27FC236}">
                <a16:creationId xmlns:a16="http://schemas.microsoft.com/office/drawing/2014/main" id="{39165566-32E7-B84C-9245-7CA839FC0A71}"/>
              </a:ext>
            </a:extLst>
          </p:cNvPr>
          <p:cNvGrpSpPr/>
          <p:nvPr/>
        </p:nvGrpSpPr>
        <p:grpSpPr>
          <a:xfrm>
            <a:off x="5129350" y="3475543"/>
            <a:ext cx="1151280" cy="662400"/>
            <a:chOff x="5129350" y="3475543"/>
            <a:chExt cx="1151280" cy="662400"/>
          </a:xfrm>
        </p:grpSpPr>
        <mc:AlternateContent xmlns:mc="http://schemas.openxmlformats.org/markup-compatibility/2006">
          <mc:Choice xmlns:p14="http://schemas.microsoft.com/office/powerpoint/2010/main" Requires="p14">
            <p:contentPart p14:bwMode="auto" r:id="rId51">
              <p14:nvContentPartPr>
                <p14:cNvPr id="62" name="Ink 61">
                  <a:extLst>
                    <a:ext uri="{FF2B5EF4-FFF2-40B4-BE49-F238E27FC236}">
                      <a16:creationId xmlns:a16="http://schemas.microsoft.com/office/drawing/2014/main" id="{B3CFB87C-190C-544A-9E7A-A15C6B7E8210}"/>
                    </a:ext>
                  </a:extLst>
                </p14:cNvPr>
                <p14:cNvContentPartPr/>
                <p14:nvPr/>
              </p14:nvContentPartPr>
              <p14:xfrm>
                <a:off x="5129350" y="3799183"/>
                <a:ext cx="543960" cy="338760"/>
              </p14:xfrm>
            </p:contentPart>
          </mc:Choice>
          <mc:Fallback>
            <p:pic>
              <p:nvPicPr>
                <p:cNvPr id="62" name="Ink 61">
                  <a:extLst>
                    <a:ext uri="{FF2B5EF4-FFF2-40B4-BE49-F238E27FC236}">
                      <a16:creationId xmlns:a16="http://schemas.microsoft.com/office/drawing/2014/main" id="{B3CFB87C-190C-544A-9E7A-A15C6B7E8210}"/>
                    </a:ext>
                  </a:extLst>
                </p:cNvPr>
                <p:cNvPicPr/>
                <p:nvPr/>
              </p:nvPicPr>
              <p:blipFill>
                <a:blip r:embed="rId52"/>
                <a:stretch>
                  <a:fillRect/>
                </a:stretch>
              </p:blipFill>
              <p:spPr>
                <a:xfrm>
                  <a:off x="5098750" y="3768583"/>
                  <a:ext cx="605520" cy="400320"/>
                </a:xfrm>
                <a:prstGeom prst="rect">
                  <a:avLst/>
                </a:prstGeom>
              </p:spPr>
            </p:pic>
          </mc:Fallback>
        </mc:AlternateContent>
        <mc:AlternateContent xmlns:mc="http://schemas.openxmlformats.org/markup-compatibility/2006">
          <mc:Choice xmlns:p14="http://schemas.microsoft.com/office/powerpoint/2010/main" Requires="p14">
            <p:contentPart p14:bwMode="auto" r:id="rId53">
              <p14:nvContentPartPr>
                <p14:cNvPr id="63" name="Ink 62">
                  <a:extLst>
                    <a:ext uri="{FF2B5EF4-FFF2-40B4-BE49-F238E27FC236}">
                      <a16:creationId xmlns:a16="http://schemas.microsoft.com/office/drawing/2014/main" id="{5E8C1E19-71A1-ED4A-B766-DBC9C6F45E52}"/>
                    </a:ext>
                  </a:extLst>
                </p14:cNvPr>
                <p14:cNvContentPartPr/>
                <p14:nvPr/>
              </p14:nvContentPartPr>
              <p14:xfrm>
                <a:off x="5740630" y="3620983"/>
                <a:ext cx="214920" cy="385560"/>
              </p14:xfrm>
            </p:contentPart>
          </mc:Choice>
          <mc:Fallback>
            <p:pic>
              <p:nvPicPr>
                <p:cNvPr id="63" name="Ink 62">
                  <a:extLst>
                    <a:ext uri="{FF2B5EF4-FFF2-40B4-BE49-F238E27FC236}">
                      <a16:creationId xmlns:a16="http://schemas.microsoft.com/office/drawing/2014/main" id="{5E8C1E19-71A1-ED4A-B766-DBC9C6F45E52}"/>
                    </a:ext>
                  </a:extLst>
                </p:cNvPr>
                <p:cNvPicPr/>
                <p:nvPr/>
              </p:nvPicPr>
              <p:blipFill>
                <a:blip r:embed="rId54"/>
                <a:stretch>
                  <a:fillRect/>
                </a:stretch>
              </p:blipFill>
              <p:spPr>
                <a:xfrm>
                  <a:off x="5710030" y="3590383"/>
                  <a:ext cx="276480" cy="446760"/>
                </a:xfrm>
                <a:prstGeom prst="rect">
                  <a:avLst/>
                </a:prstGeom>
              </p:spPr>
            </p:pic>
          </mc:Fallback>
        </mc:AlternateContent>
        <mc:AlternateContent xmlns:mc="http://schemas.openxmlformats.org/markup-compatibility/2006">
          <mc:Choice xmlns:p14="http://schemas.microsoft.com/office/powerpoint/2010/main" Requires="p14">
            <p:contentPart p14:bwMode="auto" r:id="rId55">
              <p14:nvContentPartPr>
                <p14:cNvPr id="64" name="Ink 63">
                  <a:extLst>
                    <a:ext uri="{FF2B5EF4-FFF2-40B4-BE49-F238E27FC236}">
                      <a16:creationId xmlns:a16="http://schemas.microsoft.com/office/drawing/2014/main" id="{1FF90497-3F98-0E4C-871C-BD4D5C4A943A}"/>
                    </a:ext>
                  </a:extLst>
                </p14:cNvPr>
                <p14:cNvContentPartPr/>
                <p14:nvPr/>
              </p14:nvContentPartPr>
              <p14:xfrm>
                <a:off x="6076510" y="3475543"/>
                <a:ext cx="204120" cy="644040"/>
              </p14:xfrm>
            </p:contentPart>
          </mc:Choice>
          <mc:Fallback>
            <p:pic>
              <p:nvPicPr>
                <p:cNvPr id="64" name="Ink 63">
                  <a:extLst>
                    <a:ext uri="{FF2B5EF4-FFF2-40B4-BE49-F238E27FC236}">
                      <a16:creationId xmlns:a16="http://schemas.microsoft.com/office/drawing/2014/main" id="{1FF90497-3F98-0E4C-871C-BD4D5C4A943A}"/>
                    </a:ext>
                  </a:extLst>
                </p:cNvPr>
                <p:cNvPicPr/>
                <p:nvPr/>
              </p:nvPicPr>
              <p:blipFill>
                <a:blip r:embed="rId56"/>
                <a:stretch>
                  <a:fillRect/>
                </a:stretch>
              </p:blipFill>
              <p:spPr>
                <a:xfrm>
                  <a:off x="6045550" y="3444583"/>
                  <a:ext cx="265320" cy="705240"/>
                </a:xfrm>
                <a:prstGeom prst="rect">
                  <a:avLst/>
                </a:prstGeom>
              </p:spPr>
            </p:pic>
          </mc:Fallback>
        </mc:AlternateContent>
      </p:grpSp>
      <p:grpSp>
        <p:nvGrpSpPr>
          <p:cNvPr id="67" name="Group 66">
            <a:extLst>
              <a:ext uri="{FF2B5EF4-FFF2-40B4-BE49-F238E27FC236}">
                <a16:creationId xmlns:a16="http://schemas.microsoft.com/office/drawing/2014/main" id="{BFDB3281-D35A-394D-9152-D0A091AA930E}"/>
              </a:ext>
            </a:extLst>
          </p:cNvPr>
          <p:cNvGrpSpPr/>
          <p:nvPr/>
        </p:nvGrpSpPr>
        <p:grpSpPr>
          <a:xfrm>
            <a:off x="7692910" y="3143263"/>
            <a:ext cx="1080360" cy="565560"/>
            <a:chOff x="7692910" y="3143263"/>
            <a:chExt cx="1080360" cy="565560"/>
          </a:xfrm>
        </p:grpSpPr>
        <mc:AlternateContent xmlns:mc="http://schemas.openxmlformats.org/markup-compatibility/2006">
          <mc:Choice xmlns:p14="http://schemas.microsoft.com/office/powerpoint/2010/main" Requires="p14">
            <p:contentPart p14:bwMode="auto" r:id="rId57">
              <p14:nvContentPartPr>
                <p14:cNvPr id="36" name="Ink 35">
                  <a:extLst>
                    <a:ext uri="{FF2B5EF4-FFF2-40B4-BE49-F238E27FC236}">
                      <a16:creationId xmlns:a16="http://schemas.microsoft.com/office/drawing/2014/main" id="{3CFBC282-B8E4-9C48-8365-177AC2392228}"/>
                    </a:ext>
                  </a:extLst>
                </p14:cNvPr>
                <p14:cNvContentPartPr/>
                <p14:nvPr/>
              </p14:nvContentPartPr>
              <p14:xfrm>
                <a:off x="8062270" y="3599023"/>
                <a:ext cx="10440" cy="38160"/>
              </p14:xfrm>
            </p:contentPart>
          </mc:Choice>
          <mc:Fallback>
            <p:pic>
              <p:nvPicPr>
                <p:cNvPr id="36" name="Ink 35">
                  <a:extLst>
                    <a:ext uri="{FF2B5EF4-FFF2-40B4-BE49-F238E27FC236}">
                      <a16:creationId xmlns:a16="http://schemas.microsoft.com/office/drawing/2014/main" id="{3CFBC282-B8E4-9C48-8365-177AC2392228}"/>
                    </a:ext>
                  </a:extLst>
                </p:cNvPr>
                <p:cNvPicPr/>
                <p:nvPr/>
              </p:nvPicPr>
              <p:blipFill>
                <a:blip r:embed="rId58"/>
                <a:stretch>
                  <a:fillRect/>
                </a:stretch>
              </p:blipFill>
              <p:spPr>
                <a:xfrm>
                  <a:off x="8031310" y="3568423"/>
                  <a:ext cx="72000" cy="99720"/>
                </a:xfrm>
                <a:prstGeom prst="rect">
                  <a:avLst/>
                </a:prstGeom>
              </p:spPr>
            </p:pic>
          </mc:Fallback>
        </mc:AlternateContent>
        <mc:AlternateContent xmlns:mc="http://schemas.openxmlformats.org/markup-compatibility/2006">
          <mc:Choice xmlns:p14="http://schemas.microsoft.com/office/powerpoint/2010/main" Requires="p14">
            <p:contentPart p14:bwMode="auto" r:id="rId59">
              <p14:nvContentPartPr>
                <p14:cNvPr id="37" name="Ink 36">
                  <a:extLst>
                    <a:ext uri="{FF2B5EF4-FFF2-40B4-BE49-F238E27FC236}">
                      <a16:creationId xmlns:a16="http://schemas.microsoft.com/office/drawing/2014/main" id="{ADDB6E1F-7BBD-C347-AB68-2D5DA6C12437}"/>
                    </a:ext>
                  </a:extLst>
                </p14:cNvPr>
                <p14:cNvContentPartPr/>
                <p14:nvPr/>
              </p14:nvContentPartPr>
              <p14:xfrm>
                <a:off x="8643310" y="3475183"/>
                <a:ext cx="91800" cy="233640"/>
              </p14:xfrm>
            </p:contentPart>
          </mc:Choice>
          <mc:Fallback>
            <p:pic>
              <p:nvPicPr>
                <p:cNvPr id="37" name="Ink 36">
                  <a:extLst>
                    <a:ext uri="{FF2B5EF4-FFF2-40B4-BE49-F238E27FC236}">
                      <a16:creationId xmlns:a16="http://schemas.microsoft.com/office/drawing/2014/main" id="{ADDB6E1F-7BBD-C347-AB68-2D5DA6C12437}"/>
                    </a:ext>
                  </a:extLst>
                </p:cNvPr>
                <p:cNvPicPr/>
                <p:nvPr/>
              </p:nvPicPr>
              <p:blipFill>
                <a:blip r:embed="rId60"/>
                <a:stretch>
                  <a:fillRect/>
                </a:stretch>
              </p:blipFill>
              <p:spPr>
                <a:xfrm>
                  <a:off x="8612710" y="3444583"/>
                  <a:ext cx="153000" cy="295200"/>
                </a:xfrm>
                <a:prstGeom prst="rect">
                  <a:avLst/>
                </a:prstGeom>
              </p:spPr>
            </p:pic>
          </mc:Fallback>
        </mc:AlternateContent>
        <mc:AlternateContent xmlns:mc="http://schemas.openxmlformats.org/markup-compatibility/2006">
          <mc:Choice xmlns:p14="http://schemas.microsoft.com/office/powerpoint/2010/main" Requires="p14">
            <p:contentPart p14:bwMode="auto" r:id="rId61">
              <p14:nvContentPartPr>
                <p14:cNvPr id="38" name="Ink 37">
                  <a:extLst>
                    <a:ext uri="{FF2B5EF4-FFF2-40B4-BE49-F238E27FC236}">
                      <a16:creationId xmlns:a16="http://schemas.microsoft.com/office/drawing/2014/main" id="{75145D61-BB67-A640-95C9-2703549672D3}"/>
                    </a:ext>
                  </a:extLst>
                </p14:cNvPr>
                <p14:cNvContentPartPr/>
                <p14:nvPr/>
              </p14:nvContentPartPr>
              <p14:xfrm>
                <a:off x="8608030" y="3316063"/>
                <a:ext cx="165240" cy="29880"/>
              </p14:xfrm>
            </p:contentPart>
          </mc:Choice>
          <mc:Fallback>
            <p:pic>
              <p:nvPicPr>
                <p:cNvPr id="38" name="Ink 37">
                  <a:extLst>
                    <a:ext uri="{FF2B5EF4-FFF2-40B4-BE49-F238E27FC236}">
                      <a16:creationId xmlns:a16="http://schemas.microsoft.com/office/drawing/2014/main" id="{75145D61-BB67-A640-95C9-2703549672D3}"/>
                    </a:ext>
                  </a:extLst>
                </p:cNvPr>
                <p:cNvPicPr/>
                <p:nvPr/>
              </p:nvPicPr>
              <p:blipFill>
                <a:blip r:embed="rId62"/>
                <a:stretch>
                  <a:fillRect/>
                </a:stretch>
              </p:blipFill>
              <p:spPr>
                <a:xfrm>
                  <a:off x="8577430" y="3285463"/>
                  <a:ext cx="226800" cy="91440"/>
                </a:xfrm>
                <a:prstGeom prst="rect">
                  <a:avLst/>
                </a:prstGeom>
              </p:spPr>
            </p:pic>
          </mc:Fallback>
        </mc:AlternateContent>
        <mc:AlternateContent xmlns:mc="http://schemas.openxmlformats.org/markup-compatibility/2006">
          <mc:Choice xmlns:p14="http://schemas.microsoft.com/office/powerpoint/2010/main" Requires="p14">
            <p:contentPart p14:bwMode="auto" r:id="rId63">
              <p14:nvContentPartPr>
                <p14:cNvPr id="39" name="Ink 38">
                  <a:extLst>
                    <a:ext uri="{FF2B5EF4-FFF2-40B4-BE49-F238E27FC236}">
                      <a16:creationId xmlns:a16="http://schemas.microsoft.com/office/drawing/2014/main" id="{0F8597A9-AC8E-FD45-8958-B87A7E6A6E87}"/>
                    </a:ext>
                  </a:extLst>
                </p14:cNvPr>
                <p14:cNvContentPartPr/>
                <p14:nvPr/>
              </p14:nvContentPartPr>
              <p14:xfrm>
                <a:off x="8581390" y="3497863"/>
                <a:ext cx="55800" cy="30240"/>
              </p14:xfrm>
            </p:contentPart>
          </mc:Choice>
          <mc:Fallback>
            <p:pic>
              <p:nvPicPr>
                <p:cNvPr id="39" name="Ink 38">
                  <a:extLst>
                    <a:ext uri="{FF2B5EF4-FFF2-40B4-BE49-F238E27FC236}">
                      <a16:creationId xmlns:a16="http://schemas.microsoft.com/office/drawing/2014/main" id="{0F8597A9-AC8E-FD45-8958-B87A7E6A6E87}"/>
                    </a:ext>
                  </a:extLst>
                </p:cNvPr>
                <p:cNvPicPr/>
                <p:nvPr/>
              </p:nvPicPr>
              <p:blipFill>
                <a:blip r:embed="rId64"/>
                <a:stretch>
                  <a:fillRect/>
                </a:stretch>
              </p:blipFill>
              <p:spPr>
                <a:xfrm>
                  <a:off x="8550790" y="3467263"/>
                  <a:ext cx="117000" cy="91800"/>
                </a:xfrm>
                <a:prstGeom prst="rect">
                  <a:avLst/>
                </a:prstGeom>
              </p:spPr>
            </p:pic>
          </mc:Fallback>
        </mc:AlternateContent>
        <mc:AlternateContent xmlns:mc="http://schemas.openxmlformats.org/markup-compatibility/2006">
          <mc:Choice xmlns:p14="http://schemas.microsoft.com/office/powerpoint/2010/main" Requires="p14">
            <p:contentPart p14:bwMode="auto" r:id="rId65">
              <p14:nvContentPartPr>
                <p14:cNvPr id="41" name="Ink 40">
                  <a:extLst>
                    <a:ext uri="{FF2B5EF4-FFF2-40B4-BE49-F238E27FC236}">
                      <a16:creationId xmlns:a16="http://schemas.microsoft.com/office/drawing/2014/main" id="{C55D1376-1DA7-5841-9E92-6A863A3E56DB}"/>
                    </a:ext>
                  </a:extLst>
                </p14:cNvPr>
                <p14:cNvContentPartPr/>
                <p14:nvPr/>
              </p14:nvContentPartPr>
              <p14:xfrm>
                <a:off x="8007190" y="3523783"/>
                <a:ext cx="158400" cy="123840"/>
              </p14:xfrm>
            </p:contentPart>
          </mc:Choice>
          <mc:Fallback>
            <p:pic>
              <p:nvPicPr>
                <p:cNvPr id="41" name="Ink 40">
                  <a:extLst>
                    <a:ext uri="{FF2B5EF4-FFF2-40B4-BE49-F238E27FC236}">
                      <a16:creationId xmlns:a16="http://schemas.microsoft.com/office/drawing/2014/main" id="{C55D1376-1DA7-5841-9E92-6A863A3E56DB}"/>
                    </a:ext>
                  </a:extLst>
                </p:cNvPr>
                <p:cNvPicPr/>
                <p:nvPr/>
              </p:nvPicPr>
              <p:blipFill>
                <a:blip r:embed="rId66"/>
                <a:stretch>
                  <a:fillRect/>
                </a:stretch>
              </p:blipFill>
              <p:spPr>
                <a:xfrm>
                  <a:off x="7976590" y="3492823"/>
                  <a:ext cx="219960" cy="185040"/>
                </a:xfrm>
                <a:prstGeom prst="rect">
                  <a:avLst/>
                </a:prstGeom>
              </p:spPr>
            </p:pic>
          </mc:Fallback>
        </mc:AlternateContent>
        <mc:AlternateContent xmlns:mc="http://schemas.openxmlformats.org/markup-compatibility/2006">
          <mc:Choice xmlns:p14="http://schemas.microsoft.com/office/powerpoint/2010/main" Requires="p14">
            <p:contentPart p14:bwMode="auto" r:id="rId67">
              <p14:nvContentPartPr>
                <p14:cNvPr id="42" name="Ink 41">
                  <a:extLst>
                    <a:ext uri="{FF2B5EF4-FFF2-40B4-BE49-F238E27FC236}">
                      <a16:creationId xmlns:a16="http://schemas.microsoft.com/office/drawing/2014/main" id="{50FC5B93-3E45-3347-9048-E4DB6A822C44}"/>
                    </a:ext>
                  </a:extLst>
                </p14:cNvPr>
                <p14:cNvContentPartPr/>
                <p14:nvPr/>
              </p14:nvContentPartPr>
              <p14:xfrm>
                <a:off x="8024110" y="3474463"/>
                <a:ext cx="135000" cy="187200"/>
              </p14:xfrm>
            </p:contentPart>
          </mc:Choice>
          <mc:Fallback>
            <p:pic>
              <p:nvPicPr>
                <p:cNvPr id="42" name="Ink 41">
                  <a:extLst>
                    <a:ext uri="{FF2B5EF4-FFF2-40B4-BE49-F238E27FC236}">
                      <a16:creationId xmlns:a16="http://schemas.microsoft.com/office/drawing/2014/main" id="{50FC5B93-3E45-3347-9048-E4DB6A822C44}"/>
                    </a:ext>
                  </a:extLst>
                </p:cNvPr>
                <p:cNvPicPr/>
                <p:nvPr/>
              </p:nvPicPr>
              <p:blipFill>
                <a:blip r:embed="rId68"/>
                <a:stretch>
                  <a:fillRect/>
                </a:stretch>
              </p:blipFill>
              <p:spPr>
                <a:xfrm>
                  <a:off x="7993150" y="3443863"/>
                  <a:ext cx="196200" cy="248760"/>
                </a:xfrm>
                <a:prstGeom prst="rect">
                  <a:avLst/>
                </a:prstGeom>
              </p:spPr>
            </p:pic>
          </mc:Fallback>
        </mc:AlternateContent>
        <mc:AlternateContent xmlns:mc="http://schemas.openxmlformats.org/markup-compatibility/2006">
          <mc:Choice xmlns:p14="http://schemas.microsoft.com/office/powerpoint/2010/main" Requires="p14">
            <p:contentPart p14:bwMode="auto" r:id="rId69">
              <p14:nvContentPartPr>
                <p14:cNvPr id="43" name="Ink 42">
                  <a:extLst>
                    <a:ext uri="{FF2B5EF4-FFF2-40B4-BE49-F238E27FC236}">
                      <a16:creationId xmlns:a16="http://schemas.microsoft.com/office/drawing/2014/main" id="{40F92248-232D-414D-B9BD-35AFDE0E04E7}"/>
                    </a:ext>
                  </a:extLst>
                </p14:cNvPr>
                <p14:cNvContentPartPr/>
                <p14:nvPr/>
              </p14:nvContentPartPr>
              <p14:xfrm>
                <a:off x="7938790" y="3381943"/>
                <a:ext cx="185400" cy="29520"/>
              </p14:xfrm>
            </p:contentPart>
          </mc:Choice>
          <mc:Fallback>
            <p:pic>
              <p:nvPicPr>
                <p:cNvPr id="43" name="Ink 42">
                  <a:extLst>
                    <a:ext uri="{FF2B5EF4-FFF2-40B4-BE49-F238E27FC236}">
                      <a16:creationId xmlns:a16="http://schemas.microsoft.com/office/drawing/2014/main" id="{40F92248-232D-414D-B9BD-35AFDE0E04E7}"/>
                    </a:ext>
                  </a:extLst>
                </p:cNvPr>
                <p:cNvPicPr/>
                <p:nvPr/>
              </p:nvPicPr>
              <p:blipFill>
                <a:blip r:embed="rId70"/>
                <a:stretch>
                  <a:fillRect/>
                </a:stretch>
              </p:blipFill>
              <p:spPr>
                <a:xfrm>
                  <a:off x="7907830" y="3351343"/>
                  <a:ext cx="246600" cy="90720"/>
                </a:xfrm>
                <a:prstGeom prst="rect">
                  <a:avLst/>
                </a:prstGeom>
              </p:spPr>
            </p:pic>
          </mc:Fallback>
        </mc:AlternateContent>
        <mc:AlternateContent xmlns:mc="http://schemas.openxmlformats.org/markup-compatibility/2006">
          <mc:Choice xmlns:p14="http://schemas.microsoft.com/office/powerpoint/2010/main" Requires="p14">
            <p:contentPart p14:bwMode="auto" r:id="rId71">
              <p14:nvContentPartPr>
                <p14:cNvPr id="66" name="Ink 65">
                  <a:extLst>
                    <a:ext uri="{FF2B5EF4-FFF2-40B4-BE49-F238E27FC236}">
                      <a16:creationId xmlns:a16="http://schemas.microsoft.com/office/drawing/2014/main" id="{124104FE-6A30-B247-89DC-0F5AF2D6AAA8}"/>
                    </a:ext>
                  </a:extLst>
                </p14:cNvPr>
                <p14:cNvContentPartPr/>
                <p14:nvPr/>
              </p14:nvContentPartPr>
              <p14:xfrm>
                <a:off x="7692910" y="3143263"/>
                <a:ext cx="739440" cy="48960"/>
              </p14:xfrm>
            </p:contentPart>
          </mc:Choice>
          <mc:Fallback>
            <p:pic>
              <p:nvPicPr>
                <p:cNvPr id="66" name="Ink 65">
                  <a:extLst>
                    <a:ext uri="{FF2B5EF4-FFF2-40B4-BE49-F238E27FC236}">
                      <a16:creationId xmlns:a16="http://schemas.microsoft.com/office/drawing/2014/main" id="{124104FE-6A30-B247-89DC-0F5AF2D6AAA8}"/>
                    </a:ext>
                  </a:extLst>
                </p:cNvPr>
                <p:cNvPicPr/>
                <p:nvPr/>
              </p:nvPicPr>
              <p:blipFill>
                <a:blip r:embed="rId72"/>
                <a:stretch>
                  <a:fillRect/>
                </a:stretch>
              </p:blipFill>
              <p:spPr>
                <a:xfrm>
                  <a:off x="7662310" y="3112663"/>
                  <a:ext cx="800640" cy="11016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73">
            <p14:nvContentPartPr>
              <p14:cNvPr id="68" name="Ink 67">
                <a:extLst>
                  <a:ext uri="{FF2B5EF4-FFF2-40B4-BE49-F238E27FC236}">
                    <a16:creationId xmlns:a16="http://schemas.microsoft.com/office/drawing/2014/main" id="{6D546434-1E29-5643-BD88-63F093157563}"/>
                  </a:ext>
                </a:extLst>
              </p14:cNvPr>
              <p14:cNvContentPartPr/>
              <p14:nvPr/>
            </p14:nvContentPartPr>
            <p14:xfrm>
              <a:off x="9639790" y="402223"/>
              <a:ext cx="216000" cy="397800"/>
            </p14:xfrm>
          </p:contentPart>
        </mc:Choice>
        <mc:Fallback>
          <p:pic>
            <p:nvPicPr>
              <p:cNvPr id="68" name="Ink 67">
                <a:extLst>
                  <a:ext uri="{FF2B5EF4-FFF2-40B4-BE49-F238E27FC236}">
                    <a16:creationId xmlns:a16="http://schemas.microsoft.com/office/drawing/2014/main" id="{6D546434-1E29-5643-BD88-63F093157563}"/>
                  </a:ext>
                </a:extLst>
              </p:cNvPr>
              <p:cNvPicPr/>
              <p:nvPr/>
            </p:nvPicPr>
            <p:blipFill>
              <a:blip r:embed="rId74"/>
              <a:stretch>
                <a:fillRect/>
              </a:stretch>
            </p:blipFill>
            <p:spPr>
              <a:xfrm>
                <a:off x="9609190" y="371263"/>
                <a:ext cx="277200" cy="459000"/>
              </a:xfrm>
              <a:prstGeom prst="rect">
                <a:avLst/>
              </a:prstGeom>
            </p:spPr>
          </p:pic>
        </mc:Fallback>
      </mc:AlternateContent>
      <mc:AlternateContent xmlns:mc="http://schemas.openxmlformats.org/markup-compatibility/2006">
        <mc:Choice xmlns:p14="http://schemas.microsoft.com/office/powerpoint/2010/main" Requires="p14">
          <p:contentPart p14:bwMode="auto" r:id="rId75">
            <p14:nvContentPartPr>
              <p14:cNvPr id="69" name="Ink 68">
                <a:extLst>
                  <a:ext uri="{FF2B5EF4-FFF2-40B4-BE49-F238E27FC236}">
                    <a16:creationId xmlns:a16="http://schemas.microsoft.com/office/drawing/2014/main" id="{CADDB0CB-F5C1-8C4A-B2A5-1069A47DB72E}"/>
                  </a:ext>
                </a:extLst>
              </p14:cNvPr>
              <p14:cNvContentPartPr/>
              <p14:nvPr/>
            </p14:nvContentPartPr>
            <p14:xfrm>
              <a:off x="11004910" y="342823"/>
              <a:ext cx="320760" cy="505440"/>
            </p14:xfrm>
          </p:contentPart>
        </mc:Choice>
        <mc:Fallback>
          <p:pic>
            <p:nvPicPr>
              <p:cNvPr id="69" name="Ink 68">
                <a:extLst>
                  <a:ext uri="{FF2B5EF4-FFF2-40B4-BE49-F238E27FC236}">
                    <a16:creationId xmlns:a16="http://schemas.microsoft.com/office/drawing/2014/main" id="{CADDB0CB-F5C1-8C4A-B2A5-1069A47DB72E}"/>
                  </a:ext>
                </a:extLst>
              </p:cNvPr>
              <p:cNvPicPr/>
              <p:nvPr/>
            </p:nvPicPr>
            <p:blipFill>
              <a:blip r:embed="rId76"/>
              <a:stretch>
                <a:fillRect/>
              </a:stretch>
            </p:blipFill>
            <p:spPr>
              <a:xfrm>
                <a:off x="10974310" y="312223"/>
                <a:ext cx="381960" cy="566640"/>
              </a:xfrm>
              <a:prstGeom prst="rect">
                <a:avLst/>
              </a:prstGeom>
            </p:spPr>
          </p:pic>
        </mc:Fallback>
      </mc:AlternateContent>
      <p:grpSp>
        <p:nvGrpSpPr>
          <p:cNvPr id="73" name="Group 72">
            <a:extLst>
              <a:ext uri="{FF2B5EF4-FFF2-40B4-BE49-F238E27FC236}">
                <a16:creationId xmlns:a16="http://schemas.microsoft.com/office/drawing/2014/main" id="{0C1E5631-D99E-504D-8BBA-1BCF7A135B32}"/>
              </a:ext>
            </a:extLst>
          </p:cNvPr>
          <p:cNvGrpSpPr/>
          <p:nvPr/>
        </p:nvGrpSpPr>
        <p:grpSpPr>
          <a:xfrm>
            <a:off x="6118270" y="1458823"/>
            <a:ext cx="1260000" cy="109080"/>
            <a:chOff x="6118270" y="1458823"/>
            <a:chExt cx="1260000" cy="109080"/>
          </a:xfrm>
        </p:grpSpPr>
        <mc:AlternateContent xmlns:mc="http://schemas.openxmlformats.org/markup-compatibility/2006">
          <mc:Choice xmlns:p14="http://schemas.microsoft.com/office/powerpoint/2010/main" Requires="p14">
            <p:contentPart p14:bwMode="auto" r:id="rId77">
              <p14:nvContentPartPr>
                <p14:cNvPr id="70" name="Ink 69">
                  <a:extLst>
                    <a:ext uri="{FF2B5EF4-FFF2-40B4-BE49-F238E27FC236}">
                      <a16:creationId xmlns:a16="http://schemas.microsoft.com/office/drawing/2014/main" id="{20550563-F2D8-EF44-BAB3-BC57DC1F8260}"/>
                    </a:ext>
                  </a:extLst>
                </p14:cNvPr>
                <p14:cNvContentPartPr/>
                <p14:nvPr/>
              </p14:nvContentPartPr>
              <p14:xfrm>
                <a:off x="6280270" y="1458823"/>
                <a:ext cx="1026360" cy="53640"/>
              </p14:xfrm>
            </p:contentPart>
          </mc:Choice>
          <mc:Fallback>
            <p:pic>
              <p:nvPicPr>
                <p:cNvPr id="70" name="Ink 69">
                  <a:extLst>
                    <a:ext uri="{FF2B5EF4-FFF2-40B4-BE49-F238E27FC236}">
                      <a16:creationId xmlns:a16="http://schemas.microsoft.com/office/drawing/2014/main" id="{20550563-F2D8-EF44-BAB3-BC57DC1F8260}"/>
                    </a:ext>
                  </a:extLst>
                </p:cNvPr>
                <p:cNvPicPr/>
                <p:nvPr/>
              </p:nvPicPr>
              <p:blipFill>
                <a:blip r:embed="rId78"/>
                <a:stretch>
                  <a:fillRect/>
                </a:stretch>
              </p:blipFill>
              <p:spPr>
                <a:xfrm>
                  <a:off x="6249670" y="1428223"/>
                  <a:ext cx="1087560" cy="114840"/>
                </a:xfrm>
                <a:prstGeom prst="rect">
                  <a:avLst/>
                </a:prstGeom>
              </p:spPr>
            </p:pic>
          </mc:Fallback>
        </mc:AlternateContent>
        <mc:AlternateContent xmlns:mc="http://schemas.openxmlformats.org/markup-compatibility/2006">
          <mc:Choice xmlns:p14="http://schemas.microsoft.com/office/powerpoint/2010/main" Requires="p14">
            <p:contentPart p14:bwMode="auto" r:id="rId79">
              <p14:nvContentPartPr>
                <p14:cNvPr id="71" name="Ink 70">
                  <a:extLst>
                    <a:ext uri="{FF2B5EF4-FFF2-40B4-BE49-F238E27FC236}">
                      <a16:creationId xmlns:a16="http://schemas.microsoft.com/office/drawing/2014/main" id="{40CC7025-9BB3-EF4F-B308-E04B232473F2}"/>
                    </a:ext>
                  </a:extLst>
                </p14:cNvPr>
                <p14:cNvContentPartPr/>
                <p14:nvPr/>
              </p14:nvContentPartPr>
              <p14:xfrm>
                <a:off x="6118270" y="1513543"/>
                <a:ext cx="1195920" cy="14760"/>
              </p14:xfrm>
            </p:contentPart>
          </mc:Choice>
          <mc:Fallback>
            <p:pic>
              <p:nvPicPr>
                <p:cNvPr id="71" name="Ink 70">
                  <a:extLst>
                    <a:ext uri="{FF2B5EF4-FFF2-40B4-BE49-F238E27FC236}">
                      <a16:creationId xmlns:a16="http://schemas.microsoft.com/office/drawing/2014/main" id="{40CC7025-9BB3-EF4F-B308-E04B232473F2}"/>
                    </a:ext>
                  </a:extLst>
                </p:cNvPr>
                <p:cNvPicPr/>
                <p:nvPr/>
              </p:nvPicPr>
              <p:blipFill>
                <a:blip r:embed="rId80"/>
                <a:stretch>
                  <a:fillRect/>
                </a:stretch>
              </p:blipFill>
              <p:spPr>
                <a:xfrm>
                  <a:off x="6087310" y="1482943"/>
                  <a:ext cx="1257120" cy="75960"/>
                </a:xfrm>
                <a:prstGeom prst="rect">
                  <a:avLst/>
                </a:prstGeom>
              </p:spPr>
            </p:pic>
          </mc:Fallback>
        </mc:AlternateContent>
        <mc:AlternateContent xmlns:mc="http://schemas.openxmlformats.org/markup-compatibility/2006">
          <mc:Choice xmlns:p14="http://schemas.microsoft.com/office/powerpoint/2010/main" Requires="p14">
            <p:contentPart p14:bwMode="auto" r:id="rId81">
              <p14:nvContentPartPr>
                <p14:cNvPr id="72" name="Ink 71">
                  <a:extLst>
                    <a:ext uri="{FF2B5EF4-FFF2-40B4-BE49-F238E27FC236}">
                      <a16:creationId xmlns:a16="http://schemas.microsoft.com/office/drawing/2014/main" id="{9A165326-7688-6040-B073-9C8F76CEB92C}"/>
                    </a:ext>
                  </a:extLst>
                </p14:cNvPr>
                <p14:cNvContentPartPr/>
                <p14:nvPr/>
              </p14:nvContentPartPr>
              <p14:xfrm>
                <a:off x="6349750" y="1513543"/>
                <a:ext cx="1028520" cy="54360"/>
              </p14:xfrm>
            </p:contentPart>
          </mc:Choice>
          <mc:Fallback>
            <p:pic>
              <p:nvPicPr>
                <p:cNvPr id="72" name="Ink 71">
                  <a:extLst>
                    <a:ext uri="{FF2B5EF4-FFF2-40B4-BE49-F238E27FC236}">
                      <a16:creationId xmlns:a16="http://schemas.microsoft.com/office/drawing/2014/main" id="{9A165326-7688-6040-B073-9C8F76CEB92C}"/>
                    </a:ext>
                  </a:extLst>
                </p:cNvPr>
                <p:cNvPicPr/>
                <p:nvPr/>
              </p:nvPicPr>
              <p:blipFill>
                <a:blip r:embed="rId82"/>
                <a:stretch>
                  <a:fillRect/>
                </a:stretch>
              </p:blipFill>
              <p:spPr>
                <a:xfrm>
                  <a:off x="6319150" y="1482583"/>
                  <a:ext cx="1089720" cy="115920"/>
                </a:xfrm>
                <a:prstGeom prst="rect">
                  <a:avLst/>
                </a:prstGeom>
              </p:spPr>
            </p:pic>
          </mc:Fallback>
        </mc:AlternateContent>
      </p:grpSp>
    </p:spTree>
    <p:extLst>
      <p:ext uri="{BB962C8B-B14F-4D97-AF65-F5344CB8AC3E}">
        <p14:creationId xmlns:p14="http://schemas.microsoft.com/office/powerpoint/2010/main" val="82881895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B5489F4D-0E34-134A-8949-7AB193D3AFF0}"/>
              </a:ext>
            </a:extLst>
          </p:cNvPr>
          <p:cNvGrpSpPr/>
          <p:nvPr/>
        </p:nvGrpSpPr>
        <p:grpSpPr>
          <a:xfrm>
            <a:off x="3174910" y="792823"/>
            <a:ext cx="3101040" cy="798480"/>
            <a:chOff x="3174910" y="792823"/>
            <a:chExt cx="3101040" cy="798480"/>
          </a:xfrm>
        </p:grpSpPr>
        <mc:AlternateContent xmlns:mc="http://schemas.openxmlformats.org/markup-compatibility/2006">
          <mc:Choice xmlns:p14="http://schemas.microsoft.com/office/powerpoint/2010/main" Requires="p14">
            <p:contentPart p14:bwMode="auto" r:id="rId2">
              <p14:nvContentPartPr>
                <p14:cNvPr id="2" name="Ink 1">
                  <a:extLst>
                    <a:ext uri="{FF2B5EF4-FFF2-40B4-BE49-F238E27FC236}">
                      <a16:creationId xmlns:a16="http://schemas.microsoft.com/office/drawing/2014/main" id="{562DD659-6108-974C-AD40-6B5CF721938B}"/>
                    </a:ext>
                  </a:extLst>
                </p14:cNvPr>
                <p14:cNvContentPartPr/>
                <p14:nvPr/>
              </p14:nvContentPartPr>
              <p14:xfrm>
                <a:off x="3174910" y="1175143"/>
                <a:ext cx="776520" cy="367560"/>
              </p14:xfrm>
            </p:contentPart>
          </mc:Choice>
          <mc:Fallback>
            <p:pic>
              <p:nvPicPr>
                <p:cNvPr id="2" name="Ink 1">
                  <a:extLst>
                    <a:ext uri="{FF2B5EF4-FFF2-40B4-BE49-F238E27FC236}">
                      <a16:creationId xmlns:a16="http://schemas.microsoft.com/office/drawing/2014/main" id="{562DD659-6108-974C-AD40-6B5CF721938B}"/>
                    </a:ext>
                  </a:extLst>
                </p:cNvPr>
                <p:cNvPicPr/>
                <p:nvPr/>
              </p:nvPicPr>
              <p:blipFill>
                <a:blip r:embed="rId3"/>
                <a:stretch>
                  <a:fillRect/>
                </a:stretch>
              </p:blipFill>
              <p:spPr>
                <a:xfrm>
                  <a:off x="3144310" y="1144543"/>
                  <a:ext cx="837720" cy="42876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3" name="Ink 2">
                  <a:extLst>
                    <a:ext uri="{FF2B5EF4-FFF2-40B4-BE49-F238E27FC236}">
                      <a16:creationId xmlns:a16="http://schemas.microsoft.com/office/drawing/2014/main" id="{774A6A15-C8DD-224C-A52D-97F31793D699}"/>
                    </a:ext>
                  </a:extLst>
                </p14:cNvPr>
                <p14:cNvContentPartPr/>
                <p14:nvPr/>
              </p14:nvContentPartPr>
              <p14:xfrm>
                <a:off x="4160230" y="1037263"/>
                <a:ext cx="254880" cy="514080"/>
              </p14:xfrm>
            </p:contentPart>
          </mc:Choice>
          <mc:Fallback>
            <p:pic>
              <p:nvPicPr>
                <p:cNvPr id="3" name="Ink 2">
                  <a:extLst>
                    <a:ext uri="{FF2B5EF4-FFF2-40B4-BE49-F238E27FC236}">
                      <a16:creationId xmlns:a16="http://schemas.microsoft.com/office/drawing/2014/main" id="{774A6A15-C8DD-224C-A52D-97F31793D699}"/>
                    </a:ext>
                  </a:extLst>
                </p:cNvPr>
                <p:cNvPicPr/>
                <p:nvPr/>
              </p:nvPicPr>
              <p:blipFill>
                <a:blip r:embed="rId5"/>
                <a:stretch>
                  <a:fillRect/>
                </a:stretch>
              </p:blipFill>
              <p:spPr>
                <a:xfrm>
                  <a:off x="4129630" y="1006303"/>
                  <a:ext cx="316080" cy="57564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4" name="Ink 3">
                  <a:extLst>
                    <a:ext uri="{FF2B5EF4-FFF2-40B4-BE49-F238E27FC236}">
                      <a16:creationId xmlns:a16="http://schemas.microsoft.com/office/drawing/2014/main" id="{56105E4D-A8F5-8142-8EA8-929CBC5DAF51}"/>
                    </a:ext>
                  </a:extLst>
                </p14:cNvPr>
                <p14:cNvContentPartPr/>
                <p14:nvPr/>
              </p14:nvContentPartPr>
              <p14:xfrm>
                <a:off x="4520590" y="1210423"/>
                <a:ext cx="224640" cy="175680"/>
              </p14:xfrm>
            </p:contentPart>
          </mc:Choice>
          <mc:Fallback>
            <p:pic>
              <p:nvPicPr>
                <p:cNvPr id="4" name="Ink 3">
                  <a:extLst>
                    <a:ext uri="{FF2B5EF4-FFF2-40B4-BE49-F238E27FC236}">
                      <a16:creationId xmlns:a16="http://schemas.microsoft.com/office/drawing/2014/main" id="{56105E4D-A8F5-8142-8EA8-929CBC5DAF51}"/>
                    </a:ext>
                  </a:extLst>
                </p:cNvPr>
                <p:cNvPicPr/>
                <p:nvPr/>
              </p:nvPicPr>
              <p:blipFill>
                <a:blip r:embed="rId7"/>
                <a:stretch>
                  <a:fillRect/>
                </a:stretch>
              </p:blipFill>
              <p:spPr>
                <a:xfrm>
                  <a:off x="4489630" y="1179823"/>
                  <a:ext cx="285840" cy="23688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5" name="Ink 4">
                  <a:extLst>
                    <a:ext uri="{FF2B5EF4-FFF2-40B4-BE49-F238E27FC236}">
                      <a16:creationId xmlns:a16="http://schemas.microsoft.com/office/drawing/2014/main" id="{18F2AE92-8500-6840-9D05-5EAA6DEF5589}"/>
                    </a:ext>
                  </a:extLst>
                </p14:cNvPr>
                <p14:cNvContentPartPr/>
                <p14:nvPr/>
              </p14:nvContentPartPr>
              <p14:xfrm>
                <a:off x="4578550" y="1142383"/>
                <a:ext cx="174960" cy="299880"/>
              </p14:xfrm>
            </p:contentPart>
          </mc:Choice>
          <mc:Fallback>
            <p:pic>
              <p:nvPicPr>
                <p:cNvPr id="5" name="Ink 4">
                  <a:extLst>
                    <a:ext uri="{FF2B5EF4-FFF2-40B4-BE49-F238E27FC236}">
                      <a16:creationId xmlns:a16="http://schemas.microsoft.com/office/drawing/2014/main" id="{18F2AE92-8500-6840-9D05-5EAA6DEF5589}"/>
                    </a:ext>
                  </a:extLst>
                </p:cNvPr>
                <p:cNvPicPr/>
                <p:nvPr/>
              </p:nvPicPr>
              <p:blipFill>
                <a:blip r:embed="rId9"/>
                <a:stretch>
                  <a:fillRect/>
                </a:stretch>
              </p:blipFill>
              <p:spPr>
                <a:xfrm>
                  <a:off x="4547590" y="1111423"/>
                  <a:ext cx="236160" cy="36144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6" name="Ink 5">
                  <a:extLst>
                    <a:ext uri="{FF2B5EF4-FFF2-40B4-BE49-F238E27FC236}">
                      <a16:creationId xmlns:a16="http://schemas.microsoft.com/office/drawing/2014/main" id="{2F098C28-F083-1844-BB27-40D7EA7D021B}"/>
                    </a:ext>
                  </a:extLst>
                </p14:cNvPr>
                <p14:cNvContentPartPr/>
                <p14:nvPr/>
              </p14:nvContentPartPr>
              <p14:xfrm>
                <a:off x="4972750" y="1356223"/>
                <a:ext cx="46080" cy="153720"/>
              </p14:xfrm>
            </p:contentPart>
          </mc:Choice>
          <mc:Fallback>
            <p:pic>
              <p:nvPicPr>
                <p:cNvPr id="6" name="Ink 5">
                  <a:extLst>
                    <a:ext uri="{FF2B5EF4-FFF2-40B4-BE49-F238E27FC236}">
                      <a16:creationId xmlns:a16="http://schemas.microsoft.com/office/drawing/2014/main" id="{2F098C28-F083-1844-BB27-40D7EA7D021B}"/>
                    </a:ext>
                  </a:extLst>
                </p:cNvPr>
                <p:cNvPicPr/>
                <p:nvPr/>
              </p:nvPicPr>
              <p:blipFill>
                <a:blip r:embed="rId11"/>
                <a:stretch>
                  <a:fillRect/>
                </a:stretch>
              </p:blipFill>
              <p:spPr>
                <a:xfrm>
                  <a:off x="4942150" y="1325263"/>
                  <a:ext cx="107640" cy="21492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7" name="Ink 6">
                  <a:extLst>
                    <a:ext uri="{FF2B5EF4-FFF2-40B4-BE49-F238E27FC236}">
                      <a16:creationId xmlns:a16="http://schemas.microsoft.com/office/drawing/2014/main" id="{4788207F-4E17-0845-91AA-F9ADA4538062}"/>
                    </a:ext>
                  </a:extLst>
                </p14:cNvPr>
                <p14:cNvContentPartPr/>
                <p14:nvPr/>
              </p14:nvContentPartPr>
              <p14:xfrm>
                <a:off x="5092270" y="1025383"/>
                <a:ext cx="138600" cy="299520"/>
              </p14:xfrm>
            </p:contentPart>
          </mc:Choice>
          <mc:Fallback>
            <p:pic>
              <p:nvPicPr>
                <p:cNvPr id="7" name="Ink 6">
                  <a:extLst>
                    <a:ext uri="{FF2B5EF4-FFF2-40B4-BE49-F238E27FC236}">
                      <a16:creationId xmlns:a16="http://schemas.microsoft.com/office/drawing/2014/main" id="{4788207F-4E17-0845-91AA-F9ADA4538062}"/>
                    </a:ext>
                  </a:extLst>
                </p:cNvPr>
                <p:cNvPicPr/>
                <p:nvPr/>
              </p:nvPicPr>
              <p:blipFill>
                <a:blip r:embed="rId13"/>
                <a:stretch>
                  <a:fillRect/>
                </a:stretch>
              </p:blipFill>
              <p:spPr>
                <a:xfrm>
                  <a:off x="5061310" y="994423"/>
                  <a:ext cx="200160" cy="36108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8" name="Ink 7">
                  <a:extLst>
                    <a:ext uri="{FF2B5EF4-FFF2-40B4-BE49-F238E27FC236}">
                      <a16:creationId xmlns:a16="http://schemas.microsoft.com/office/drawing/2014/main" id="{0CC277A3-DFB3-134A-88EA-28DB041F9251}"/>
                    </a:ext>
                  </a:extLst>
                </p14:cNvPr>
                <p14:cNvContentPartPr/>
                <p14:nvPr/>
              </p14:nvContentPartPr>
              <p14:xfrm>
                <a:off x="5253190" y="1041943"/>
                <a:ext cx="111600" cy="413280"/>
              </p14:xfrm>
            </p:contentPart>
          </mc:Choice>
          <mc:Fallback>
            <p:pic>
              <p:nvPicPr>
                <p:cNvPr id="8" name="Ink 7">
                  <a:extLst>
                    <a:ext uri="{FF2B5EF4-FFF2-40B4-BE49-F238E27FC236}">
                      <a16:creationId xmlns:a16="http://schemas.microsoft.com/office/drawing/2014/main" id="{0CC277A3-DFB3-134A-88EA-28DB041F9251}"/>
                    </a:ext>
                  </a:extLst>
                </p:cNvPr>
                <p:cNvPicPr/>
                <p:nvPr/>
              </p:nvPicPr>
              <p:blipFill>
                <a:blip r:embed="rId15"/>
                <a:stretch>
                  <a:fillRect/>
                </a:stretch>
              </p:blipFill>
              <p:spPr>
                <a:xfrm>
                  <a:off x="5222590" y="1011343"/>
                  <a:ext cx="173160" cy="47484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9" name="Ink 8">
                  <a:extLst>
                    <a:ext uri="{FF2B5EF4-FFF2-40B4-BE49-F238E27FC236}">
                      <a16:creationId xmlns:a16="http://schemas.microsoft.com/office/drawing/2014/main" id="{8E597A17-69E5-2A41-8A57-FAB97B4A2630}"/>
                    </a:ext>
                  </a:extLst>
                </p14:cNvPr>
                <p14:cNvContentPartPr/>
                <p14:nvPr/>
              </p14:nvContentPartPr>
              <p14:xfrm>
                <a:off x="5560630" y="792823"/>
                <a:ext cx="225000" cy="798480"/>
              </p14:xfrm>
            </p:contentPart>
          </mc:Choice>
          <mc:Fallback>
            <p:pic>
              <p:nvPicPr>
                <p:cNvPr id="9" name="Ink 8">
                  <a:extLst>
                    <a:ext uri="{FF2B5EF4-FFF2-40B4-BE49-F238E27FC236}">
                      <a16:creationId xmlns:a16="http://schemas.microsoft.com/office/drawing/2014/main" id="{8E597A17-69E5-2A41-8A57-FAB97B4A2630}"/>
                    </a:ext>
                  </a:extLst>
                </p:cNvPr>
                <p:cNvPicPr/>
                <p:nvPr/>
              </p:nvPicPr>
              <p:blipFill>
                <a:blip r:embed="rId17"/>
                <a:stretch>
                  <a:fillRect/>
                </a:stretch>
              </p:blipFill>
              <p:spPr>
                <a:xfrm>
                  <a:off x="5530030" y="762223"/>
                  <a:ext cx="286200" cy="86004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0" name="Ink 9">
                  <a:extLst>
                    <a:ext uri="{FF2B5EF4-FFF2-40B4-BE49-F238E27FC236}">
                      <a16:creationId xmlns:a16="http://schemas.microsoft.com/office/drawing/2014/main" id="{F6777435-F951-9646-A335-C95E7611179D}"/>
                    </a:ext>
                  </a:extLst>
                </p14:cNvPr>
                <p14:cNvContentPartPr/>
                <p14:nvPr/>
              </p14:nvContentPartPr>
              <p14:xfrm>
                <a:off x="6031510" y="1070743"/>
                <a:ext cx="244440" cy="51840"/>
              </p14:xfrm>
            </p:contentPart>
          </mc:Choice>
          <mc:Fallback>
            <p:pic>
              <p:nvPicPr>
                <p:cNvPr id="10" name="Ink 9">
                  <a:extLst>
                    <a:ext uri="{FF2B5EF4-FFF2-40B4-BE49-F238E27FC236}">
                      <a16:creationId xmlns:a16="http://schemas.microsoft.com/office/drawing/2014/main" id="{F6777435-F951-9646-A335-C95E7611179D}"/>
                    </a:ext>
                  </a:extLst>
                </p:cNvPr>
                <p:cNvPicPr/>
                <p:nvPr/>
              </p:nvPicPr>
              <p:blipFill>
                <a:blip r:embed="rId19"/>
                <a:stretch>
                  <a:fillRect/>
                </a:stretch>
              </p:blipFill>
              <p:spPr>
                <a:xfrm>
                  <a:off x="6000910" y="1040143"/>
                  <a:ext cx="306000" cy="11304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1" name="Ink 10">
                  <a:extLst>
                    <a:ext uri="{FF2B5EF4-FFF2-40B4-BE49-F238E27FC236}">
                      <a16:creationId xmlns:a16="http://schemas.microsoft.com/office/drawing/2014/main" id="{7E4D471E-5490-E848-ADD1-587A0A7FD7E6}"/>
                    </a:ext>
                  </a:extLst>
                </p14:cNvPr>
                <p14:cNvContentPartPr/>
                <p14:nvPr/>
              </p14:nvContentPartPr>
              <p14:xfrm>
                <a:off x="5987230" y="1345783"/>
                <a:ext cx="266400" cy="46440"/>
              </p14:xfrm>
            </p:contentPart>
          </mc:Choice>
          <mc:Fallback>
            <p:pic>
              <p:nvPicPr>
                <p:cNvPr id="11" name="Ink 10">
                  <a:extLst>
                    <a:ext uri="{FF2B5EF4-FFF2-40B4-BE49-F238E27FC236}">
                      <a16:creationId xmlns:a16="http://schemas.microsoft.com/office/drawing/2014/main" id="{7E4D471E-5490-E848-ADD1-587A0A7FD7E6}"/>
                    </a:ext>
                  </a:extLst>
                </p:cNvPr>
                <p:cNvPicPr/>
                <p:nvPr/>
              </p:nvPicPr>
              <p:blipFill>
                <a:blip r:embed="rId21"/>
                <a:stretch>
                  <a:fillRect/>
                </a:stretch>
              </p:blipFill>
              <p:spPr>
                <a:xfrm>
                  <a:off x="5956630" y="1314823"/>
                  <a:ext cx="327960" cy="10764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22">
            <p14:nvContentPartPr>
              <p14:cNvPr id="12" name="Ink 11">
                <a:extLst>
                  <a:ext uri="{FF2B5EF4-FFF2-40B4-BE49-F238E27FC236}">
                    <a16:creationId xmlns:a16="http://schemas.microsoft.com/office/drawing/2014/main" id="{611B678C-484D-5E4F-B4BD-3EDCA51417FB}"/>
                  </a:ext>
                </a:extLst>
              </p14:cNvPr>
              <p14:cNvContentPartPr/>
              <p14:nvPr/>
            </p14:nvContentPartPr>
            <p14:xfrm>
              <a:off x="6931510" y="841783"/>
              <a:ext cx="699840" cy="624600"/>
            </p14:xfrm>
          </p:contentPart>
        </mc:Choice>
        <mc:Fallback>
          <p:pic>
            <p:nvPicPr>
              <p:cNvPr id="12" name="Ink 11">
                <a:extLst>
                  <a:ext uri="{FF2B5EF4-FFF2-40B4-BE49-F238E27FC236}">
                    <a16:creationId xmlns:a16="http://schemas.microsoft.com/office/drawing/2014/main" id="{611B678C-484D-5E4F-B4BD-3EDCA51417FB}"/>
                  </a:ext>
                </a:extLst>
              </p:cNvPr>
              <p:cNvPicPr/>
              <p:nvPr/>
            </p:nvPicPr>
            <p:blipFill>
              <a:blip r:embed="rId23"/>
              <a:stretch>
                <a:fillRect/>
              </a:stretch>
            </p:blipFill>
            <p:spPr>
              <a:xfrm>
                <a:off x="6900910" y="811183"/>
                <a:ext cx="761400" cy="686160"/>
              </a:xfrm>
              <a:prstGeom prst="rect">
                <a:avLst/>
              </a:prstGeom>
            </p:spPr>
          </p:pic>
        </mc:Fallback>
      </mc:AlternateContent>
      <p:grpSp>
        <p:nvGrpSpPr>
          <p:cNvPr id="34" name="Group 33">
            <a:extLst>
              <a:ext uri="{FF2B5EF4-FFF2-40B4-BE49-F238E27FC236}">
                <a16:creationId xmlns:a16="http://schemas.microsoft.com/office/drawing/2014/main" id="{6BCDA1C2-B44C-6446-B232-22FA299651D9}"/>
              </a:ext>
            </a:extLst>
          </p:cNvPr>
          <p:cNvGrpSpPr/>
          <p:nvPr/>
        </p:nvGrpSpPr>
        <p:grpSpPr>
          <a:xfrm>
            <a:off x="8316790" y="430663"/>
            <a:ext cx="3623040" cy="811080"/>
            <a:chOff x="8316790" y="430663"/>
            <a:chExt cx="3623040" cy="811080"/>
          </a:xfrm>
        </p:grpSpPr>
        <mc:AlternateContent xmlns:mc="http://schemas.openxmlformats.org/markup-compatibility/2006">
          <mc:Choice xmlns:p14="http://schemas.microsoft.com/office/powerpoint/2010/main" Requires="p14">
            <p:contentPart p14:bwMode="auto" r:id="rId24">
              <p14:nvContentPartPr>
                <p14:cNvPr id="13" name="Ink 12">
                  <a:extLst>
                    <a:ext uri="{FF2B5EF4-FFF2-40B4-BE49-F238E27FC236}">
                      <a16:creationId xmlns:a16="http://schemas.microsoft.com/office/drawing/2014/main" id="{1D9010B3-418F-B345-8699-41BE8F0479C3}"/>
                    </a:ext>
                  </a:extLst>
                </p14:cNvPr>
                <p14:cNvContentPartPr/>
                <p14:nvPr/>
              </p14:nvContentPartPr>
              <p14:xfrm>
                <a:off x="8316790" y="800383"/>
                <a:ext cx="176400" cy="441360"/>
              </p14:xfrm>
            </p:contentPart>
          </mc:Choice>
          <mc:Fallback>
            <p:pic>
              <p:nvPicPr>
                <p:cNvPr id="13" name="Ink 12">
                  <a:extLst>
                    <a:ext uri="{FF2B5EF4-FFF2-40B4-BE49-F238E27FC236}">
                      <a16:creationId xmlns:a16="http://schemas.microsoft.com/office/drawing/2014/main" id="{1D9010B3-418F-B345-8699-41BE8F0479C3}"/>
                    </a:ext>
                  </a:extLst>
                </p:cNvPr>
                <p:cNvPicPr/>
                <p:nvPr/>
              </p:nvPicPr>
              <p:blipFill>
                <a:blip r:embed="rId25"/>
                <a:stretch>
                  <a:fillRect/>
                </a:stretch>
              </p:blipFill>
              <p:spPr>
                <a:xfrm>
                  <a:off x="8286190" y="769783"/>
                  <a:ext cx="237600" cy="50256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14" name="Ink 13">
                  <a:extLst>
                    <a:ext uri="{FF2B5EF4-FFF2-40B4-BE49-F238E27FC236}">
                      <a16:creationId xmlns:a16="http://schemas.microsoft.com/office/drawing/2014/main" id="{B542E0A1-AF5F-7C40-9A82-1B0B3E72CF9E}"/>
                    </a:ext>
                  </a:extLst>
                </p14:cNvPr>
                <p14:cNvContentPartPr/>
                <p14:nvPr/>
              </p14:nvContentPartPr>
              <p14:xfrm>
                <a:off x="8642950" y="928183"/>
                <a:ext cx="247320" cy="218520"/>
              </p14:xfrm>
            </p:contentPart>
          </mc:Choice>
          <mc:Fallback>
            <p:pic>
              <p:nvPicPr>
                <p:cNvPr id="14" name="Ink 13">
                  <a:extLst>
                    <a:ext uri="{FF2B5EF4-FFF2-40B4-BE49-F238E27FC236}">
                      <a16:creationId xmlns:a16="http://schemas.microsoft.com/office/drawing/2014/main" id="{B542E0A1-AF5F-7C40-9A82-1B0B3E72CF9E}"/>
                    </a:ext>
                  </a:extLst>
                </p:cNvPr>
                <p:cNvPicPr/>
                <p:nvPr/>
              </p:nvPicPr>
              <p:blipFill>
                <a:blip r:embed="rId27"/>
                <a:stretch>
                  <a:fillRect/>
                </a:stretch>
              </p:blipFill>
              <p:spPr>
                <a:xfrm>
                  <a:off x="8612350" y="897583"/>
                  <a:ext cx="308520" cy="27972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15" name="Ink 14">
                  <a:extLst>
                    <a:ext uri="{FF2B5EF4-FFF2-40B4-BE49-F238E27FC236}">
                      <a16:creationId xmlns:a16="http://schemas.microsoft.com/office/drawing/2014/main" id="{3EE2E9FD-27DE-3345-AEA4-006F2C7AE3B1}"/>
                    </a:ext>
                  </a:extLst>
                </p14:cNvPr>
                <p14:cNvContentPartPr/>
                <p14:nvPr/>
              </p14:nvContentPartPr>
              <p14:xfrm>
                <a:off x="8961910" y="1153903"/>
                <a:ext cx="16560" cy="66240"/>
              </p14:xfrm>
            </p:contentPart>
          </mc:Choice>
          <mc:Fallback>
            <p:pic>
              <p:nvPicPr>
                <p:cNvPr id="15" name="Ink 14">
                  <a:extLst>
                    <a:ext uri="{FF2B5EF4-FFF2-40B4-BE49-F238E27FC236}">
                      <a16:creationId xmlns:a16="http://schemas.microsoft.com/office/drawing/2014/main" id="{3EE2E9FD-27DE-3345-AEA4-006F2C7AE3B1}"/>
                    </a:ext>
                  </a:extLst>
                </p:cNvPr>
                <p:cNvPicPr/>
                <p:nvPr/>
              </p:nvPicPr>
              <p:blipFill>
                <a:blip r:embed="rId29"/>
                <a:stretch>
                  <a:fillRect/>
                </a:stretch>
              </p:blipFill>
              <p:spPr>
                <a:xfrm>
                  <a:off x="8931310" y="1123303"/>
                  <a:ext cx="77760" cy="12744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16" name="Ink 15">
                  <a:extLst>
                    <a:ext uri="{FF2B5EF4-FFF2-40B4-BE49-F238E27FC236}">
                      <a16:creationId xmlns:a16="http://schemas.microsoft.com/office/drawing/2014/main" id="{2CC4198B-8B28-0D49-84A8-99DDCADC46C2}"/>
                    </a:ext>
                  </a:extLst>
                </p14:cNvPr>
                <p14:cNvContentPartPr/>
                <p14:nvPr/>
              </p14:nvContentPartPr>
              <p14:xfrm>
                <a:off x="9061270" y="902623"/>
                <a:ext cx="346320" cy="73440"/>
              </p14:xfrm>
            </p:contentPart>
          </mc:Choice>
          <mc:Fallback>
            <p:pic>
              <p:nvPicPr>
                <p:cNvPr id="16" name="Ink 15">
                  <a:extLst>
                    <a:ext uri="{FF2B5EF4-FFF2-40B4-BE49-F238E27FC236}">
                      <a16:creationId xmlns:a16="http://schemas.microsoft.com/office/drawing/2014/main" id="{2CC4198B-8B28-0D49-84A8-99DDCADC46C2}"/>
                    </a:ext>
                  </a:extLst>
                </p:cNvPr>
                <p:cNvPicPr/>
                <p:nvPr/>
              </p:nvPicPr>
              <p:blipFill>
                <a:blip r:embed="rId31"/>
                <a:stretch>
                  <a:fillRect/>
                </a:stretch>
              </p:blipFill>
              <p:spPr>
                <a:xfrm>
                  <a:off x="9030670" y="872023"/>
                  <a:ext cx="407880" cy="13464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17" name="Ink 16">
                  <a:extLst>
                    <a:ext uri="{FF2B5EF4-FFF2-40B4-BE49-F238E27FC236}">
                      <a16:creationId xmlns:a16="http://schemas.microsoft.com/office/drawing/2014/main" id="{98FDA69E-2197-9C45-83B2-BE1C5D2D0D8F}"/>
                    </a:ext>
                  </a:extLst>
                </p14:cNvPr>
                <p14:cNvContentPartPr/>
                <p14:nvPr/>
              </p14:nvContentPartPr>
              <p14:xfrm>
                <a:off x="9460150" y="833503"/>
                <a:ext cx="165240" cy="224280"/>
              </p14:xfrm>
            </p:contentPart>
          </mc:Choice>
          <mc:Fallback>
            <p:pic>
              <p:nvPicPr>
                <p:cNvPr id="17" name="Ink 16">
                  <a:extLst>
                    <a:ext uri="{FF2B5EF4-FFF2-40B4-BE49-F238E27FC236}">
                      <a16:creationId xmlns:a16="http://schemas.microsoft.com/office/drawing/2014/main" id="{98FDA69E-2197-9C45-83B2-BE1C5D2D0D8F}"/>
                    </a:ext>
                  </a:extLst>
                </p:cNvPr>
                <p:cNvPicPr/>
                <p:nvPr/>
              </p:nvPicPr>
              <p:blipFill>
                <a:blip r:embed="rId33"/>
                <a:stretch>
                  <a:fillRect/>
                </a:stretch>
              </p:blipFill>
              <p:spPr>
                <a:xfrm>
                  <a:off x="9429550" y="802903"/>
                  <a:ext cx="226800" cy="28548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18" name="Ink 17">
                  <a:extLst>
                    <a:ext uri="{FF2B5EF4-FFF2-40B4-BE49-F238E27FC236}">
                      <a16:creationId xmlns:a16="http://schemas.microsoft.com/office/drawing/2014/main" id="{6E1E5F02-BC98-C14D-9E0C-BD5623AA3FCC}"/>
                    </a:ext>
                  </a:extLst>
                </p14:cNvPr>
                <p14:cNvContentPartPr/>
                <p14:nvPr/>
              </p14:nvContentPartPr>
              <p14:xfrm>
                <a:off x="9456910" y="855463"/>
                <a:ext cx="154800" cy="271440"/>
              </p14:xfrm>
            </p:contentPart>
          </mc:Choice>
          <mc:Fallback>
            <p:pic>
              <p:nvPicPr>
                <p:cNvPr id="18" name="Ink 17">
                  <a:extLst>
                    <a:ext uri="{FF2B5EF4-FFF2-40B4-BE49-F238E27FC236}">
                      <a16:creationId xmlns:a16="http://schemas.microsoft.com/office/drawing/2014/main" id="{6E1E5F02-BC98-C14D-9E0C-BD5623AA3FCC}"/>
                    </a:ext>
                  </a:extLst>
                </p:cNvPr>
                <p:cNvPicPr/>
                <p:nvPr/>
              </p:nvPicPr>
              <p:blipFill>
                <a:blip r:embed="rId35"/>
                <a:stretch>
                  <a:fillRect/>
                </a:stretch>
              </p:blipFill>
              <p:spPr>
                <a:xfrm>
                  <a:off x="9426310" y="824863"/>
                  <a:ext cx="216360" cy="33264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19" name="Ink 18">
                  <a:extLst>
                    <a:ext uri="{FF2B5EF4-FFF2-40B4-BE49-F238E27FC236}">
                      <a16:creationId xmlns:a16="http://schemas.microsoft.com/office/drawing/2014/main" id="{1F3173E3-76C9-424B-947E-E772F1F3CC53}"/>
                    </a:ext>
                  </a:extLst>
                </p14:cNvPr>
                <p14:cNvContentPartPr/>
                <p14:nvPr/>
              </p14:nvContentPartPr>
              <p14:xfrm>
                <a:off x="9498310" y="715063"/>
                <a:ext cx="219960" cy="25560"/>
              </p14:xfrm>
            </p:contentPart>
          </mc:Choice>
          <mc:Fallback>
            <p:pic>
              <p:nvPicPr>
                <p:cNvPr id="19" name="Ink 18">
                  <a:extLst>
                    <a:ext uri="{FF2B5EF4-FFF2-40B4-BE49-F238E27FC236}">
                      <a16:creationId xmlns:a16="http://schemas.microsoft.com/office/drawing/2014/main" id="{1F3173E3-76C9-424B-947E-E772F1F3CC53}"/>
                    </a:ext>
                  </a:extLst>
                </p:cNvPr>
                <p:cNvPicPr/>
                <p:nvPr/>
              </p:nvPicPr>
              <p:blipFill>
                <a:blip r:embed="rId37"/>
                <a:stretch>
                  <a:fillRect/>
                </a:stretch>
              </p:blipFill>
              <p:spPr>
                <a:xfrm>
                  <a:off x="9467710" y="684463"/>
                  <a:ext cx="281520" cy="8676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20" name="Ink 19">
                  <a:extLst>
                    <a:ext uri="{FF2B5EF4-FFF2-40B4-BE49-F238E27FC236}">
                      <a16:creationId xmlns:a16="http://schemas.microsoft.com/office/drawing/2014/main" id="{4E14EEF2-5F6A-8B47-987F-7C5F5CC6D48D}"/>
                    </a:ext>
                  </a:extLst>
                </p14:cNvPr>
                <p14:cNvContentPartPr/>
                <p14:nvPr/>
              </p14:nvContentPartPr>
              <p14:xfrm>
                <a:off x="9830230" y="609583"/>
                <a:ext cx="209880" cy="572400"/>
              </p14:xfrm>
            </p:contentPart>
          </mc:Choice>
          <mc:Fallback>
            <p:pic>
              <p:nvPicPr>
                <p:cNvPr id="20" name="Ink 19">
                  <a:extLst>
                    <a:ext uri="{FF2B5EF4-FFF2-40B4-BE49-F238E27FC236}">
                      <a16:creationId xmlns:a16="http://schemas.microsoft.com/office/drawing/2014/main" id="{4E14EEF2-5F6A-8B47-987F-7C5F5CC6D48D}"/>
                    </a:ext>
                  </a:extLst>
                </p:cNvPr>
                <p:cNvPicPr/>
                <p:nvPr/>
              </p:nvPicPr>
              <p:blipFill>
                <a:blip r:embed="rId39"/>
                <a:stretch>
                  <a:fillRect/>
                </a:stretch>
              </p:blipFill>
              <p:spPr>
                <a:xfrm>
                  <a:off x="9799630" y="578983"/>
                  <a:ext cx="271440" cy="63396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21" name="Ink 20">
                  <a:extLst>
                    <a:ext uri="{FF2B5EF4-FFF2-40B4-BE49-F238E27FC236}">
                      <a16:creationId xmlns:a16="http://schemas.microsoft.com/office/drawing/2014/main" id="{95F3D125-8467-744A-A90D-491B72CC9029}"/>
                    </a:ext>
                  </a:extLst>
                </p14:cNvPr>
                <p14:cNvContentPartPr/>
                <p14:nvPr/>
              </p14:nvContentPartPr>
              <p14:xfrm>
                <a:off x="10255750" y="572503"/>
                <a:ext cx="159480" cy="470520"/>
              </p14:xfrm>
            </p:contentPart>
          </mc:Choice>
          <mc:Fallback>
            <p:pic>
              <p:nvPicPr>
                <p:cNvPr id="21" name="Ink 20">
                  <a:extLst>
                    <a:ext uri="{FF2B5EF4-FFF2-40B4-BE49-F238E27FC236}">
                      <a16:creationId xmlns:a16="http://schemas.microsoft.com/office/drawing/2014/main" id="{95F3D125-8467-744A-A90D-491B72CC9029}"/>
                    </a:ext>
                  </a:extLst>
                </p:cNvPr>
                <p:cNvPicPr/>
                <p:nvPr/>
              </p:nvPicPr>
              <p:blipFill>
                <a:blip r:embed="rId41"/>
                <a:stretch>
                  <a:fillRect/>
                </a:stretch>
              </p:blipFill>
              <p:spPr>
                <a:xfrm>
                  <a:off x="10225150" y="541543"/>
                  <a:ext cx="220680" cy="53172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22" name="Ink 21">
                  <a:extLst>
                    <a:ext uri="{FF2B5EF4-FFF2-40B4-BE49-F238E27FC236}">
                      <a16:creationId xmlns:a16="http://schemas.microsoft.com/office/drawing/2014/main" id="{E08B8D2D-7C39-8347-9D1A-830E2A06508F}"/>
                    </a:ext>
                  </a:extLst>
                </p14:cNvPr>
                <p14:cNvContentPartPr/>
                <p14:nvPr/>
              </p14:nvContentPartPr>
              <p14:xfrm>
                <a:off x="10543750" y="690583"/>
                <a:ext cx="232920" cy="414720"/>
              </p14:xfrm>
            </p:contentPart>
          </mc:Choice>
          <mc:Fallback>
            <p:pic>
              <p:nvPicPr>
                <p:cNvPr id="22" name="Ink 21">
                  <a:extLst>
                    <a:ext uri="{FF2B5EF4-FFF2-40B4-BE49-F238E27FC236}">
                      <a16:creationId xmlns:a16="http://schemas.microsoft.com/office/drawing/2014/main" id="{E08B8D2D-7C39-8347-9D1A-830E2A06508F}"/>
                    </a:ext>
                  </a:extLst>
                </p:cNvPr>
                <p:cNvPicPr/>
                <p:nvPr/>
              </p:nvPicPr>
              <p:blipFill>
                <a:blip r:embed="rId43"/>
                <a:stretch>
                  <a:fillRect/>
                </a:stretch>
              </p:blipFill>
              <p:spPr>
                <a:xfrm>
                  <a:off x="10513150" y="659983"/>
                  <a:ext cx="294120" cy="47628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23" name="Ink 22">
                  <a:extLst>
                    <a:ext uri="{FF2B5EF4-FFF2-40B4-BE49-F238E27FC236}">
                      <a16:creationId xmlns:a16="http://schemas.microsoft.com/office/drawing/2014/main" id="{AAE110BB-7E28-7D4F-B901-8947C75E5AF9}"/>
                    </a:ext>
                  </a:extLst>
                </p14:cNvPr>
                <p14:cNvContentPartPr/>
                <p14:nvPr/>
              </p14:nvContentPartPr>
              <p14:xfrm>
                <a:off x="10916350" y="992983"/>
                <a:ext cx="101160" cy="199440"/>
              </p14:xfrm>
            </p:contentPart>
          </mc:Choice>
          <mc:Fallback>
            <p:pic>
              <p:nvPicPr>
                <p:cNvPr id="23" name="Ink 22">
                  <a:extLst>
                    <a:ext uri="{FF2B5EF4-FFF2-40B4-BE49-F238E27FC236}">
                      <a16:creationId xmlns:a16="http://schemas.microsoft.com/office/drawing/2014/main" id="{AAE110BB-7E28-7D4F-B901-8947C75E5AF9}"/>
                    </a:ext>
                  </a:extLst>
                </p:cNvPr>
                <p:cNvPicPr/>
                <p:nvPr/>
              </p:nvPicPr>
              <p:blipFill>
                <a:blip r:embed="rId45"/>
                <a:stretch>
                  <a:fillRect/>
                </a:stretch>
              </p:blipFill>
              <p:spPr>
                <a:xfrm>
                  <a:off x="10885390" y="962383"/>
                  <a:ext cx="162360" cy="26064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24" name="Ink 23">
                  <a:extLst>
                    <a:ext uri="{FF2B5EF4-FFF2-40B4-BE49-F238E27FC236}">
                      <a16:creationId xmlns:a16="http://schemas.microsoft.com/office/drawing/2014/main" id="{475A5ED5-3329-7747-AD47-226C07497050}"/>
                    </a:ext>
                  </a:extLst>
                </p14:cNvPr>
                <p14:cNvContentPartPr/>
                <p14:nvPr/>
              </p14:nvContentPartPr>
              <p14:xfrm>
                <a:off x="10989790" y="821623"/>
                <a:ext cx="16920" cy="16200"/>
              </p14:xfrm>
            </p:contentPart>
          </mc:Choice>
          <mc:Fallback>
            <p:pic>
              <p:nvPicPr>
                <p:cNvPr id="24" name="Ink 23">
                  <a:extLst>
                    <a:ext uri="{FF2B5EF4-FFF2-40B4-BE49-F238E27FC236}">
                      <a16:creationId xmlns:a16="http://schemas.microsoft.com/office/drawing/2014/main" id="{475A5ED5-3329-7747-AD47-226C07497050}"/>
                    </a:ext>
                  </a:extLst>
                </p:cNvPr>
                <p:cNvPicPr/>
                <p:nvPr/>
              </p:nvPicPr>
              <p:blipFill>
                <a:blip r:embed="rId47"/>
                <a:stretch>
                  <a:fillRect/>
                </a:stretch>
              </p:blipFill>
              <p:spPr>
                <a:xfrm>
                  <a:off x="10959190" y="791023"/>
                  <a:ext cx="78480" cy="7776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25" name="Ink 24">
                  <a:extLst>
                    <a:ext uri="{FF2B5EF4-FFF2-40B4-BE49-F238E27FC236}">
                      <a16:creationId xmlns:a16="http://schemas.microsoft.com/office/drawing/2014/main" id="{40D88858-4153-254B-86F0-A6F844976EC8}"/>
                    </a:ext>
                  </a:extLst>
                </p14:cNvPr>
                <p14:cNvContentPartPr/>
                <p14:nvPr/>
              </p14:nvContentPartPr>
              <p14:xfrm>
                <a:off x="11176630" y="857623"/>
                <a:ext cx="228960" cy="52920"/>
              </p14:xfrm>
            </p:contentPart>
          </mc:Choice>
          <mc:Fallback>
            <p:pic>
              <p:nvPicPr>
                <p:cNvPr id="25" name="Ink 24">
                  <a:extLst>
                    <a:ext uri="{FF2B5EF4-FFF2-40B4-BE49-F238E27FC236}">
                      <a16:creationId xmlns:a16="http://schemas.microsoft.com/office/drawing/2014/main" id="{40D88858-4153-254B-86F0-A6F844976EC8}"/>
                    </a:ext>
                  </a:extLst>
                </p:cNvPr>
                <p:cNvPicPr/>
                <p:nvPr/>
              </p:nvPicPr>
              <p:blipFill>
                <a:blip r:embed="rId49"/>
                <a:stretch>
                  <a:fillRect/>
                </a:stretch>
              </p:blipFill>
              <p:spPr>
                <a:xfrm>
                  <a:off x="11146030" y="827023"/>
                  <a:ext cx="290160" cy="11412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26" name="Ink 25">
                  <a:extLst>
                    <a:ext uri="{FF2B5EF4-FFF2-40B4-BE49-F238E27FC236}">
                      <a16:creationId xmlns:a16="http://schemas.microsoft.com/office/drawing/2014/main" id="{5EF0BD43-5EDB-AD46-9AC8-0B42CC567BBF}"/>
                    </a:ext>
                  </a:extLst>
                </p14:cNvPr>
                <p14:cNvContentPartPr/>
                <p14:nvPr/>
              </p14:nvContentPartPr>
              <p14:xfrm>
                <a:off x="11519350" y="686983"/>
                <a:ext cx="250560" cy="508680"/>
              </p14:xfrm>
            </p:contentPart>
          </mc:Choice>
          <mc:Fallback>
            <p:pic>
              <p:nvPicPr>
                <p:cNvPr id="26" name="Ink 25">
                  <a:extLst>
                    <a:ext uri="{FF2B5EF4-FFF2-40B4-BE49-F238E27FC236}">
                      <a16:creationId xmlns:a16="http://schemas.microsoft.com/office/drawing/2014/main" id="{5EF0BD43-5EDB-AD46-9AC8-0B42CC567BBF}"/>
                    </a:ext>
                  </a:extLst>
                </p:cNvPr>
                <p:cNvPicPr/>
                <p:nvPr/>
              </p:nvPicPr>
              <p:blipFill>
                <a:blip r:embed="rId51"/>
                <a:stretch>
                  <a:fillRect/>
                </a:stretch>
              </p:blipFill>
              <p:spPr>
                <a:xfrm>
                  <a:off x="11488750" y="656383"/>
                  <a:ext cx="311760" cy="56988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27" name="Ink 26">
                  <a:extLst>
                    <a:ext uri="{FF2B5EF4-FFF2-40B4-BE49-F238E27FC236}">
                      <a16:creationId xmlns:a16="http://schemas.microsoft.com/office/drawing/2014/main" id="{AF0F65A8-8152-B94E-8B76-2633B4E1D95C}"/>
                    </a:ext>
                  </a:extLst>
                </p14:cNvPr>
                <p14:cNvContentPartPr/>
                <p14:nvPr/>
              </p14:nvContentPartPr>
              <p14:xfrm>
                <a:off x="11363830" y="562063"/>
                <a:ext cx="256680" cy="38520"/>
              </p14:xfrm>
            </p:contentPart>
          </mc:Choice>
          <mc:Fallback>
            <p:pic>
              <p:nvPicPr>
                <p:cNvPr id="27" name="Ink 26">
                  <a:extLst>
                    <a:ext uri="{FF2B5EF4-FFF2-40B4-BE49-F238E27FC236}">
                      <a16:creationId xmlns:a16="http://schemas.microsoft.com/office/drawing/2014/main" id="{AF0F65A8-8152-B94E-8B76-2633B4E1D95C}"/>
                    </a:ext>
                  </a:extLst>
                </p:cNvPr>
                <p:cNvPicPr/>
                <p:nvPr/>
              </p:nvPicPr>
              <p:blipFill>
                <a:blip r:embed="rId53"/>
                <a:stretch>
                  <a:fillRect/>
                </a:stretch>
              </p:blipFill>
              <p:spPr>
                <a:xfrm>
                  <a:off x="11333230" y="531103"/>
                  <a:ext cx="317880" cy="9972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28" name="Ink 27">
                  <a:extLst>
                    <a:ext uri="{FF2B5EF4-FFF2-40B4-BE49-F238E27FC236}">
                      <a16:creationId xmlns:a16="http://schemas.microsoft.com/office/drawing/2014/main" id="{F1329563-3E5A-BA45-B761-3CBC40AC8CCE}"/>
                    </a:ext>
                  </a:extLst>
                </p14:cNvPr>
                <p14:cNvContentPartPr/>
                <p14:nvPr/>
              </p14:nvContentPartPr>
              <p14:xfrm>
                <a:off x="11751190" y="430663"/>
                <a:ext cx="188640" cy="738000"/>
              </p14:xfrm>
            </p:contentPart>
          </mc:Choice>
          <mc:Fallback>
            <p:pic>
              <p:nvPicPr>
                <p:cNvPr id="28" name="Ink 27">
                  <a:extLst>
                    <a:ext uri="{FF2B5EF4-FFF2-40B4-BE49-F238E27FC236}">
                      <a16:creationId xmlns:a16="http://schemas.microsoft.com/office/drawing/2014/main" id="{F1329563-3E5A-BA45-B761-3CBC40AC8CCE}"/>
                    </a:ext>
                  </a:extLst>
                </p:cNvPr>
                <p:cNvPicPr/>
                <p:nvPr/>
              </p:nvPicPr>
              <p:blipFill>
                <a:blip r:embed="rId55"/>
                <a:stretch>
                  <a:fillRect/>
                </a:stretch>
              </p:blipFill>
              <p:spPr>
                <a:xfrm>
                  <a:off x="11720590" y="400063"/>
                  <a:ext cx="250200" cy="799560"/>
                </a:xfrm>
                <a:prstGeom prst="rect">
                  <a:avLst/>
                </a:prstGeom>
              </p:spPr>
            </p:pic>
          </mc:Fallback>
        </mc:AlternateContent>
      </p:grpSp>
      <p:grpSp>
        <p:nvGrpSpPr>
          <p:cNvPr id="37" name="Group 36">
            <a:extLst>
              <a:ext uri="{FF2B5EF4-FFF2-40B4-BE49-F238E27FC236}">
                <a16:creationId xmlns:a16="http://schemas.microsoft.com/office/drawing/2014/main" id="{C65FC3FF-93AF-AA4D-BD21-CB1B1A13F541}"/>
              </a:ext>
            </a:extLst>
          </p:cNvPr>
          <p:cNvGrpSpPr/>
          <p:nvPr/>
        </p:nvGrpSpPr>
        <p:grpSpPr>
          <a:xfrm>
            <a:off x="7808830" y="1623343"/>
            <a:ext cx="3663360" cy="984240"/>
            <a:chOff x="7808830" y="1623343"/>
            <a:chExt cx="3663360" cy="984240"/>
          </a:xfrm>
        </p:grpSpPr>
        <mc:AlternateContent xmlns:mc="http://schemas.openxmlformats.org/markup-compatibility/2006">
          <mc:Choice xmlns:p14="http://schemas.microsoft.com/office/powerpoint/2010/main" Requires="p14">
            <p:contentPart p14:bwMode="auto" r:id="rId56">
              <p14:nvContentPartPr>
                <p14:cNvPr id="29" name="Ink 28">
                  <a:extLst>
                    <a:ext uri="{FF2B5EF4-FFF2-40B4-BE49-F238E27FC236}">
                      <a16:creationId xmlns:a16="http://schemas.microsoft.com/office/drawing/2014/main" id="{DFF26E57-C9A5-104F-AB18-26F2AFDFC416}"/>
                    </a:ext>
                  </a:extLst>
                </p14:cNvPr>
                <p14:cNvContentPartPr/>
                <p14:nvPr/>
              </p14:nvContentPartPr>
              <p14:xfrm>
                <a:off x="7808830" y="1623343"/>
                <a:ext cx="3663360" cy="243360"/>
              </p14:xfrm>
            </p:contentPart>
          </mc:Choice>
          <mc:Fallback>
            <p:pic>
              <p:nvPicPr>
                <p:cNvPr id="29" name="Ink 28">
                  <a:extLst>
                    <a:ext uri="{FF2B5EF4-FFF2-40B4-BE49-F238E27FC236}">
                      <a16:creationId xmlns:a16="http://schemas.microsoft.com/office/drawing/2014/main" id="{DFF26E57-C9A5-104F-AB18-26F2AFDFC416}"/>
                    </a:ext>
                  </a:extLst>
                </p:cNvPr>
                <p:cNvPicPr/>
                <p:nvPr/>
              </p:nvPicPr>
              <p:blipFill>
                <a:blip r:embed="rId57"/>
                <a:stretch>
                  <a:fillRect/>
                </a:stretch>
              </p:blipFill>
              <p:spPr>
                <a:xfrm>
                  <a:off x="7778230" y="1592743"/>
                  <a:ext cx="3724560" cy="30456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30" name="Ink 29">
                  <a:extLst>
                    <a:ext uri="{FF2B5EF4-FFF2-40B4-BE49-F238E27FC236}">
                      <a16:creationId xmlns:a16="http://schemas.microsoft.com/office/drawing/2014/main" id="{CFC1B2C3-03F4-6D45-BE29-6A2982E31556}"/>
                    </a:ext>
                  </a:extLst>
                </p14:cNvPr>
                <p14:cNvContentPartPr/>
                <p14:nvPr/>
              </p14:nvContentPartPr>
              <p14:xfrm>
                <a:off x="9352510" y="1976863"/>
                <a:ext cx="342720" cy="288720"/>
              </p14:xfrm>
            </p:contentPart>
          </mc:Choice>
          <mc:Fallback>
            <p:pic>
              <p:nvPicPr>
                <p:cNvPr id="30" name="Ink 29">
                  <a:extLst>
                    <a:ext uri="{FF2B5EF4-FFF2-40B4-BE49-F238E27FC236}">
                      <a16:creationId xmlns:a16="http://schemas.microsoft.com/office/drawing/2014/main" id="{CFC1B2C3-03F4-6D45-BE29-6A2982E31556}"/>
                    </a:ext>
                  </a:extLst>
                </p:cNvPr>
                <p:cNvPicPr/>
                <p:nvPr/>
              </p:nvPicPr>
              <p:blipFill>
                <a:blip r:embed="rId59"/>
                <a:stretch>
                  <a:fillRect/>
                </a:stretch>
              </p:blipFill>
              <p:spPr>
                <a:xfrm>
                  <a:off x="9321910" y="1946263"/>
                  <a:ext cx="403920" cy="35028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31" name="Ink 30">
                  <a:extLst>
                    <a:ext uri="{FF2B5EF4-FFF2-40B4-BE49-F238E27FC236}">
                      <a16:creationId xmlns:a16="http://schemas.microsoft.com/office/drawing/2014/main" id="{C1372843-50E7-B640-AE78-6585E9B850DD}"/>
                    </a:ext>
                  </a:extLst>
                </p14:cNvPr>
                <p14:cNvContentPartPr/>
                <p14:nvPr/>
              </p14:nvContentPartPr>
              <p14:xfrm>
                <a:off x="9878830" y="2080543"/>
                <a:ext cx="173520" cy="23400"/>
              </p14:xfrm>
            </p:contentPart>
          </mc:Choice>
          <mc:Fallback>
            <p:pic>
              <p:nvPicPr>
                <p:cNvPr id="31" name="Ink 30">
                  <a:extLst>
                    <a:ext uri="{FF2B5EF4-FFF2-40B4-BE49-F238E27FC236}">
                      <a16:creationId xmlns:a16="http://schemas.microsoft.com/office/drawing/2014/main" id="{C1372843-50E7-B640-AE78-6585E9B850DD}"/>
                    </a:ext>
                  </a:extLst>
                </p:cNvPr>
                <p:cNvPicPr/>
                <p:nvPr/>
              </p:nvPicPr>
              <p:blipFill>
                <a:blip r:embed="rId61"/>
                <a:stretch>
                  <a:fillRect/>
                </a:stretch>
              </p:blipFill>
              <p:spPr>
                <a:xfrm>
                  <a:off x="9847870" y="2049943"/>
                  <a:ext cx="235080" cy="8496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32" name="Ink 31">
                  <a:extLst>
                    <a:ext uri="{FF2B5EF4-FFF2-40B4-BE49-F238E27FC236}">
                      <a16:creationId xmlns:a16="http://schemas.microsoft.com/office/drawing/2014/main" id="{C4A9852D-838B-CC42-A271-397D3A199BCC}"/>
                    </a:ext>
                  </a:extLst>
                </p14:cNvPr>
                <p14:cNvContentPartPr/>
                <p14:nvPr/>
              </p14:nvContentPartPr>
              <p14:xfrm>
                <a:off x="10200670" y="1936183"/>
                <a:ext cx="20880" cy="285840"/>
              </p14:xfrm>
            </p:contentPart>
          </mc:Choice>
          <mc:Fallback>
            <p:pic>
              <p:nvPicPr>
                <p:cNvPr id="32" name="Ink 31">
                  <a:extLst>
                    <a:ext uri="{FF2B5EF4-FFF2-40B4-BE49-F238E27FC236}">
                      <a16:creationId xmlns:a16="http://schemas.microsoft.com/office/drawing/2014/main" id="{C4A9852D-838B-CC42-A271-397D3A199BCC}"/>
                    </a:ext>
                  </a:extLst>
                </p:cNvPr>
                <p:cNvPicPr/>
                <p:nvPr/>
              </p:nvPicPr>
              <p:blipFill>
                <a:blip r:embed="rId63"/>
                <a:stretch>
                  <a:fillRect/>
                </a:stretch>
              </p:blipFill>
              <p:spPr>
                <a:xfrm>
                  <a:off x="10170070" y="1905223"/>
                  <a:ext cx="82080" cy="34704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36" name="Ink 35">
                  <a:extLst>
                    <a:ext uri="{FF2B5EF4-FFF2-40B4-BE49-F238E27FC236}">
                      <a16:creationId xmlns:a16="http://schemas.microsoft.com/office/drawing/2014/main" id="{A2F44F5F-585A-F844-8945-A0811FFC351C}"/>
                    </a:ext>
                  </a:extLst>
                </p14:cNvPr>
                <p14:cNvContentPartPr/>
                <p14:nvPr/>
              </p14:nvContentPartPr>
              <p14:xfrm>
                <a:off x="9106270" y="1670503"/>
                <a:ext cx="1565280" cy="937080"/>
              </p14:xfrm>
            </p:contentPart>
          </mc:Choice>
          <mc:Fallback>
            <p:pic>
              <p:nvPicPr>
                <p:cNvPr id="36" name="Ink 35">
                  <a:extLst>
                    <a:ext uri="{FF2B5EF4-FFF2-40B4-BE49-F238E27FC236}">
                      <a16:creationId xmlns:a16="http://schemas.microsoft.com/office/drawing/2014/main" id="{A2F44F5F-585A-F844-8945-A0811FFC351C}"/>
                    </a:ext>
                  </a:extLst>
                </p:cNvPr>
                <p:cNvPicPr/>
                <p:nvPr/>
              </p:nvPicPr>
              <p:blipFill>
                <a:blip r:embed="rId65"/>
                <a:stretch>
                  <a:fillRect/>
                </a:stretch>
              </p:blipFill>
              <p:spPr>
                <a:xfrm>
                  <a:off x="9075670" y="1639903"/>
                  <a:ext cx="1626840" cy="99864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66">
            <p14:nvContentPartPr>
              <p14:cNvPr id="46" name="Ink 45">
                <a:extLst>
                  <a:ext uri="{FF2B5EF4-FFF2-40B4-BE49-F238E27FC236}">
                    <a16:creationId xmlns:a16="http://schemas.microsoft.com/office/drawing/2014/main" id="{464AEEDE-6274-EF4A-9C32-402784D6BDF0}"/>
                  </a:ext>
                </a:extLst>
              </p14:cNvPr>
              <p14:cNvContentPartPr/>
              <p14:nvPr/>
            </p14:nvContentPartPr>
            <p14:xfrm>
              <a:off x="6532630" y="3284743"/>
              <a:ext cx="351720" cy="72720"/>
            </p14:xfrm>
          </p:contentPart>
        </mc:Choice>
        <mc:Fallback>
          <p:pic>
            <p:nvPicPr>
              <p:cNvPr id="46" name="Ink 45">
                <a:extLst>
                  <a:ext uri="{FF2B5EF4-FFF2-40B4-BE49-F238E27FC236}">
                    <a16:creationId xmlns:a16="http://schemas.microsoft.com/office/drawing/2014/main" id="{464AEEDE-6274-EF4A-9C32-402784D6BDF0}"/>
                  </a:ext>
                </a:extLst>
              </p:cNvPr>
              <p:cNvPicPr/>
              <p:nvPr/>
            </p:nvPicPr>
            <p:blipFill>
              <a:blip r:embed="rId67"/>
              <a:stretch>
                <a:fillRect/>
              </a:stretch>
            </p:blipFill>
            <p:spPr>
              <a:xfrm>
                <a:off x="6502030" y="3254143"/>
                <a:ext cx="413280" cy="133920"/>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47" name="Ink 46">
                <a:extLst>
                  <a:ext uri="{FF2B5EF4-FFF2-40B4-BE49-F238E27FC236}">
                    <a16:creationId xmlns:a16="http://schemas.microsoft.com/office/drawing/2014/main" id="{4E6EF9A4-F539-B349-9A62-C76BD896FE80}"/>
                  </a:ext>
                </a:extLst>
              </p14:cNvPr>
              <p14:cNvContentPartPr/>
              <p14:nvPr/>
            </p14:nvContentPartPr>
            <p14:xfrm>
              <a:off x="6640990" y="3625303"/>
              <a:ext cx="293760" cy="43920"/>
            </p14:xfrm>
          </p:contentPart>
        </mc:Choice>
        <mc:Fallback>
          <p:pic>
            <p:nvPicPr>
              <p:cNvPr id="47" name="Ink 46">
                <a:extLst>
                  <a:ext uri="{FF2B5EF4-FFF2-40B4-BE49-F238E27FC236}">
                    <a16:creationId xmlns:a16="http://schemas.microsoft.com/office/drawing/2014/main" id="{4E6EF9A4-F539-B349-9A62-C76BD896FE80}"/>
                  </a:ext>
                </a:extLst>
              </p:cNvPr>
              <p:cNvPicPr/>
              <p:nvPr/>
            </p:nvPicPr>
            <p:blipFill>
              <a:blip r:embed="rId69"/>
              <a:stretch>
                <a:fillRect/>
              </a:stretch>
            </p:blipFill>
            <p:spPr>
              <a:xfrm>
                <a:off x="6610390" y="3594703"/>
                <a:ext cx="354960" cy="105120"/>
              </a:xfrm>
              <a:prstGeom prst="rect">
                <a:avLst/>
              </a:prstGeom>
            </p:spPr>
          </p:pic>
        </mc:Fallback>
      </mc:AlternateContent>
      <p:grpSp>
        <p:nvGrpSpPr>
          <p:cNvPr id="69" name="Group 68">
            <a:extLst>
              <a:ext uri="{FF2B5EF4-FFF2-40B4-BE49-F238E27FC236}">
                <a16:creationId xmlns:a16="http://schemas.microsoft.com/office/drawing/2014/main" id="{2A587DBE-B6CD-B941-9A3C-6EDF9E2AC541}"/>
              </a:ext>
            </a:extLst>
          </p:cNvPr>
          <p:cNvGrpSpPr/>
          <p:nvPr/>
        </p:nvGrpSpPr>
        <p:grpSpPr>
          <a:xfrm>
            <a:off x="7536670" y="2622703"/>
            <a:ext cx="3495600" cy="2266920"/>
            <a:chOff x="7536670" y="2622703"/>
            <a:chExt cx="3495600" cy="2266920"/>
          </a:xfrm>
        </p:grpSpPr>
        <mc:AlternateContent xmlns:mc="http://schemas.openxmlformats.org/markup-compatibility/2006">
          <mc:Choice xmlns:p14="http://schemas.microsoft.com/office/powerpoint/2010/main" Requires="p14">
            <p:contentPart p14:bwMode="auto" r:id="rId70">
              <p14:nvContentPartPr>
                <p14:cNvPr id="49" name="Ink 48">
                  <a:extLst>
                    <a:ext uri="{FF2B5EF4-FFF2-40B4-BE49-F238E27FC236}">
                      <a16:creationId xmlns:a16="http://schemas.microsoft.com/office/drawing/2014/main" id="{DB09EC6F-1E14-5A40-81D6-3EA0FAF0C70E}"/>
                    </a:ext>
                  </a:extLst>
                </p14:cNvPr>
                <p14:cNvContentPartPr/>
                <p14:nvPr/>
              </p14:nvContentPartPr>
              <p14:xfrm>
                <a:off x="7536670" y="3146863"/>
                <a:ext cx="450360" cy="658800"/>
              </p14:xfrm>
            </p:contentPart>
          </mc:Choice>
          <mc:Fallback>
            <p:pic>
              <p:nvPicPr>
                <p:cNvPr id="49" name="Ink 48">
                  <a:extLst>
                    <a:ext uri="{FF2B5EF4-FFF2-40B4-BE49-F238E27FC236}">
                      <a16:creationId xmlns:a16="http://schemas.microsoft.com/office/drawing/2014/main" id="{DB09EC6F-1E14-5A40-81D6-3EA0FAF0C70E}"/>
                    </a:ext>
                  </a:extLst>
                </p:cNvPr>
                <p:cNvPicPr/>
                <p:nvPr/>
              </p:nvPicPr>
              <p:blipFill>
                <a:blip r:embed="rId71"/>
                <a:stretch>
                  <a:fillRect/>
                </a:stretch>
              </p:blipFill>
              <p:spPr>
                <a:xfrm>
                  <a:off x="7506070" y="3115903"/>
                  <a:ext cx="511560" cy="720000"/>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50" name="Ink 49">
                  <a:extLst>
                    <a:ext uri="{FF2B5EF4-FFF2-40B4-BE49-F238E27FC236}">
                      <a16:creationId xmlns:a16="http://schemas.microsoft.com/office/drawing/2014/main" id="{B8CC9ABE-DCB2-C947-9EB7-A840EDEDF528}"/>
                    </a:ext>
                  </a:extLst>
                </p14:cNvPr>
                <p14:cNvContentPartPr/>
                <p14:nvPr/>
              </p14:nvContentPartPr>
              <p14:xfrm>
                <a:off x="8453950" y="2965423"/>
                <a:ext cx="241920" cy="924840"/>
              </p14:xfrm>
            </p:contentPart>
          </mc:Choice>
          <mc:Fallback>
            <p:pic>
              <p:nvPicPr>
                <p:cNvPr id="50" name="Ink 49">
                  <a:extLst>
                    <a:ext uri="{FF2B5EF4-FFF2-40B4-BE49-F238E27FC236}">
                      <a16:creationId xmlns:a16="http://schemas.microsoft.com/office/drawing/2014/main" id="{B8CC9ABE-DCB2-C947-9EB7-A840EDEDF528}"/>
                    </a:ext>
                  </a:extLst>
                </p:cNvPr>
                <p:cNvPicPr/>
                <p:nvPr/>
              </p:nvPicPr>
              <p:blipFill>
                <a:blip r:embed="rId73"/>
                <a:stretch>
                  <a:fillRect/>
                </a:stretch>
              </p:blipFill>
              <p:spPr>
                <a:xfrm>
                  <a:off x="8423350" y="2934823"/>
                  <a:ext cx="303480" cy="986400"/>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51" name="Ink 50">
                  <a:extLst>
                    <a:ext uri="{FF2B5EF4-FFF2-40B4-BE49-F238E27FC236}">
                      <a16:creationId xmlns:a16="http://schemas.microsoft.com/office/drawing/2014/main" id="{7FD27514-5C05-2D4F-96DF-5DD2DE553487}"/>
                    </a:ext>
                  </a:extLst>
                </p14:cNvPr>
                <p14:cNvContentPartPr/>
                <p14:nvPr/>
              </p14:nvContentPartPr>
              <p14:xfrm>
                <a:off x="8750950" y="3287263"/>
                <a:ext cx="318240" cy="313560"/>
              </p14:xfrm>
            </p:contentPart>
          </mc:Choice>
          <mc:Fallback>
            <p:pic>
              <p:nvPicPr>
                <p:cNvPr id="51" name="Ink 50">
                  <a:extLst>
                    <a:ext uri="{FF2B5EF4-FFF2-40B4-BE49-F238E27FC236}">
                      <a16:creationId xmlns:a16="http://schemas.microsoft.com/office/drawing/2014/main" id="{7FD27514-5C05-2D4F-96DF-5DD2DE553487}"/>
                    </a:ext>
                  </a:extLst>
                </p:cNvPr>
                <p:cNvPicPr/>
                <p:nvPr/>
              </p:nvPicPr>
              <p:blipFill>
                <a:blip r:embed="rId75"/>
                <a:stretch>
                  <a:fillRect/>
                </a:stretch>
              </p:blipFill>
              <p:spPr>
                <a:xfrm>
                  <a:off x="8720350" y="3256663"/>
                  <a:ext cx="379440" cy="375120"/>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52" name="Ink 51">
                  <a:extLst>
                    <a:ext uri="{FF2B5EF4-FFF2-40B4-BE49-F238E27FC236}">
                      <a16:creationId xmlns:a16="http://schemas.microsoft.com/office/drawing/2014/main" id="{BB31DBD6-C443-CF4B-9C44-B4947ABBC732}"/>
                    </a:ext>
                  </a:extLst>
                </p14:cNvPr>
                <p14:cNvContentPartPr/>
                <p14:nvPr/>
              </p14:nvContentPartPr>
              <p14:xfrm>
                <a:off x="8740510" y="3309943"/>
                <a:ext cx="245160" cy="456120"/>
              </p14:xfrm>
            </p:contentPart>
          </mc:Choice>
          <mc:Fallback>
            <p:pic>
              <p:nvPicPr>
                <p:cNvPr id="52" name="Ink 51">
                  <a:extLst>
                    <a:ext uri="{FF2B5EF4-FFF2-40B4-BE49-F238E27FC236}">
                      <a16:creationId xmlns:a16="http://schemas.microsoft.com/office/drawing/2014/main" id="{BB31DBD6-C443-CF4B-9C44-B4947ABBC732}"/>
                    </a:ext>
                  </a:extLst>
                </p:cNvPr>
                <p:cNvPicPr/>
                <p:nvPr/>
              </p:nvPicPr>
              <p:blipFill>
                <a:blip r:embed="rId77"/>
                <a:stretch>
                  <a:fillRect/>
                </a:stretch>
              </p:blipFill>
              <p:spPr>
                <a:xfrm>
                  <a:off x="8709910" y="3279343"/>
                  <a:ext cx="306360" cy="517680"/>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53" name="Ink 52">
                  <a:extLst>
                    <a:ext uri="{FF2B5EF4-FFF2-40B4-BE49-F238E27FC236}">
                      <a16:creationId xmlns:a16="http://schemas.microsoft.com/office/drawing/2014/main" id="{1A81E6CB-F5F3-D141-BD50-377A98EDA853}"/>
                    </a:ext>
                  </a:extLst>
                </p14:cNvPr>
                <p14:cNvContentPartPr/>
                <p14:nvPr/>
              </p14:nvContentPartPr>
              <p14:xfrm>
                <a:off x="9210310" y="3570223"/>
                <a:ext cx="91440" cy="239400"/>
              </p14:xfrm>
            </p:contentPart>
          </mc:Choice>
          <mc:Fallback>
            <p:pic>
              <p:nvPicPr>
                <p:cNvPr id="53" name="Ink 52">
                  <a:extLst>
                    <a:ext uri="{FF2B5EF4-FFF2-40B4-BE49-F238E27FC236}">
                      <a16:creationId xmlns:a16="http://schemas.microsoft.com/office/drawing/2014/main" id="{1A81E6CB-F5F3-D141-BD50-377A98EDA853}"/>
                    </a:ext>
                  </a:extLst>
                </p:cNvPr>
                <p:cNvPicPr/>
                <p:nvPr/>
              </p:nvPicPr>
              <p:blipFill>
                <a:blip r:embed="rId79"/>
                <a:stretch>
                  <a:fillRect/>
                </a:stretch>
              </p:blipFill>
              <p:spPr>
                <a:xfrm>
                  <a:off x="9179710" y="3539623"/>
                  <a:ext cx="152640" cy="300960"/>
                </a:xfrm>
                <a:prstGeom prst="rect">
                  <a:avLst/>
                </a:prstGeom>
              </p:spPr>
            </p:pic>
          </mc:Fallback>
        </mc:AlternateContent>
        <mc:AlternateContent xmlns:mc="http://schemas.openxmlformats.org/markup-compatibility/2006">
          <mc:Choice xmlns:p14="http://schemas.microsoft.com/office/powerpoint/2010/main" Requires="p14">
            <p:contentPart p14:bwMode="auto" r:id="rId80">
              <p14:nvContentPartPr>
                <p14:cNvPr id="54" name="Ink 53">
                  <a:extLst>
                    <a:ext uri="{FF2B5EF4-FFF2-40B4-BE49-F238E27FC236}">
                      <a16:creationId xmlns:a16="http://schemas.microsoft.com/office/drawing/2014/main" id="{613D44F2-FD7F-6B40-8437-3F98C1F696BC}"/>
                    </a:ext>
                  </a:extLst>
                </p14:cNvPr>
                <p14:cNvContentPartPr/>
                <p14:nvPr/>
              </p14:nvContentPartPr>
              <p14:xfrm>
                <a:off x="9220750" y="3415783"/>
                <a:ext cx="51120" cy="56520"/>
              </p14:xfrm>
            </p:contentPart>
          </mc:Choice>
          <mc:Fallback>
            <p:pic>
              <p:nvPicPr>
                <p:cNvPr id="54" name="Ink 53">
                  <a:extLst>
                    <a:ext uri="{FF2B5EF4-FFF2-40B4-BE49-F238E27FC236}">
                      <a16:creationId xmlns:a16="http://schemas.microsoft.com/office/drawing/2014/main" id="{613D44F2-FD7F-6B40-8437-3F98C1F696BC}"/>
                    </a:ext>
                  </a:extLst>
                </p:cNvPr>
                <p:cNvPicPr/>
                <p:nvPr/>
              </p:nvPicPr>
              <p:blipFill>
                <a:blip r:embed="rId81"/>
                <a:stretch>
                  <a:fillRect/>
                </a:stretch>
              </p:blipFill>
              <p:spPr>
                <a:xfrm>
                  <a:off x="9189790" y="3385183"/>
                  <a:ext cx="112680" cy="118080"/>
                </a:xfrm>
                <a:prstGeom prst="rect">
                  <a:avLst/>
                </a:prstGeom>
              </p:spPr>
            </p:pic>
          </mc:Fallback>
        </mc:AlternateContent>
        <mc:AlternateContent xmlns:mc="http://schemas.openxmlformats.org/markup-compatibility/2006">
          <mc:Choice xmlns:p14="http://schemas.microsoft.com/office/powerpoint/2010/main" Requires="p14">
            <p:contentPart p14:bwMode="auto" r:id="rId82">
              <p14:nvContentPartPr>
                <p14:cNvPr id="55" name="Ink 54">
                  <a:extLst>
                    <a:ext uri="{FF2B5EF4-FFF2-40B4-BE49-F238E27FC236}">
                      <a16:creationId xmlns:a16="http://schemas.microsoft.com/office/drawing/2014/main" id="{6B508370-D00C-F745-B403-1DA2189B2BCB}"/>
                    </a:ext>
                  </a:extLst>
                </p14:cNvPr>
                <p14:cNvContentPartPr/>
                <p14:nvPr/>
              </p14:nvContentPartPr>
              <p14:xfrm>
                <a:off x="9528910" y="3396343"/>
                <a:ext cx="235080" cy="43200"/>
              </p14:xfrm>
            </p:contentPart>
          </mc:Choice>
          <mc:Fallback>
            <p:pic>
              <p:nvPicPr>
                <p:cNvPr id="55" name="Ink 54">
                  <a:extLst>
                    <a:ext uri="{FF2B5EF4-FFF2-40B4-BE49-F238E27FC236}">
                      <a16:creationId xmlns:a16="http://schemas.microsoft.com/office/drawing/2014/main" id="{6B508370-D00C-F745-B403-1DA2189B2BCB}"/>
                    </a:ext>
                  </a:extLst>
                </p:cNvPr>
                <p:cNvPicPr/>
                <p:nvPr/>
              </p:nvPicPr>
              <p:blipFill>
                <a:blip r:embed="rId83"/>
                <a:stretch>
                  <a:fillRect/>
                </a:stretch>
              </p:blipFill>
              <p:spPr>
                <a:xfrm>
                  <a:off x="9498310" y="3365743"/>
                  <a:ext cx="296640" cy="104760"/>
                </a:xfrm>
                <a:prstGeom prst="rect">
                  <a:avLst/>
                </a:prstGeom>
              </p:spPr>
            </p:pic>
          </mc:Fallback>
        </mc:AlternateContent>
        <mc:AlternateContent xmlns:mc="http://schemas.openxmlformats.org/markup-compatibility/2006">
          <mc:Choice xmlns:p14="http://schemas.microsoft.com/office/powerpoint/2010/main" Requires="p14">
            <p:contentPart p14:bwMode="auto" r:id="rId84">
              <p14:nvContentPartPr>
                <p14:cNvPr id="56" name="Ink 55">
                  <a:extLst>
                    <a:ext uri="{FF2B5EF4-FFF2-40B4-BE49-F238E27FC236}">
                      <a16:creationId xmlns:a16="http://schemas.microsoft.com/office/drawing/2014/main" id="{FD7173C5-F853-2A49-A41A-4BB37AFF0793}"/>
                    </a:ext>
                  </a:extLst>
                </p14:cNvPr>
                <p14:cNvContentPartPr/>
                <p14:nvPr/>
              </p14:nvContentPartPr>
              <p14:xfrm>
                <a:off x="9869470" y="3264223"/>
                <a:ext cx="285840" cy="245520"/>
              </p14:xfrm>
            </p:contentPart>
          </mc:Choice>
          <mc:Fallback>
            <p:pic>
              <p:nvPicPr>
                <p:cNvPr id="56" name="Ink 55">
                  <a:extLst>
                    <a:ext uri="{FF2B5EF4-FFF2-40B4-BE49-F238E27FC236}">
                      <a16:creationId xmlns:a16="http://schemas.microsoft.com/office/drawing/2014/main" id="{FD7173C5-F853-2A49-A41A-4BB37AFF0793}"/>
                    </a:ext>
                  </a:extLst>
                </p:cNvPr>
                <p:cNvPicPr/>
                <p:nvPr/>
              </p:nvPicPr>
              <p:blipFill>
                <a:blip r:embed="rId85"/>
                <a:stretch>
                  <a:fillRect/>
                </a:stretch>
              </p:blipFill>
              <p:spPr>
                <a:xfrm>
                  <a:off x="9838510" y="3233623"/>
                  <a:ext cx="347400" cy="307080"/>
                </a:xfrm>
                <a:prstGeom prst="rect">
                  <a:avLst/>
                </a:prstGeom>
              </p:spPr>
            </p:pic>
          </mc:Fallback>
        </mc:AlternateContent>
        <mc:AlternateContent xmlns:mc="http://schemas.openxmlformats.org/markup-compatibility/2006">
          <mc:Choice xmlns:p14="http://schemas.microsoft.com/office/powerpoint/2010/main" Requires="p14">
            <p:contentPart p14:bwMode="auto" r:id="rId86">
              <p14:nvContentPartPr>
                <p14:cNvPr id="57" name="Ink 56">
                  <a:extLst>
                    <a:ext uri="{FF2B5EF4-FFF2-40B4-BE49-F238E27FC236}">
                      <a16:creationId xmlns:a16="http://schemas.microsoft.com/office/drawing/2014/main" id="{8DE6FE8C-B7F0-5949-A36C-FE97ADA05A06}"/>
                    </a:ext>
                  </a:extLst>
                </p14:cNvPr>
                <p14:cNvContentPartPr/>
                <p14:nvPr/>
              </p14:nvContentPartPr>
              <p14:xfrm>
                <a:off x="9947230" y="3257383"/>
                <a:ext cx="145440" cy="354960"/>
              </p14:xfrm>
            </p:contentPart>
          </mc:Choice>
          <mc:Fallback>
            <p:pic>
              <p:nvPicPr>
                <p:cNvPr id="57" name="Ink 56">
                  <a:extLst>
                    <a:ext uri="{FF2B5EF4-FFF2-40B4-BE49-F238E27FC236}">
                      <a16:creationId xmlns:a16="http://schemas.microsoft.com/office/drawing/2014/main" id="{8DE6FE8C-B7F0-5949-A36C-FE97ADA05A06}"/>
                    </a:ext>
                  </a:extLst>
                </p:cNvPr>
                <p:cNvPicPr/>
                <p:nvPr/>
              </p:nvPicPr>
              <p:blipFill>
                <a:blip r:embed="rId87"/>
                <a:stretch>
                  <a:fillRect/>
                </a:stretch>
              </p:blipFill>
              <p:spPr>
                <a:xfrm>
                  <a:off x="9916270" y="3226783"/>
                  <a:ext cx="206640" cy="416520"/>
                </a:xfrm>
                <a:prstGeom prst="rect">
                  <a:avLst/>
                </a:prstGeom>
              </p:spPr>
            </p:pic>
          </mc:Fallback>
        </mc:AlternateContent>
        <mc:AlternateContent xmlns:mc="http://schemas.openxmlformats.org/markup-compatibility/2006">
          <mc:Choice xmlns:p14="http://schemas.microsoft.com/office/powerpoint/2010/main" Requires="p14">
            <p:contentPart p14:bwMode="auto" r:id="rId88">
              <p14:nvContentPartPr>
                <p14:cNvPr id="58" name="Ink 57">
                  <a:extLst>
                    <a:ext uri="{FF2B5EF4-FFF2-40B4-BE49-F238E27FC236}">
                      <a16:creationId xmlns:a16="http://schemas.microsoft.com/office/drawing/2014/main" id="{82F6EFEF-3900-634E-9494-7AE921C371EC}"/>
                    </a:ext>
                  </a:extLst>
                </p14:cNvPr>
                <p14:cNvContentPartPr/>
                <p14:nvPr/>
              </p14:nvContentPartPr>
              <p14:xfrm>
                <a:off x="9799990" y="3120943"/>
                <a:ext cx="284760" cy="64440"/>
              </p14:xfrm>
            </p:contentPart>
          </mc:Choice>
          <mc:Fallback>
            <p:pic>
              <p:nvPicPr>
                <p:cNvPr id="58" name="Ink 57">
                  <a:extLst>
                    <a:ext uri="{FF2B5EF4-FFF2-40B4-BE49-F238E27FC236}">
                      <a16:creationId xmlns:a16="http://schemas.microsoft.com/office/drawing/2014/main" id="{82F6EFEF-3900-634E-9494-7AE921C371EC}"/>
                    </a:ext>
                  </a:extLst>
                </p:cNvPr>
                <p:cNvPicPr/>
                <p:nvPr/>
              </p:nvPicPr>
              <p:blipFill>
                <a:blip r:embed="rId89"/>
                <a:stretch>
                  <a:fillRect/>
                </a:stretch>
              </p:blipFill>
              <p:spPr>
                <a:xfrm>
                  <a:off x="9769390" y="3090343"/>
                  <a:ext cx="345960" cy="125640"/>
                </a:xfrm>
                <a:prstGeom prst="rect">
                  <a:avLst/>
                </a:prstGeom>
              </p:spPr>
            </p:pic>
          </mc:Fallback>
        </mc:AlternateContent>
        <mc:AlternateContent xmlns:mc="http://schemas.openxmlformats.org/markup-compatibility/2006">
          <mc:Choice xmlns:p14="http://schemas.microsoft.com/office/powerpoint/2010/main" Requires="p14">
            <p:contentPart p14:bwMode="auto" r:id="rId90">
              <p14:nvContentPartPr>
                <p14:cNvPr id="59" name="Ink 58">
                  <a:extLst>
                    <a:ext uri="{FF2B5EF4-FFF2-40B4-BE49-F238E27FC236}">
                      <a16:creationId xmlns:a16="http://schemas.microsoft.com/office/drawing/2014/main" id="{5699FC15-BE3F-CA49-A3DC-8BE116BEBE6F}"/>
                    </a:ext>
                  </a:extLst>
                </p14:cNvPr>
                <p14:cNvContentPartPr/>
                <p14:nvPr/>
              </p14:nvContentPartPr>
              <p14:xfrm>
                <a:off x="10292830" y="2844823"/>
                <a:ext cx="145080" cy="875160"/>
              </p14:xfrm>
            </p:contentPart>
          </mc:Choice>
          <mc:Fallback>
            <p:pic>
              <p:nvPicPr>
                <p:cNvPr id="59" name="Ink 58">
                  <a:extLst>
                    <a:ext uri="{FF2B5EF4-FFF2-40B4-BE49-F238E27FC236}">
                      <a16:creationId xmlns:a16="http://schemas.microsoft.com/office/drawing/2014/main" id="{5699FC15-BE3F-CA49-A3DC-8BE116BEBE6F}"/>
                    </a:ext>
                  </a:extLst>
                </p:cNvPr>
                <p:cNvPicPr/>
                <p:nvPr/>
              </p:nvPicPr>
              <p:blipFill>
                <a:blip r:embed="rId91"/>
                <a:stretch>
                  <a:fillRect/>
                </a:stretch>
              </p:blipFill>
              <p:spPr>
                <a:xfrm>
                  <a:off x="10262230" y="2813863"/>
                  <a:ext cx="206640" cy="936720"/>
                </a:xfrm>
                <a:prstGeom prst="rect">
                  <a:avLst/>
                </a:prstGeom>
              </p:spPr>
            </p:pic>
          </mc:Fallback>
        </mc:AlternateContent>
        <mc:AlternateContent xmlns:mc="http://schemas.openxmlformats.org/markup-compatibility/2006">
          <mc:Choice xmlns:p14="http://schemas.microsoft.com/office/powerpoint/2010/main" Requires="p14">
            <p:contentPart p14:bwMode="auto" r:id="rId92">
              <p14:nvContentPartPr>
                <p14:cNvPr id="61" name="Ink 60">
                  <a:extLst>
                    <a:ext uri="{FF2B5EF4-FFF2-40B4-BE49-F238E27FC236}">
                      <a16:creationId xmlns:a16="http://schemas.microsoft.com/office/drawing/2014/main" id="{3DCCC8F4-EDAE-5C46-A668-7A9C7AE45807}"/>
                    </a:ext>
                  </a:extLst>
                </p14:cNvPr>
                <p14:cNvContentPartPr/>
                <p14:nvPr/>
              </p14:nvContentPartPr>
              <p14:xfrm>
                <a:off x="10595590" y="2891983"/>
                <a:ext cx="251280" cy="737640"/>
              </p14:xfrm>
            </p:contentPart>
          </mc:Choice>
          <mc:Fallback>
            <p:pic>
              <p:nvPicPr>
                <p:cNvPr id="61" name="Ink 60">
                  <a:extLst>
                    <a:ext uri="{FF2B5EF4-FFF2-40B4-BE49-F238E27FC236}">
                      <a16:creationId xmlns:a16="http://schemas.microsoft.com/office/drawing/2014/main" id="{3DCCC8F4-EDAE-5C46-A668-7A9C7AE45807}"/>
                    </a:ext>
                  </a:extLst>
                </p:cNvPr>
                <p:cNvPicPr/>
                <p:nvPr/>
              </p:nvPicPr>
              <p:blipFill>
                <a:blip r:embed="rId93"/>
                <a:stretch>
                  <a:fillRect/>
                </a:stretch>
              </p:blipFill>
              <p:spPr>
                <a:xfrm>
                  <a:off x="10564630" y="2861383"/>
                  <a:ext cx="312480" cy="798840"/>
                </a:xfrm>
                <a:prstGeom prst="rect">
                  <a:avLst/>
                </a:prstGeom>
              </p:spPr>
            </p:pic>
          </mc:Fallback>
        </mc:AlternateContent>
        <mc:AlternateContent xmlns:mc="http://schemas.openxmlformats.org/markup-compatibility/2006">
          <mc:Choice xmlns:p14="http://schemas.microsoft.com/office/powerpoint/2010/main" Requires="p14">
            <p:contentPart p14:bwMode="auto" r:id="rId94">
              <p14:nvContentPartPr>
                <p14:cNvPr id="63" name="Ink 62">
                  <a:extLst>
                    <a:ext uri="{FF2B5EF4-FFF2-40B4-BE49-F238E27FC236}">
                      <a16:creationId xmlns:a16="http://schemas.microsoft.com/office/drawing/2014/main" id="{656AFC52-740D-4C4D-ABFA-3080078A3FA5}"/>
                    </a:ext>
                  </a:extLst>
                </p14:cNvPr>
                <p14:cNvContentPartPr/>
                <p14:nvPr/>
              </p14:nvContentPartPr>
              <p14:xfrm>
                <a:off x="10436470" y="2622703"/>
                <a:ext cx="451080" cy="216000"/>
              </p14:xfrm>
            </p:contentPart>
          </mc:Choice>
          <mc:Fallback>
            <p:pic>
              <p:nvPicPr>
                <p:cNvPr id="63" name="Ink 62">
                  <a:extLst>
                    <a:ext uri="{FF2B5EF4-FFF2-40B4-BE49-F238E27FC236}">
                      <a16:creationId xmlns:a16="http://schemas.microsoft.com/office/drawing/2014/main" id="{656AFC52-740D-4C4D-ABFA-3080078A3FA5}"/>
                    </a:ext>
                  </a:extLst>
                </p:cNvPr>
                <p:cNvPicPr/>
                <p:nvPr/>
              </p:nvPicPr>
              <p:blipFill>
                <a:blip r:embed="rId95"/>
                <a:stretch>
                  <a:fillRect/>
                </a:stretch>
              </p:blipFill>
              <p:spPr>
                <a:xfrm>
                  <a:off x="10405870" y="2591743"/>
                  <a:ext cx="512640" cy="277560"/>
                </a:xfrm>
                <a:prstGeom prst="rect">
                  <a:avLst/>
                </a:prstGeom>
              </p:spPr>
            </p:pic>
          </mc:Fallback>
        </mc:AlternateContent>
        <mc:AlternateContent xmlns:mc="http://schemas.openxmlformats.org/markup-compatibility/2006">
          <mc:Choice xmlns:p14="http://schemas.microsoft.com/office/powerpoint/2010/main" Requires="p14">
            <p:contentPart p14:bwMode="auto" r:id="rId96">
              <p14:nvContentPartPr>
                <p14:cNvPr id="65" name="Ink 64">
                  <a:extLst>
                    <a:ext uri="{FF2B5EF4-FFF2-40B4-BE49-F238E27FC236}">
                      <a16:creationId xmlns:a16="http://schemas.microsoft.com/office/drawing/2014/main" id="{1B36CE5E-1ECE-9846-8B4C-C09C0764B59A}"/>
                    </a:ext>
                  </a:extLst>
                </p14:cNvPr>
                <p14:cNvContentPartPr/>
                <p14:nvPr/>
              </p14:nvContentPartPr>
              <p14:xfrm>
                <a:off x="7597870" y="3936703"/>
                <a:ext cx="3434400" cy="398880"/>
              </p14:xfrm>
            </p:contentPart>
          </mc:Choice>
          <mc:Fallback>
            <p:pic>
              <p:nvPicPr>
                <p:cNvPr id="65" name="Ink 64">
                  <a:extLst>
                    <a:ext uri="{FF2B5EF4-FFF2-40B4-BE49-F238E27FC236}">
                      <a16:creationId xmlns:a16="http://schemas.microsoft.com/office/drawing/2014/main" id="{1B36CE5E-1ECE-9846-8B4C-C09C0764B59A}"/>
                    </a:ext>
                  </a:extLst>
                </p:cNvPr>
                <p:cNvPicPr/>
                <p:nvPr/>
              </p:nvPicPr>
              <p:blipFill>
                <a:blip r:embed="rId97"/>
                <a:stretch>
                  <a:fillRect/>
                </a:stretch>
              </p:blipFill>
              <p:spPr>
                <a:xfrm>
                  <a:off x="7567270" y="3905743"/>
                  <a:ext cx="3495600" cy="460440"/>
                </a:xfrm>
                <a:prstGeom prst="rect">
                  <a:avLst/>
                </a:prstGeom>
              </p:spPr>
            </p:pic>
          </mc:Fallback>
        </mc:AlternateContent>
        <mc:AlternateContent xmlns:mc="http://schemas.openxmlformats.org/markup-compatibility/2006">
          <mc:Choice xmlns:p14="http://schemas.microsoft.com/office/powerpoint/2010/main" Requires="p14">
            <p:contentPart p14:bwMode="auto" r:id="rId98">
              <p14:nvContentPartPr>
                <p14:cNvPr id="66" name="Ink 65">
                  <a:extLst>
                    <a:ext uri="{FF2B5EF4-FFF2-40B4-BE49-F238E27FC236}">
                      <a16:creationId xmlns:a16="http://schemas.microsoft.com/office/drawing/2014/main" id="{525F93F9-6504-D442-8C3E-05075B49DB1E}"/>
                    </a:ext>
                  </a:extLst>
                </p14:cNvPr>
                <p14:cNvContentPartPr/>
                <p14:nvPr/>
              </p14:nvContentPartPr>
              <p14:xfrm>
                <a:off x="8553670" y="4559503"/>
                <a:ext cx="425520" cy="330120"/>
              </p14:xfrm>
            </p:contentPart>
          </mc:Choice>
          <mc:Fallback>
            <p:pic>
              <p:nvPicPr>
                <p:cNvPr id="66" name="Ink 65">
                  <a:extLst>
                    <a:ext uri="{FF2B5EF4-FFF2-40B4-BE49-F238E27FC236}">
                      <a16:creationId xmlns:a16="http://schemas.microsoft.com/office/drawing/2014/main" id="{525F93F9-6504-D442-8C3E-05075B49DB1E}"/>
                    </a:ext>
                  </a:extLst>
                </p:cNvPr>
                <p:cNvPicPr/>
                <p:nvPr/>
              </p:nvPicPr>
              <p:blipFill>
                <a:blip r:embed="rId99"/>
                <a:stretch>
                  <a:fillRect/>
                </a:stretch>
              </p:blipFill>
              <p:spPr>
                <a:xfrm>
                  <a:off x="8523070" y="4528903"/>
                  <a:ext cx="487080" cy="391680"/>
                </a:xfrm>
                <a:prstGeom prst="rect">
                  <a:avLst/>
                </a:prstGeom>
              </p:spPr>
            </p:pic>
          </mc:Fallback>
        </mc:AlternateContent>
        <mc:AlternateContent xmlns:mc="http://schemas.openxmlformats.org/markup-compatibility/2006">
          <mc:Choice xmlns:p14="http://schemas.microsoft.com/office/powerpoint/2010/main" Requires="p14">
            <p:contentPart p14:bwMode="auto" r:id="rId100">
              <p14:nvContentPartPr>
                <p14:cNvPr id="67" name="Ink 66">
                  <a:extLst>
                    <a:ext uri="{FF2B5EF4-FFF2-40B4-BE49-F238E27FC236}">
                      <a16:creationId xmlns:a16="http://schemas.microsoft.com/office/drawing/2014/main" id="{5B464FDF-4E6A-7F42-9FA3-63048DC4293B}"/>
                    </a:ext>
                  </a:extLst>
                </p14:cNvPr>
                <p14:cNvContentPartPr/>
                <p14:nvPr/>
              </p14:nvContentPartPr>
              <p14:xfrm>
                <a:off x="9104830" y="4666783"/>
                <a:ext cx="145080" cy="48600"/>
              </p14:xfrm>
            </p:contentPart>
          </mc:Choice>
          <mc:Fallback>
            <p:pic>
              <p:nvPicPr>
                <p:cNvPr id="67" name="Ink 66">
                  <a:extLst>
                    <a:ext uri="{FF2B5EF4-FFF2-40B4-BE49-F238E27FC236}">
                      <a16:creationId xmlns:a16="http://schemas.microsoft.com/office/drawing/2014/main" id="{5B464FDF-4E6A-7F42-9FA3-63048DC4293B}"/>
                    </a:ext>
                  </a:extLst>
                </p:cNvPr>
                <p:cNvPicPr/>
                <p:nvPr/>
              </p:nvPicPr>
              <p:blipFill>
                <a:blip r:embed="rId101"/>
                <a:stretch>
                  <a:fillRect/>
                </a:stretch>
              </p:blipFill>
              <p:spPr>
                <a:xfrm>
                  <a:off x="9074230" y="4636183"/>
                  <a:ext cx="206280" cy="110160"/>
                </a:xfrm>
                <a:prstGeom prst="rect">
                  <a:avLst/>
                </a:prstGeom>
              </p:spPr>
            </p:pic>
          </mc:Fallback>
        </mc:AlternateContent>
        <mc:AlternateContent xmlns:mc="http://schemas.openxmlformats.org/markup-compatibility/2006">
          <mc:Choice xmlns:p14="http://schemas.microsoft.com/office/powerpoint/2010/main" Requires="p14">
            <p:contentPart p14:bwMode="auto" r:id="rId102">
              <p14:nvContentPartPr>
                <p14:cNvPr id="68" name="Ink 67">
                  <a:extLst>
                    <a:ext uri="{FF2B5EF4-FFF2-40B4-BE49-F238E27FC236}">
                      <a16:creationId xmlns:a16="http://schemas.microsoft.com/office/drawing/2014/main" id="{3EFCE96D-C265-994C-96D1-C5DB277D8EC5}"/>
                    </a:ext>
                  </a:extLst>
                </p14:cNvPr>
                <p14:cNvContentPartPr/>
                <p14:nvPr/>
              </p14:nvContentPartPr>
              <p14:xfrm>
                <a:off x="9380230" y="4492183"/>
                <a:ext cx="31320" cy="307800"/>
              </p14:xfrm>
            </p:contentPart>
          </mc:Choice>
          <mc:Fallback>
            <p:pic>
              <p:nvPicPr>
                <p:cNvPr id="68" name="Ink 67">
                  <a:extLst>
                    <a:ext uri="{FF2B5EF4-FFF2-40B4-BE49-F238E27FC236}">
                      <a16:creationId xmlns:a16="http://schemas.microsoft.com/office/drawing/2014/main" id="{3EFCE96D-C265-994C-96D1-C5DB277D8EC5}"/>
                    </a:ext>
                  </a:extLst>
                </p:cNvPr>
                <p:cNvPicPr/>
                <p:nvPr/>
              </p:nvPicPr>
              <p:blipFill>
                <a:blip r:embed="rId103"/>
                <a:stretch>
                  <a:fillRect/>
                </a:stretch>
              </p:blipFill>
              <p:spPr>
                <a:xfrm>
                  <a:off x="9349630" y="4461583"/>
                  <a:ext cx="92520" cy="369360"/>
                </a:xfrm>
                <a:prstGeom prst="rect">
                  <a:avLst/>
                </a:prstGeom>
              </p:spPr>
            </p:pic>
          </mc:Fallback>
        </mc:AlternateContent>
      </p:grpSp>
      <p:grpSp>
        <p:nvGrpSpPr>
          <p:cNvPr id="74" name="Group 73">
            <a:extLst>
              <a:ext uri="{FF2B5EF4-FFF2-40B4-BE49-F238E27FC236}">
                <a16:creationId xmlns:a16="http://schemas.microsoft.com/office/drawing/2014/main" id="{3F53340E-1C22-8847-A55B-C8778C7B2BAF}"/>
              </a:ext>
            </a:extLst>
          </p:cNvPr>
          <p:cNvGrpSpPr/>
          <p:nvPr/>
        </p:nvGrpSpPr>
        <p:grpSpPr>
          <a:xfrm>
            <a:off x="1552750" y="4985743"/>
            <a:ext cx="2037960" cy="1361520"/>
            <a:chOff x="1552750" y="4985743"/>
            <a:chExt cx="2037960" cy="1361520"/>
          </a:xfrm>
        </p:grpSpPr>
        <mc:AlternateContent xmlns:mc="http://schemas.openxmlformats.org/markup-compatibility/2006">
          <mc:Choice xmlns:p14="http://schemas.microsoft.com/office/powerpoint/2010/main" Requires="p14">
            <p:contentPart p14:bwMode="auto" r:id="rId104">
              <p14:nvContentPartPr>
                <p14:cNvPr id="70" name="Ink 69">
                  <a:extLst>
                    <a:ext uri="{FF2B5EF4-FFF2-40B4-BE49-F238E27FC236}">
                      <a16:creationId xmlns:a16="http://schemas.microsoft.com/office/drawing/2014/main" id="{CEB76F13-43E5-3B45-BA03-748ADEDF6F36}"/>
                    </a:ext>
                  </a:extLst>
                </p14:cNvPr>
                <p14:cNvContentPartPr/>
                <p14:nvPr/>
              </p14:nvContentPartPr>
              <p14:xfrm>
                <a:off x="1982230" y="5560663"/>
                <a:ext cx="254520" cy="375840"/>
              </p14:xfrm>
            </p:contentPart>
          </mc:Choice>
          <mc:Fallback>
            <p:pic>
              <p:nvPicPr>
                <p:cNvPr id="70" name="Ink 69">
                  <a:extLst>
                    <a:ext uri="{FF2B5EF4-FFF2-40B4-BE49-F238E27FC236}">
                      <a16:creationId xmlns:a16="http://schemas.microsoft.com/office/drawing/2014/main" id="{CEB76F13-43E5-3B45-BA03-748ADEDF6F36}"/>
                    </a:ext>
                  </a:extLst>
                </p:cNvPr>
                <p:cNvPicPr/>
                <p:nvPr/>
              </p:nvPicPr>
              <p:blipFill>
                <a:blip r:embed="rId105"/>
                <a:stretch>
                  <a:fillRect/>
                </a:stretch>
              </p:blipFill>
              <p:spPr>
                <a:xfrm>
                  <a:off x="1951630" y="5530063"/>
                  <a:ext cx="315720" cy="437040"/>
                </a:xfrm>
                <a:prstGeom prst="rect">
                  <a:avLst/>
                </a:prstGeom>
              </p:spPr>
            </p:pic>
          </mc:Fallback>
        </mc:AlternateContent>
        <mc:AlternateContent xmlns:mc="http://schemas.openxmlformats.org/markup-compatibility/2006">
          <mc:Choice xmlns:p14="http://schemas.microsoft.com/office/powerpoint/2010/main" Requires="p14">
            <p:contentPart p14:bwMode="auto" r:id="rId106">
              <p14:nvContentPartPr>
                <p14:cNvPr id="71" name="Ink 70">
                  <a:extLst>
                    <a:ext uri="{FF2B5EF4-FFF2-40B4-BE49-F238E27FC236}">
                      <a16:creationId xmlns:a16="http://schemas.microsoft.com/office/drawing/2014/main" id="{33E8685A-E254-3D41-8107-410F0228C72C}"/>
                    </a:ext>
                  </a:extLst>
                </p14:cNvPr>
                <p14:cNvContentPartPr/>
                <p14:nvPr/>
              </p14:nvContentPartPr>
              <p14:xfrm>
                <a:off x="2380390" y="5514583"/>
                <a:ext cx="377640" cy="294840"/>
              </p14:xfrm>
            </p:contentPart>
          </mc:Choice>
          <mc:Fallback>
            <p:pic>
              <p:nvPicPr>
                <p:cNvPr id="71" name="Ink 70">
                  <a:extLst>
                    <a:ext uri="{FF2B5EF4-FFF2-40B4-BE49-F238E27FC236}">
                      <a16:creationId xmlns:a16="http://schemas.microsoft.com/office/drawing/2014/main" id="{33E8685A-E254-3D41-8107-410F0228C72C}"/>
                    </a:ext>
                  </a:extLst>
                </p:cNvPr>
                <p:cNvPicPr/>
                <p:nvPr/>
              </p:nvPicPr>
              <p:blipFill>
                <a:blip r:embed="rId107"/>
                <a:stretch>
                  <a:fillRect/>
                </a:stretch>
              </p:blipFill>
              <p:spPr>
                <a:xfrm>
                  <a:off x="2349790" y="5483983"/>
                  <a:ext cx="438840" cy="356040"/>
                </a:xfrm>
                <a:prstGeom prst="rect">
                  <a:avLst/>
                </a:prstGeom>
              </p:spPr>
            </p:pic>
          </mc:Fallback>
        </mc:AlternateContent>
        <mc:AlternateContent xmlns:mc="http://schemas.openxmlformats.org/markup-compatibility/2006">
          <mc:Choice xmlns:p14="http://schemas.microsoft.com/office/powerpoint/2010/main" Requires="p14">
            <p:contentPart p14:bwMode="auto" r:id="rId108">
              <p14:nvContentPartPr>
                <p14:cNvPr id="72" name="Ink 71">
                  <a:extLst>
                    <a:ext uri="{FF2B5EF4-FFF2-40B4-BE49-F238E27FC236}">
                      <a16:creationId xmlns:a16="http://schemas.microsoft.com/office/drawing/2014/main" id="{5A8AD381-CC48-F14E-94E2-648BB1472D43}"/>
                    </a:ext>
                  </a:extLst>
                </p14:cNvPr>
                <p14:cNvContentPartPr/>
                <p14:nvPr/>
              </p14:nvContentPartPr>
              <p14:xfrm>
                <a:off x="2952790" y="5535463"/>
                <a:ext cx="12240" cy="24480"/>
              </p14:xfrm>
            </p:contentPart>
          </mc:Choice>
          <mc:Fallback>
            <p:pic>
              <p:nvPicPr>
                <p:cNvPr id="72" name="Ink 71">
                  <a:extLst>
                    <a:ext uri="{FF2B5EF4-FFF2-40B4-BE49-F238E27FC236}">
                      <a16:creationId xmlns:a16="http://schemas.microsoft.com/office/drawing/2014/main" id="{5A8AD381-CC48-F14E-94E2-648BB1472D43}"/>
                    </a:ext>
                  </a:extLst>
                </p:cNvPr>
                <p:cNvPicPr/>
                <p:nvPr/>
              </p:nvPicPr>
              <p:blipFill>
                <a:blip r:embed="rId109"/>
                <a:stretch>
                  <a:fillRect/>
                </a:stretch>
              </p:blipFill>
              <p:spPr>
                <a:xfrm>
                  <a:off x="2922190" y="5504863"/>
                  <a:ext cx="73800" cy="85680"/>
                </a:xfrm>
                <a:prstGeom prst="rect">
                  <a:avLst/>
                </a:prstGeom>
              </p:spPr>
            </p:pic>
          </mc:Fallback>
        </mc:AlternateContent>
        <mc:AlternateContent xmlns:mc="http://schemas.openxmlformats.org/markup-compatibility/2006">
          <mc:Choice xmlns:p14="http://schemas.microsoft.com/office/powerpoint/2010/main" Requires="p14">
            <p:contentPart p14:bwMode="auto" r:id="rId110">
              <p14:nvContentPartPr>
                <p14:cNvPr id="73" name="Ink 72">
                  <a:extLst>
                    <a:ext uri="{FF2B5EF4-FFF2-40B4-BE49-F238E27FC236}">
                      <a16:creationId xmlns:a16="http://schemas.microsoft.com/office/drawing/2014/main" id="{221FC2B1-2E73-9C42-9D6C-C9729B07B708}"/>
                    </a:ext>
                  </a:extLst>
                </p14:cNvPr>
                <p14:cNvContentPartPr/>
                <p14:nvPr/>
              </p14:nvContentPartPr>
              <p14:xfrm>
                <a:off x="1552750" y="4985743"/>
                <a:ext cx="2037960" cy="1361520"/>
              </p14:xfrm>
            </p:contentPart>
          </mc:Choice>
          <mc:Fallback>
            <p:pic>
              <p:nvPicPr>
                <p:cNvPr id="73" name="Ink 72">
                  <a:extLst>
                    <a:ext uri="{FF2B5EF4-FFF2-40B4-BE49-F238E27FC236}">
                      <a16:creationId xmlns:a16="http://schemas.microsoft.com/office/drawing/2014/main" id="{221FC2B1-2E73-9C42-9D6C-C9729B07B708}"/>
                    </a:ext>
                  </a:extLst>
                </p:cNvPr>
                <p:cNvPicPr/>
                <p:nvPr/>
              </p:nvPicPr>
              <p:blipFill>
                <a:blip r:embed="rId111"/>
                <a:stretch>
                  <a:fillRect/>
                </a:stretch>
              </p:blipFill>
              <p:spPr>
                <a:xfrm>
                  <a:off x="1521790" y="4955143"/>
                  <a:ext cx="2099160" cy="1423080"/>
                </a:xfrm>
                <a:prstGeom prst="rect">
                  <a:avLst/>
                </a:prstGeom>
              </p:spPr>
            </p:pic>
          </mc:Fallback>
        </mc:AlternateContent>
      </p:grpSp>
      <p:grpSp>
        <p:nvGrpSpPr>
          <p:cNvPr id="77" name="Group 76">
            <a:extLst>
              <a:ext uri="{FF2B5EF4-FFF2-40B4-BE49-F238E27FC236}">
                <a16:creationId xmlns:a16="http://schemas.microsoft.com/office/drawing/2014/main" id="{3E5042C9-7293-BA4D-8919-10655A31D261}"/>
              </a:ext>
            </a:extLst>
          </p:cNvPr>
          <p:cNvGrpSpPr/>
          <p:nvPr/>
        </p:nvGrpSpPr>
        <p:grpSpPr>
          <a:xfrm>
            <a:off x="10648150" y="4221823"/>
            <a:ext cx="1378440" cy="1036440"/>
            <a:chOff x="10648150" y="4221823"/>
            <a:chExt cx="1378440" cy="1036440"/>
          </a:xfrm>
        </p:grpSpPr>
        <mc:AlternateContent xmlns:mc="http://schemas.openxmlformats.org/markup-compatibility/2006">
          <mc:Choice xmlns:p14="http://schemas.microsoft.com/office/powerpoint/2010/main" Requires="p14">
            <p:contentPart p14:bwMode="auto" r:id="rId112">
              <p14:nvContentPartPr>
                <p14:cNvPr id="75" name="Ink 74">
                  <a:extLst>
                    <a:ext uri="{FF2B5EF4-FFF2-40B4-BE49-F238E27FC236}">
                      <a16:creationId xmlns:a16="http://schemas.microsoft.com/office/drawing/2014/main" id="{97A73C04-2692-B740-8A56-8C1F0088B246}"/>
                    </a:ext>
                  </a:extLst>
                </p14:cNvPr>
                <p14:cNvContentPartPr/>
                <p14:nvPr/>
              </p14:nvContentPartPr>
              <p14:xfrm>
                <a:off x="10648150" y="4506943"/>
                <a:ext cx="765360" cy="751320"/>
              </p14:xfrm>
            </p:contentPart>
          </mc:Choice>
          <mc:Fallback>
            <p:pic>
              <p:nvPicPr>
                <p:cNvPr id="75" name="Ink 74">
                  <a:extLst>
                    <a:ext uri="{FF2B5EF4-FFF2-40B4-BE49-F238E27FC236}">
                      <a16:creationId xmlns:a16="http://schemas.microsoft.com/office/drawing/2014/main" id="{97A73C04-2692-B740-8A56-8C1F0088B246}"/>
                    </a:ext>
                  </a:extLst>
                </p:cNvPr>
                <p:cNvPicPr/>
                <p:nvPr/>
              </p:nvPicPr>
              <p:blipFill>
                <a:blip r:embed="rId113"/>
                <a:stretch>
                  <a:fillRect/>
                </a:stretch>
              </p:blipFill>
              <p:spPr>
                <a:xfrm>
                  <a:off x="10617550" y="4476343"/>
                  <a:ext cx="826560" cy="812520"/>
                </a:xfrm>
                <a:prstGeom prst="rect">
                  <a:avLst/>
                </a:prstGeom>
              </p:spPr>
            </p:pic>
          </mc:Fallback>
        </mc:AlternateContent>
        <mc:AlternateContent xmlns:mc="http://schemas.openxmlformats.org/markup-compatibility/2006">
          <mc:Choice xmlns:p14="http://schemas.microsoft.com/office/powerpoint/2010/main" Requires="p14">
            <p:contentPart p14:bwMode="auto" r:id="rId114">
              <p14:nvContentPartPr>
                <p14:cNvPr id="76" name="Ink 75">
                  <a:extLst>
                    <a:ext uri="{FF2B5EF4-FFF2-40B4-BE49-F238E27FC236}">
                      <a16:creationId xmlns:a16="http://schemas.microsoft.com/office/drawing/2014/main" id="{7C920344-E054-5F42-AB8A-3B51251704CE}"/>
                    </a:ext>
                  </a:extLst>
                </p14:cNvPr>
                <p14:cNvContentPartPr/>
                <p14:nvPr/>
              </p14:nvContentPartPr>
              <p14:xfrm>
                <a:off x="11034790" y="4221823"/>
                <a:ext cx="991800" cy="887040"/>
              </p14:xfrm>
            </p:contentPart>
          </mc:Choice>
          <mc:Fallback>
            <p:pic>
              <p:nvPicPr>
                <p:cNvPr id="76" name="Ink 75">
                  <a:extLst>
                    <a:ext uri="{FF2B5EF4-FFF2-40B4-BE49-F238E27FC236}">
                      <a16:creationId xmlns:a16="http://schemas.microsoft.com/office/drawing/2014/main" id="{7C920344-E054-5F42-AB8A-3B51251704CE}"/>
                    </a:ext>
                  </a:extLst>
                </p:cNvPr>
                <p:cNvPicPr/>
                <p:nvPr/>
              </p:nvPicPr>
              <p:blipFill>
                <a:blip r:embed="rId115"/>
                <a:stretch>
                  <a:fillRect/>
                </a:stretch>
              </p:blipFill>
              <p:spPr>
                <a:xfrm>
                  <a:off x="11003830" y="4191223"/>
                  <a:ext cx="1053360" cy="948240"/>
                </a:xfrm>
                <a:prstGeom prst="rect">
                  <a:avLst/>
                </a:prstGeom>
              </p:spPr>
            </p:pic>
          </mc:Fallback>
        </mc:AlternateContent>
      </p:grpSp>
      <p:grpSp>
        <p:nvGrpSpPr>
          <p:cNvPr id="82" name="Group 81">
            <a:extLst>
              <a:ext uri="{FF2B5EF4-FFF2-40B4-BE49-F238E27FC236}">
                <a16:creationId xmlns:a16="http://schemas.microsoft.com/office/drawing/2014/main" id="{8C498E54-CC2D-624E-BF96-BC0CB78664AF}"/>
              </a:ext>
            </a:extLst>
          </p:cNvPr>
          <p:cNvGrpSpPr/>
          <p:nvPr/>
        </p:nvGrpSpPr>
        <p:grpSpPr>
          <a:xfrm>
            <a:off x="4480270" y="4297063"/>
            <a:ext cx="650160" cy="481680"/>
            <a:chOff x="4480270" y="4297063"/>
            <a:chExt cx="650160" cy="481680"/>
          </a:xfrm>
        </p:grpSpPr>
        <mc:AlternateContent xmlns:mc="http://schemas.openxmlformats.org/markup-compatibility/2006">
          <mc:Choice xmlns:p14="http://schemas.microsoft.com/office/powerpoint/2010/main" Requires="p14">
            <p:contentPart p14:bwMode="auto" r:id="rId116">
              <p14:nvContentPartPr>
                <p14:cNvPr id="78" name="Ink 77">
                  <a:extLst>
                    <a:ext uri="{FF2B5EF4-FFF2-40B4-BE49-F238E27FC236}">
                      <a16:creationId xmlns:a16="http://schemas.microsoft.com/office/drawing/2014/main" id="{D52338F1-1500-1343-8CDA-02C50FA4E70C}"/>
                    </a:ext>
                  </a:extLst>
                </p14:cNvPr>
                <p14:cNvContentPartPr/>
                <p14:nvPr/>
              </p14:nvContentPartPr>
              <p14:xfrm>
                <a:off x="4602310" y="4297063"/>
                <a:ext cx="85320" cy="377280"/>
              </p14:xfrm>
            </p:contentPart>
          </mc:Choice>
          <mc:Fallback>
            <p:pic>
              <p:nvPicPr>
                <p:cNvPr id="78" name="Ink 77">
                  <a:extLst>
                    <a:ext uri="{FF2B5EF4-FFF2-40B4-BE49-F238E27FC236}">
                      <a16:creationId xmlns:a16="http://schemas.microsoft.com/office/drawing/2014/main" id="{D52338F1-1500-1343-8CDA-02C50FA4E70C}"/>
                    </a:ext>
                  </a:extLst>
                </p:cNvPr>
                <p:cNvPicPr/>
                <p:nvPr/>
              </p:nvPicPr>
              <p:blipFill>
                <a:blip r:embed="rId117"/>
                <a:stretch>
                  <a:fillRect/>
                </a:stretch>
              </p:blipFill>
              <p:spPr>
                <a:xfrm>
                  <a:off x="4571710" y="4266463"/>
                  <a:ext cx="146880" cy="438840"/>
                </a:xfrm>
                <a:prstGeom prst="rect">
                  <a:avLst/>
                </a:prstGeom>
              </p:spPr>
            </p:pic>
          </mc:Fallback>
        </mc:AlternateContent>
        <mc:AlternateContent xmlns:mc="http://schemas.openxmlformats.org/markup-compatibility/2006">
          <mc:Choice xmlns:p14="http://schemas.microsoft.com/office/powerpoint/2010/main" Requires="p14">
            <p:contentPart p14:bwMode="auto" r:id="rId118">
              <p14:nvContentPartPr>
                <p14:cNvPr id="79" name="Ink 78">
                  <a:extLst>
                    <a:ext uri="{FF2B5EF4-FFF2-40B4-BE49-F238E27FC236}">
                      <a16:creationId xmlns:a16="http://schemas.microsoft.com/office/drawing/2014/main" id="{A1E42A1E-7EC9-B84A-9417-8736922654B3}"/>
                    </a:ext>
                  </a:extLst>
                </p14:cNvPr>
                <p14:cNvContentPartPr/>
                <p14:nvPr/>
              </p14:nvContentPartPr>
              <p14:xfrm>
                <a:off x="4847470" y="4356823"/>
                <a:ext cx="41040" cy="322920"/>
              </p14:xfrm>
            </p:contentPart>
          </mc:Choice>
          <mc:Fallback>
            <p:pic>
              <p:nvPicPr>
                <p:cNvPr id="79" name="Ink 78">
                  <a:extLst>
                    <a:ext uri="{FF2B5EF4-FFF2-40B4-BE49-F238E27FC236}">
                      <a16:creationId xmlns:a16="http://schemas.microsoft.com/office/drawing/2014/main" id="{A1E42A1E-7EC9-B84A-9417-8736922654B3}"/>
                    </a:ext>
                  </a:extLst>
                </p:cNvPr>
                <p:cNvPicPr/>
                <p:nvPr/>
              </p:nvPicPr>
              <p:blipFill>
                <a:blip r:embed="rId119"/>
                <a:stretch>
                  <a:fillRect/>
                </a:stretch>
              </p:blipFill>
              <p:spPr>
                <a:xfrm>
                  <a:off x="4816870" y="4325863"/>
                  <a:ext cx="102240" cy="384120"/>
                </a:xfrm>
                <a:prstGeom prst="rect">
                  <a:avLst/>
                </a:prstGeom>
              </p:spPr>
            </p:pic>
          </mc:Fallback>
        </mc:AlternateContent>
        <mc:AlternateContent xmlns:mc="http://schemas.openxmlformats.org/markup-compatibility/2006">
          <mc:Choice xmlns:p14="http://schemas.microsoft.com/office/powerpoint/2010/main" Requires="p14">
            <p:contentPart p14:bwMode="auto" r:id="rId120">
              <p14:nvContentPartPr>
                <p14:cNvPr id="80" name="Ink 79">
                  <a:extLst>
                    <a:ext uri="{FF2B5EF4-FFF2-40B4-BE49-F238E27FC236}">
                      <a16:creationId xmlns:a16="http://schemas.microsoft.com/office/drawing/2014/main" id="{48231009-62FE-3442-A14D-A69772E39878}"/>
                    </a:ext>
                  </a:extLst>
                </p14:cNvPr>
                <p14:cNvContentPartPr/>
                <p14:nvPr/>
              </p14:nvContentPartPr>
              <p14:xfrm>
                <a:off x="4480270" y="4631863"/>
                <a:ext cx="317880" cy="108360"/>
              </p14:xfrm>
            </p:contentPart>
          </mc:Choice>
          <mc:Fallback>
            <p:pic>
              <p:nvPicPr>
                <p:cNvPr id="80" name="Ink 79">
                  <a:extLst>
                    <a:ext uri="{FF2B5EF4-FFF2-40B4-BE49-F238E27FC236}">
                      <a16:creationId xmlns:a16="http://schemas.microsoft.com/office/drawing/2014/main" id="{48231009-62FE-3442-A14D-A69772E39878}"/>
                    </a:ext>
                  </a:extLst>
                </p:cNvPr>
                <p:cNvPicPr/>
                <p:nvPr/>
              </p:nvPicPr>
              <p:blipFill>
                <a:blip r:embed="rId121"/>
                <a:stretch>
                  <a:fillRect/>
                </a:stretch>
              </p:blipFill>
              <p:spPr>
                <a:xfrm>
                  <a:off x="4449670" y="4600903"/>
                  <a:ext cx="379440" cy="169560"/>
                </a:xfrm>
                <a:prstGeom prst="rect">
                  <a:avLst/>
                </a:prstGeom>
              </p:spPr>
            </p:pic>
          </mc:Fallback>
        </mc:AlternateContent>
        <mc:AlternateContent xmlns:mc="http://schemas.openxmlformats.org/markup-compatibility/2006">
          <mc:Choice xmlns:p14="http://schemas.microsoft.com/office/powerpoint/2010/main" Requires="p14">
            <p:contentPart p14:bwMode="auto" r:id="rId122">
              <p14:nvContentPartPr>
                <p14:cNvPr id="81" name="Ink 80">
                  <a:extLst>
                    <a:ext uri="{FF2B5EF4-FFF2-40B4-BE49-F238E27FC236}">
                      <a16:creationId xmlns:a16="http://schemas.microsoft.com/office/drawing/2014/main" id="{F3137C44-538D-1746-99B6-812589CF4645}"/>
                    </a:ext>
                  </a:extLst>
                </p14:cNvPr>
                <p14:cNvContentPartPr/>
                <p14:nvPr/>
              </p14:nvContentPartPr>
              <p14:xfrm>
                <a:off x="4788790" y="4533943"/>
                <a:ext cx="341640" cy="244800"/>
              </p14:xfrm>
            </p:contentPart>
          </mc:Choice>
          <mc:Fallback>
            <p:pic>
              <p:nvPicPr>
                <p:cNvPr id="81" name="Ink 80">
                  <a:extLst>
                    <a:ext uri="{FF2B5EF4-FFF2-40B4-BE49-F238E27FC236}">
                      <a16:creationId xmlns:a16="http://schemas.microsoft.com/office/drawing/2014/main" id="{F3137C44-538D-1746-99B6-812589CF4645}"/>
                    </a:ext>
                  </a:extLst>
                </p:cNvPr>
                <p:cNvPicPr/>
                <p:nvPr/>
              </p:nvPicPr>
              <p:blipFill>
                <a:blip r:embed="rId123"/>
                <a:stretch>
                  <a:fillRect/>
                </a:stretch>
              </p:blipFill>
              <p:spPr>
                <a:xfrm>
                  <a:off x="4758190" y="4503343"/>
                  <a:ext cx="402840" cy="306000"/>
                </a:xfrm>
                <a:prstGeom prst="rect">
                  <a:avLst/>
                </a:prstGeom>
              </p:spPr>
            </p:pic>
          </mc:Fallback>
        </mc:AlternateContent>
      </p:grpSp>
      <p:grpSp>
        <p:nvGrpSpPr>
          <p:cNvPr id="87" name="Group 86">
            <a:extLst>
              <a:ext uri="{FF2B5EF4-FFF2-40B4-BE49-F238E27FC236}">
                <a16:creationId xmlns:a16="http://schemas.microsoft.com/office/drawing/2014/main" id="{7FB2ED0E-944E-B748-A786-62870C8058EE}"/>
              </a:ext>
            </a:extLst>
          </p:cNvPr>
          <p:cNvGrpSpPr/>
          <p:nvPr/>
        </p:nvGrpSpPr>
        <p:grpSpPr>
          <a:xfrm>
            <a:off x="3830470" y="5097703"/>
            <a:ext cx="2175120" cy="824040"/>
            <a:chOff x="3830470" y="5097703"/>
            <a:chExt cx="2175120" cy="824040"/>
          </a:xfrm>
        </p:grpSpPr>
        <mc:AlternateContent xmlns:mc="http://schemas.openxmlformats.org/markup-compatibility/2006">
          <mc:Choice xmlns:p14="http://schemas.microsoft.com/office/powerpoint/2010/main" Requires="p14">
            <p:contentPart p14:bwMode="auto" r:id="rId124">
              <p14:nvContentPartPr>
                <p14:cNvPr id="83" name="Ink 82">
                  <a:extLst>
                    <a:ext uri="{FF2B5EF4-FFF2-40B4-BE49-F238E27FC236}">
                      <a16:creationId xmlns:a16="http://schemas.microsoft.com/office/drawing/2014/main" id="{C25FB8E8-0B5C-2549-A0E7-7477A6A3B613}"/>
                    </a:ext>
                  </a:extLst>
                </p14:cNvPr>
                <p14:cNvContentPartPr/>
                <p14:nvPr/>
              </p14:nvContentPartPr>
              <p14:xfrm>
                <a:off x="4402150" y="5325223"/>
                <a:ext cx="266040" cy="363600"/>
              </p14:xfrm>
            </p:contentPart>
          </mc:Choice>
          <mc:Fallback>
            <p:pic>
              <p:nvPicPr>
                <p:cNvPr id="83" name="Ink 82">
                  <a:extLst>
                    <a:ext uri="{FF2B5EF4-FFF2-40B4-BE49-F238E27FC236}">
                      <a16:creationId xmlns:a16="http://schemas.microsoft.com/office/drawing/2014/main" id="{C25FB8E8-0B5C-2549-A0E7-7477A6A3B613}"/>
                    </a:ext>
                  </a:extLst>
                </p:cNvPr>
                <p:cNvPicPr/>
                <p:nvPr/>
              </p:nvPicPr>
              <p:blipFill>
                <a:blip r:embed="rId125"/>
                <a:stretch>
                  <a:fillRect/>
                </a:stretch>
              </p:blipFill>
              <p:spPr>
                <a:xfrm>
                  <a:off x="4371190" y="5294263"/>
                  <a:ext cx="327240" cy="424800"/>
                </a:xfrm>
                <a:prstGeom prst="rect">
                  <a:avLst/>
                </a:prstGeom>
              </p:spPr>
            </p:pic>
          </mc:Fallback>
        </mc:AlternateContent>
        <mc:AlternateContent xmlns:mc="http://schemas.openxmlformats.org/markup-compatibility/2006">
          <mc:Choice xmlns:p14="http://schemas.microsoft.com/office/powerpoint/2010/main" Requires="p14">
            <p:contentPart p14:bwMode="auto" r:id="rId126">
              <p14:nvContentPartPr>
                <p14:cNvPr id="84" name="Ink 83">
                  <a:extLst>
                    <a:ext uri="{FF2B5EF4-FFF2-40B4-BE49-F238E27FC236}">
                      <a16:creationId xmlns:a16="http://schemas.microsoft.com/office/drawing/2014/main" id="{2979DCCD-F033-FE4C-BCA7-F17033768EA4}"/>
                    </a:ext>
                  </a:extLst>
                </p14:cNvPr>
                <p14:cNvContentPartPr/>
                <p14:nvPr/>
              </p14:nvContentPartPr>
              <p14:xfrm>
                <a:off x="4802110" y="5326663"/>
                <a:ext cx="398520" cy="256680"/>
              </p14:xfrm>
            </p:contentPart>
          </mc:Choice>
          <mc:Fallback>
            <p:pic>
              <p:nvPicPr>
                <p:cNvPr id="84" name="Ink 83">
                  <a:extLst>
                    <a:ext uri="{FF2B5EF4-FFF2-40B4-BE49-F238E27FC236}">
                      <a16:creationId xmlns:a16="http://schemas.microsoft.com/office/drawing/2014/main" id="{2979DCCD-F033-FE4C-BCA7-F17033768EA4}"/>
                    </a:ext>
                  </a:extLst>
                </p:cNvPr>
                <p:cNvPicPr/>
                <p:nvPr/>
              </p:nvPicPr>
              <p:blipFill>
                <a:blip r:embed="rId127"/>
                <a:stretch>
                  <a:fillRect/>
                </a:stretch>
              </p:blipFill>
              <p:spPr>
                <a:xfrm>
                  <a:off x="4771510" y="5296063"/>
                  <a:ext cx="459720" cy="317880"/>
                </a:xfrm>
                <a:prstGeom prst="rect">
                  <a:avLst/>
                </a:prstGeom>
              </p:spPr>
            </p:pic>
          </mc:Fallback>
        </mc:AlternateContent>
        <mc:AlternateContent xmlns:mc="http://schemas.openxmlformats.org/markup-compatibility/2006">
          <mc:Choice xmlns:p14="http://schemas.microsoft.com/office/powerpoint/2010/main" Requires="p14">
            <p:contentPart p14:bwMode="auto" r:id="rId128">
              <p14:nvContentPartPr>
                <p14:cNvPr id="85" name="Ink 84">
                  <a:extLst>
                    <a:ext uri="{FF2B5EF4-FFF2-40B4-BE49-F238E27FC236}">
                      <a16:creationId xmlns:a16="http://schemas.microsoft.com/office/drawing/2014/main" id="{7C62082F-9100-2C40-85DA-05110BB546EE}"/>
                    </a:ext>
                  </a:extLst>
                </p14:cNvPr>
                <p14:cNvContentPartPr/>
                <p14:nvPr/>
              </p14:nvContentPartPr>
              <p14:xfrm>
                <a:off x="5345350" y="5412703"/>
                <a:ext cx="42480" cy="35640"/>
              </p14:xfrm>
            </p:contentPart>
          </mc:Choice>
          <mc:Fallback>
            <p:pic>
              <p:nvPicPr>
                <p:cNvPr id="85" name="Ink 84">
                  <a:extLst>
                    <a:ext uri="{FF2B5EF4-FFF2-40B4-BE49-F238E27FC236}">
                      <a16:creationId xmlns:a16="http://schemas.microsoft.com/office/drawing/2014/main" id="{7C62082F-9100-2C40-85DA-05110BB546EE}"/>
                    </a:ext>
                  </a:extLst>
                </p:cNvPr>
                <p:cNvPicPr/>
                <p:nvPr/>
              </p:nvPicPr>
              <p:blipFill>
                <a:blip r:embed="rId129"/>
                <a:stretch>
                  <a:fillRect/>
                </a:stretch>
              </p:blipFill>
              <p:spPr>
                <a:xfrm>
                  <a:off x="5314750" y="5382103"/>
                  <a:ext cx="104040" cy="96840"/>
                </a:xfrm>
                <a:prstGeom prst="rect">
                  <a:avLst/>
                </a:prstGeom>
              </p:spPr>
            </p:pic>
          </mc:Fallback>
        </mc:AlternateContent>
        <mc:AlternateContent xmlns:mc="http://schemas.openxmlformats.org/markup-compatibility/2006">
          <mc:Choice xmlns:p14="http://schemas.microsoft.com/office/powerpoint/2010/main" Requires="p14">
            <p:contentPart p14:bwMode="auto" r:id="rId130">
              <p14:nvContentPartPr>
                <p14:cNvPr id="86" name="Ink 85">
                  <a:extLst>
                    <a:ext uri="{FF2B5EF4-FFF2-40B4-BE49-F238E27FC236}">
                      <a16:creationId xmlns:a16="http://schemas.microsoft.com/office/drawing/2014/main" id="{4845B630-EA99-0248-B7ED-36D05646E504}"/>
                    </a:ext>
                  </a:extLst>
                </p14:cNvPr>
                <p14:cNvContentPartPr/>
                <p14:nvPr/>
              </p14:nvContentPartPr>
              <p14:xfrm>
                <a:off x="3830470" y="5097703"/>
                <a:ext cx="2175120" cy="824040"/>
              </p14:xfrm>
            </p:contentPart>
          </mc:Choice>
          <mc:Fallback>
            <p:pic>
              <p:nvPicPr>
                <p:cNvPr id="86" name="Ink 85">
                  <a:extLst>
                    <a:ext uri="{FF2B5EF4-FFF2-40B4-BE49-F238E27FC236}">
                      <a16:creationId xmlns:a16="http://schemas.microsoft.com/office/drawing/2014/main" id="{4845B630-EA99-0248-B7ED-36D05646E504}"/>
                    </a:ext>
                  </a:extLst>
                </p:cNvPr>
                <p:cNvPicPr/>
                <p:nvPr/>
              </p:nvPicPr>
              <p:blipFill>
                <a:blip r:embed="rId131"/>
                <a:stretch>
                  <a:fillRect/>
                </a:stretch>
              </p:blipFill>
              <p:spPr>
                <a:xfrm>
                  <a:off x="3799870" y="5067103"/>
                  <a:ext cx="2236680" cy="885240"/>
                </a:xfrm>
                <a:prstGeom prst="rect">
                  <a:avLst/>
                </a:prstGeom>
              </p:spPr>
            </p:pic>
          </mc:Fallback>
        </mc:AlternateContent>
      </p:grpSp>
      <p:grpSp>
        <p:nvGrpSpPr>
          <p:cNvPr id="90" name="Group 89">
            <a:extLst>
              <a:ext uri="{FF2B5EF4-FFF2-40B4-BE49-F238E27FC236}">
                <a16:creationId xmlns:a16="http://schemas.microsoft.com/office/drawing/2014/main" id="{754AD342-D1E5-EF48-89DB-775B58DA6671}"/>
              </a:ext>
            </a:extLst>
          </p:cNvPr>
          <p:cNvGrpSpPr/>
          <p:nvPr/>
        </p:nvGrpSpPr>
        <p:grpSpPr>
          <a:xfrm>
            <a:off x="3091030" y="2921503"/>
            <a:ext cx="2911680" cy="1066680"/>
            <a:chOff x="3091030" y="2921503"/>
            <a:chExt cx="2911680" cy="1066680"/>
          </a:xfrm>
        </p:grpSpPr>
        <mc:AlternateContent xmlns:mc="http://schemas.openxmlformats.org/markup-compatibility/2006">
          <mc:Choice xmlns:p14="http://schemas.microsoft.com/office/powerpoint/2010/main" Requires="p14">
            <p:contentPart p14:bwMode="auto" r:id="rId132">
              <p14:nvContentPartPr>
                <p14:cNvPr id="38" name="Ink 37">
                  <a:extLst>
                    <a:ext uri="{FF2B5EF4-FFF2-40B4-BE49-F238E27FC236}">
                      <a16:creationId xmlns:a16="http://schemas.microsoft.com/office/drawing/2014/main" id="{1E1D3C55-71E4-274B-BF82-BCBB87B58B2D}"/>
                    </a:ext>
                  </a:extLst>
                </p14:cNvPr>
                <p14:cNvContentPartPr/>
                <p14:nvPr/>
              </p14:nvContentPartPr>
              <p14:xfrm>
                <a:off x="3091030" y="3313903"/>
                <a:ext cx="711360" cy="524160"/>
              </p14:xfrm>
            </p:contentPart>
          </mc:Choice>
          <mc:Fallback>
            <p:pic>
              <p:nvPicPr>
                <p:cNvPr id="38" name="Ink 37">
                  <a:extLst>
                    <a:ext uri="{FF2B5EF4-FFF2-40B4-BE49-F238E27FC236}">
                      <a16:creationId xmlns:a16="http://schemas.microsoft.com/office/drawing/2014/main" id="{1E1D3C55-71E4-274B-BF82-BCBB87B58B2D}"/>
                    </a:ext>
                  </a:extLst>
                </p:cNvPr>
                <p:cNvPicPr/>
                <p:nvPr/>
              </p:nvPicPr>
              <p:blipFill>
                <a:blip r:embed="rId133"/>
                <a:stretch>
                  <a:fillRect/>
                </a:stretch>
              </p:blipFill>
              <p:spPr>
                <a:xfrm>
                  <a:off x="3060430" y="3283303"/>
                  <a:ext cx="772560" cy="585720"/>
                </a:xfrm>
                <a:prstGeom prst="rect">
                  <a:avLst/>
                </a:prstGeom>
              </p:spPr>
            </p:pic>
          </mc:Fallback>
        </mc:AlternateContent>
        <mc:AlternateContent xmlns:mc="http://schemas.openxmlformats.org/markup-compatibility/2006">
          <mc:Choice xmlns:p14="http://schemas.microsoft.com/office/powerpoint/2010/main" Requires="p14">
            <p:contentPart p14:bwMode="auto" r:id="rId134">
              <p14:nvContentPartPr>
                <p14:cNvPr id="39" name="Ink 38">
                  <a:extLst>
                    <a:ext uri="{FF2B5EF4-FFF2-40B4-BE49-F238E27FC236}">
                      <a16:creationId xmlns:a16="http://schemas.microsoft.com/office/drawing/2014/main" id="{E647942D-190A-AC43-B3B0-59C0C68AEF47}"/>
                    </a:ext>
                  </a:extLst>
                </p14:cNvPr>
                <p14:cNvContentPartPr/>
                <p14:nvPr/>
              </p14:nvContentPartPr>
              <p14:xfrm>
                <a:off x="4073110" y="3095023"/>
                <a:ext cx="361440" cy="880200"/>
              </p14:xfrm>
            </p:contentPart>
          </mc:Choice>
          <mc:Fallback>
            <p:pic>
              <p:nvPicPr>
                <p:cNvPr id="39" name="Ink 38">
                  <a:extLst>
                    <a:ext uri="{FF2B5EF4-FFF2-40B4-BE49-F238E27FC236}">
                      <a16:creationId xmlns:a16="http://schemas.microsoft.com/office/drawing/2014/main" id="{E647942D-190A-AC43-B3B0-59C0C68AEF47}"/>
                    </a:ext>
                  </a:extLst>
                </p:cNvPr>
                <p:cNvPicPr/>
                <p:nvPr/>
              </p:nvPicPr>
              <p:blipFill>
                <a:blip r:embed="rId135"/>
                <a:stretch>
                  <a:fillRect/>
                </a:stretch>
              </p:blipFill>
              <p:spPr>
                <a:xfrm>
                  <a:off x="4042510" y="3064063"/>
                  <a:ext cx="423000" cy="941760"/>
                </a:xfrm>
                <a:prstGeom prst="rect">
                  <a:avLst/>
                </a:prstGeom>
              </p:spPr>
            </p:pic>
          </mc:Fallback>
        </mc:AlternateContent>
        <mc:AlternateContent xmlns:mc="http://schemas.openxmlformats.org/markup-compatibility/2006">
          <mc:Choice xmlns:p14="http://schemas.microsoft.com/office/powerpoint/2010/main" Requires="p14">
            <p:contentPart p14:bwMode="auto" r:id="rId136">
              <p14:nvContentPartPr>
                <p14:cNvPr id="40" name="Ink 39">
                  <a:extLst>
                    <a:ext uri="{FF2B5EF4-FFF2-40B4-BE49-F238E27FC236}">
                      <a16:creationId xmlns:a16="http://schemas.microsoft.com/office/drawing/2014/main" id="{FBFF9A7C-42AD-494C-9044-E7978368A699}"/>
                    </a:ext>
                  </a:extLst>
                </p14:cNvPr>
                <p14:cNvContentPartPr/>
                <p14:nvPr/>
              </p14:nvContentPartPr>
              <p14:xfrm>
                <a:off x="4512670" y="3246583"/>
                <a:ext cx="427680" cy="457560"/>
              </p14:xfrm>
            </p:contentPart>
          </mc:Choice>
          <mc:Fallback>
            <p:pic>
              <p:nvPicPr>
                <p:cNvPr id="40" name="Ink 39">
                  <a:extLst>
                    <a:ext uri="{FF2B5EF4-FFF2-40B4-BE49-F238E27FC236}">
                      <a16:creationId xmlns:a16="http://schemas.microsoft.com/office/drawing/2014/main" id="{FBFF9A7C-42AD-494C-9044-E7978368A699}"/>
                    </a:ext>
                  </a:extLst>
                </p:cNvPr>
                <p:cNvPicPr/>
                <p:nvPr/>
              </p:nvPicPr>
              <p:blipFill>
                <a:blip r:embed="rId137"/>
                <a:stretch>
                  <a:fillRect/>
                </a:stretch>
              </p:blipFill>
              <p:spPr>
                <a:xfrm>
                  <a:off x="4482070" y="3215983"/>
                  <a:ext cx="489240" cy="519120"/>
                </a:xfrm>
                <a:prstGeom prst="rect">
                  <a:avLst/>
                </a:prstGeom>
              </p:spPr>
            </p:pic>
          </mc:Fallback>
        </mc:AlternateContent>
        <mc:AlternateContent xmlns:mc="http://schemas.openxmlformats.org/markup-compatibility/2006">
          <mc:Choice xmlns:p14="http://schemas.microsoft.com/office/powerpoint/2010/main" Requires="p14">
            <p:contentPart p14:bwMode="auto" r:id="rId138">
              <p14:nvContentPartPr>
                <p14:cNvPr id="41" name="Ink 40">
                  <a:extLst>
                    <a:ext uri="{FF2B5EF4-FFF2-40B4-BE49-F238E27FC236}">
                      <a16:creationId xmlns:a16="http://schemas.microsoft.com/office/drawing/2014/main" id="{685E9A54-098B-694D-BAF8-D1BEAA91D517}"/>
                    </a:ext>
                  </a:extLst>
                </p14:cNvPr>
                <p14:cNvContentPartPr/>
                <p14:nvPr/>
              </p14:nvContentPartPr>
              <p14:xfrm>
                <a:off x="4602670" y="3202303"/>
                <a:ext cx="298800" cy="617760"/>
              </p14:xfrm>
            </p:contentPart>
          </mc:Choice>
          <mc:Fallback>
            <p:pic>
              <p:nvPicPr>
                <p:cNvPr id="41" name="Ink 40">
                  <a:extLst>
                    <a:ext uri="{FF2B5EF4-FFF2-40B4-BE49-F238E27FC236}">
                      <a16:creationId xmlns:a16="http://schemas.microsoft.com/office/drawing/2014/main" id="{685E9A54-098B-694D-BAF8-D1BEAA91D517}"/>
                    </a:ext>
                  </a:extLst>
                </p:cNvPr>
                <p:cNvPicPr/>
                <p:nvPr/>
              </p:nvPicPr>
              <p:blipFill>
                <a:blip r:embed="rId139"/>
                <a:stretch>
                  <a:fillRect/>
                </a:stretch>
              </p:blipFill>
              <p:spPr>
                <a:xfrm>
                  <a:off x="4572070" y="3171703"/>
                  <a:ext cx="360360" cy="678960"/>
                </a:xfrm>
                <a:prstGeom prst="rect">
                  <a:avLst/>
                </a:prstGeom>
              </p:spPr>
            </p:pic>
          </mc:Fallback>
        </mc:AlternateContent>
        <mc:AlternateContent xmlns:mc="http://schemas.openxmlformats.org/markup-compatibility/2006">
          <mc:Choice xmlns:p14="http://schemas.microsoft.com/office/powerpoint/2010/main" Requires="p14">
            <p:contentPart p14:bwMode="auto" r:id="rId140">
              <p14:nvContentPartPr>
                <p14:cNvPr id="42" name="Ink 41">
                  <a:extLst>
                    <a:ext uri="{FF2B5EF4-FFF2-40B4-BE49-F238E27FC236}">
                      <a16:creationId xmlns:a16="http://schemas.microsoft.com/office/drawing/2014/main" id="{27EA1FAB-7E7C-A149-8C41-D893E1EDD5A8}"/>
                    </a:ext>
                  </a:extLst>
                </p14:cNvPr>
                <p14:cNvContentPartPr/>
                <p14:nvPr/>
              </p14:nvContentPartPr>
              <p14:xfrm>
                <a:off x="5060950" y="3610903"/>
                <a:ext cx="196560" cy="377280"/>
              </p14:xfrm>
            </p:contentPart>
          </mc:Choice>
          <mc:Fallback>
            <p:pic>
              <p:nvPicPr>
                <p:cNvPr id="42" name="Ink 41">
                  <a:extLst>
                    <a:ext uri="{FF2B5EF4-FFF2-40B4-BE49-F238E27FC236}">
                      <a16:creationId xmlns:a16="http://schemas.microsoft.com/office/drawing/2014/main" id="{27EA1FAB-7E7C-A149-8C41-D893E1EDD5A8}"/>
                    </a:ext>
                  </a:extLst>
                </p:cNvPr>
                <p:cNvPicPr/>
                <p:nvPr/>
              </p:nvPicPr>
              <p:blipFill>
                <a:blip r:embed="rId141"/>
                <a:stretch>
                  <a:fillRect/>
                </a:stretch>
              </p:blipFill>
              <p:spPr>
                <a:xfrm>
                  <a:off x="5030350" y="3580303"/>
                  <a:ext cx="257760" cy="438840"/>
                </a:xfrm>
                <a:prstGeom prst="rect">
                  <a:avLst/>
                </a:prstGeom>
              </p:spPr>
            </p:pic>
          </mc:Fallback>
        </mc:AlternateContent>
        <mc:AlternateContent xmlns:mc="http://schemas.openxmlformats.org/markup-compatibility/2006">
          <mc:Choice xmlns:p14="http://schemas.microsoft.com/office/powerpoint/2010/main" Requires="p14">
            <p:contentPart p14:bwMode="auto" r:id="rId142">
              <p14:nvContentPartPr>
                <p14:cNvPr id="43" name="Ink 42">
                  <a:extLst>
                    <a:ext uri="{FF2B5EF4-FFF2-40B4-BE49-F238E27FC236}">
                      <a16:creationId xmlns:a16="http://schemas.microsoft.com/office/drawing/2014/main" id="{0D32F538-5DAC-6849-B4E6-868026981FC2}"/>
                    </a:ext>
                  </a:extLst>
                </p14:cNvPr>
                <p14:cNvContentPartPr/>
                <p14:nvPr/>
              </p14:nvContentPartPr>
              <p14:xfrm>
                <a:off x="5411950" y="3195463"/>
                <a:ext cx="138600" cy="462960"/>
              </p14:xfrm>
            </p:contentPart>
          </mc:Choice>
          <mc:Fallback>
            <p:pic>
              <p:nvPicPr>
                <p:cNvPr id="43" name="Ink 42">
                  <a:extLst>
                    <a:ext uri="{FF2B5EF4-FFF2-40B4-BE49-F238E27FC236}">
                      <a16:creationId xmlns:a16="http://schemas.microsoft.com/office/drawing/2014/main" id="{0D32F538-5DAC-6849-B4E6-868026981FC2}"/>
                    </a:ext>
                  </a:extLst>
                </p:cNvPr>
                <p:cNvPicPr/>
                <p:nvPr/>
              </p:nvPicPr>
              <p:blipFill>
                <a:blip r:embed="rId143"/>
                <a:stretch>
                  <a:fillRect/>
                </a:stretch>
              </p:blipFill>
              <p:spPr>
                <a:xfrm>
                  <a:off x="5381350" y="3164863"/>
                  <a:ext cx="200160" cy="524160"/>
                </a:xfrm>
                <a:prstGeom prst="rect">
                  <a:avLst/>
                </a:prstGeom>
              </p:spPr>
            </p:pic>
          </mc:Fallback>
        </mc:AlternateContent>
        <mc:AlternateContent xmlns:mc="http://schemas.openxmlformats.org/markup-compatibility/2006">
          <mc:Choice xmlns:p14="http://schemas.microsoft.com/office/powerpoint/2010/main" Requires="p14">
            <p:contentPart p14:bwMode="auto" r:id="rId144">
              <p14:nvContentPartPr>
                <p14:cNvPr id="44" name="Ink 43">
                  <a:extLst>
                    <a:ext uri="{FF2B5EF4-FFF2-40B4-BE49-F238E27FC236}">
                      <a16:creationId xmlns:a16="http://schemas.microsoft.com/office/drawing/2014/main" id="{A483F6A8-E209-0F43-9B4A-44F87435D8BF}"/>
                    </a:ext>
                  </a:extLst>
                </p14:cNvPr>
                <p14:cNvContentPartPr/>
                <p14:nvPr/>
              </p14:nvContentPartPr>
              <p14:xfrm>
                <a:off x="5266510" y="3258463"/>
                <a:ext cx="426600" cy="354600"/>
              </p14:xfrm>
            </p:contentPart>
          </mc:Choice>
          <mc:Fallback>
            <p:pic>
              <p:nvPicPr>
                <p:cNvPr id="44" name="Ink 43">
                  <a:extLst>
                    <a:ext uri="{FF2B5EF4-FFF2-40B4-BE49-F238E27FC236}">
                      <a16:creationId xmlns:a16="http://schemas.microsoft.com/office/drawing/2014/main" id="{A483F6A8-E209-0F43-9B4A-44F87435D8BF}"/>
                    </a:ext>
                  </a:extLst>
                </p:cNvPr>
                <p:cNvPicPr/>
                <p:nvPr/>
              </p:nvPicPr>
              <p:blipFill>
                <a:blip r:embed="rId145"/>
                <a:stretch>
                  <a:fillRect/>
                </a:stretch>
              </p:blipFill>
              <p:spPr>
                <a:xfrm>
                  <a:off x="5235910" y="3227503"/>
                  <a:ext cx="488160" cy="415800"/>
                </a:xfrm>
                <a:prstGeom prst="rect">
                  <a:avLst/>
                </a:prstGeom>
              </p:spPr>
            </p:pic>
          </mc:Fallback>
        </mc:AlternateContent>
        <mc:AlternateContent xmlns:mc="http://schemas.openxmlformats.org/markup-compatibility/2006">
          <mc:Choice xmlns:p14="http://schemas.microsoft.com/office/powerpoint/2010/main" Requires="p14">
            <p:contentPart p14:bwMode="auto" r:id="rId146">
              <p14:nvContentPartPr>
                <p14:cNvPr id="45" name="Ink 44">
                  <a:extLst>
                    <a:ext uri="{FF2B5EF4-FFF2-40B4-BE49-F238E27FC236}">
                      <a16:creationId xmlns:a16="http://schemas.microsoft.com/office/drawing/2014/main" id="{8D6AAE5B-B5A3-874B-A378-2C7D3DA58D6B}"/>
                    </a:ext>
                  </a:extLst>
                </p14:cNvPr>
                <p14:cNvContentPartPr/>
                <p14:nvPr/>
              </p14:nvContentPartPr>
              <p14:xfrm>
                <a:off x="5642710" y="2921503"/>
                <a:ext cx="360000" cy="1019520"/>
              </p14:xfrm>
            </p:contentPart>
          </mc:Choice>
          <mc:Fallback>
            <p:pic>
              <p:nvPicPr>
                <p:cNvPr id="45" name="Ink 44">
                  <a:extLst>
                    <a:ext uri="{FF2B5EF4-FFF2-40B4-BE49-F238E27FC236}">
                      <a16:creationId xmlns:a16="http://schemas.microsoft.com/office/drawing/2014/main" id="{8D6AAE5B-B5A3-874B-A378-2C7D3DA58D6B}"/>
                    </a:ext>
                  </a:extLst>
                </p:cNvPr>
                <p:cNvPicPr/>
                <p:nvPr/>
              </p:nvPicPr>
              <p:blipFill>
                <a:blip r:embed="rId147"/>
                <a:stretch>
                  <a:fillRect/>
                </a:stretch>
              </p:blipFill>
              <p:spPr>
                <a:xfrm>
                  <a:off x="5612110" y="2890903"/>
                  <a:ext cx="421200" cy="1081080"/>
                </a:xfrm>
                <a:prstGeom prst="rect">
                  <a:avLst/>
                </a:prstGeom>
              </p:spPr>
            </p:pic>
          </mc:Fallback>
        </mc:AlternateContent>
        <mc:AlternateContent xmlns:mc="http://schemas.openxmlformats.org/markup-compatibility/2006">
          <mc:Choice xmlns:p14="http://schemas.microsoft.com/office/powerpoint/2010/main" Requires="p14">
            <p:contentPart p14:bwMode="auto" r:id="rId148">
              <p14:nvContentPartPr>
                <p14:cNvPr id="88" name="Ink 87">
                  <a:extLst>
                    <a:ext uri="{FF2B5EF4-FFF2-40B4-BE49-F238E27FC236}">
                      <a16:creationId xmlns:a16="http://schemas.microsoft.com/office/drawing/2014/main" id="{DAB02CBC-FF91-D34B-BD92-413702FD73C8}"/>
                    </a:ext>
                  </a:extLst>
                </p14:cNvPr>
                <p14:cNvContentPartPr/>
                <p14:nvPr/>
              </p14:nvContentPartPr>
              <p14:xfrm>
                <a:off x="4587550" y="3801343"/>
                <a:ext cx="275040" cy="60480"/>
              </p14:xfrm>
            </p:contentPart>
          </mc:Choice>
          <mc:Fallback>
            <p:pic>
              <p:nvPicPr>
                <p:cNvPr id="88" name="Ink 87">
                  <a:extLst>
                    <a:ext uri="{FF2B5EF4-FFF2-40B4-BE49-F238E27FC236}">
                      <a16:creationId xmlns:a16="http://schemas.microsoft.com/office/drawing/2014/main" id="{DAB02CBC-FF91-D34B-BD92-413702FD73C8}"/>
                    </a:ext>
                  </a:extLst>
                </p:cNvPr>
                <p:cNvPicPr/>
                <p:nvPr/>
              </p:nvPicPr>
              <p:blipFill>
                <a:blip r:embed="rId149"/>
                <a:stretch>
                  <a:fillRect/>
                </a:stretch>
              </p:blipFill>
              <p:spPr>
                <a:xfrm>
                  <a:off x="4556590" y="3770743"/>
                  <a:ext cx="336240" cy="121680"/>
                </a:xfrm>
                <a:prstGeom prst="rect">
                  <a:avLst/>
                </a:prstGeom>
              </p:spPr>
            </p:pic>
          </mc:Fallback>
        </mc:AlternateContent>
        <mc:AlternateContent xmlns:mc="http://schemas.openxmlformats.org/markup-compatibility/2006">
          <mc:Choice xmlns:p14="http://schemas.microsoft.com/office/powerpoint/2010/main" Requires="p14">
            <p:contentPart p14:bwMode="auto" r:id="rId150">
              <p14:nvContentPartPr>
                <p14:cNvPr id="89" name="Ink 88">
                  <a:extLst>
                    <a:ext uri="{FF2B5EF4-FFF2-40B4-BE49-F238E27FC236}">
                      <a16:creationId xmlns:a16="http://schemas.microsoft.com/office/drawing/2014/main" id="{72C2C2BE-E970-CE44-AF7D-E50C299F02D4}"/>
                    </a:ext>
                  </a:extLst>
                </p14:cNvPr>
                <p14:cNvContentPartPr/>
                <p14:nvPr/>
              </p14:nvContentPartPr>
              <p14:xfrm>
                <a:off x="5466670" y="3691183"/>
                <a:ext cx="227520" cy="54000"/>
              </p14:xfrm>
            </p:contentPart>
          </mc:Choice>
          <mc:Fallback>
            <p:pic>
              <p:nvPicPr>
                <p:cNvPr id="89" name="Ink 88">
                  <a:extLst>
                    <a:ext uri="{FF2B5EF4-FFF2-40B4-BE49-F238E27FC236}">
                      <a16:creationId xmlns:a16="http://schemas.microsoft.com/office/drawing/2014/main" id="{72C2C2BE-E970-CE44-AF7D-E50C299F02D4}"/>
                    </a:ext>
                  </a:extLst>
                </p:cNvPr>
                <p:cNvPicPr/>
                <p:nvPr/>
              </p:nvPicPr>
              <p:blipFill>
                <a:blip r:embed="rId151"/>
                <a:stretch>
                  <a:fillRect/>
                </a:stretch>
              </p:blipFill>
              <p:spPr>
                <a:xfrm>
                  <a:off x="5436070" y="3660583"/>
                  <a:ext cx="288720" cy="115560"/>
                </a:xfrm>
                <a:prstGeom prst="rect">
                  <a:avLst/>
                </a:prstGeom>
              </p:spPr>
            </p:pic>
          </mc:Fallback>
        </mc:AlternateContent>
      </p:grpSp>
      <p:grpSp>
        <p:nvGrpSpPr>
          <p:cNvPr id="93" name="Group 92">
            <a:extLst>
              <a:ext uri="{FF2B5EF4-FFF2-40B4-BE49-F238E27FC236}">
                <a16:creationId xmlns:a16="http://schemas.microsoft.com/office/drawing/2014/main" id="{7C1F246D-FC7A-DD4D-9702-9F5B4FBD05A7}"/>
              </a:ext>
            </a:extLst>
          </p:cNvPr>
          <p:cNvGrpSpPr/>
          <p:nvPr/>
        </p:nvGrpSpPr>
        <p:grpSpPr>
          <a:xfrm>
            <a:off x="1346110" y="3128143"/>
            <a:ext cx="1339560" cy="1026720"/>
            <a:chOff x="1346110" y="3128143"/>
            <a:chExt cx="1339560" cy="1026720"/>
          </a:xfrm>
        </p:grpSpPr>
        <mc:AlternateContent xmlns:mc="http://schemas.openxmlformats.org/markup-compatibility/2006">
          <mc:Choice xmlns:p14="http://schemas.microsoft.com/office/powerpoint/2010/main" Requires="p14">
            <p:contentPart p14:bwMode="auto" r:id="rId152">
              <p14:nvContentPartPr>
                <p14:cNvPr id="91" name="Ink 90">
                  <a:extLst>
                    <a:ext uri="{FF2B5EF4-FFF2-40B4-BE49-F238E27FC236}">
                      <a16:creationId xmlns:a16="http://schemas.microsoft.com/office/drawing/2014/main" id="{3D59ECE9-2669-FA46-B5BD-A2AB5374D0B9}"/>
                    </a:ext>
                  </a:extLst>
                </p14:cNvPr>
                <p14:cNvContentPartPr/>
                <p14:nvPr/>
              </p14:nvContentPartPr>
              <p14:xfrm>
                <a:off x="1346110" y="3283303"/>
                <a:ext cx="575640" cy="850320"/>
              </p14:xfrm>
            </p:contentPart>
          </mc:Choice>
          <mc:Fallback>
            <p:pic>
              <p:nvPicPr>
                <p:cNvPr id="91" name="Ink 90">
                  <a:extLst>
                    <a:ext uri="{FF2B5EF4-FFF2-40B4-BE49-F238E27FC236}">
                      <a16:creationId xmlns:a16="http://schemas.microsoft.com/office/drawing/2014/main" id="{3D59ECE9-2669-FA46-B5BD-A2AB5374D0B9}"/>
                    </a:ext>
                  </a:extLst>
                </p:cNvPr>
                <p:cNvPicPr/>
                <p:nvPr/>
              </p:nvPicPr>
              <p:blipFill>
                <a:blip r:embed="rId153"/>
                <a:stretch>
                  <a:fillRect/>
                </a:stretch>
              </p:blipFill>
              <p:spPr>
                <a:xfrm>
                  <a:off x="1315510" y="3252703"/>
                  <a:ext cx="636840" cy="911520"/>
                </a:xfrm>
                <a:prstGeom prst="rect">
                  <a:avLst/>
                </a:prstGeom>
              </p:spPr>
            </p:pic>
          </mc:Fallback>
        </mc:AlternateContent>
        <mc:AlternateContent xmlns:mc="http://schemas.openxmlformats.org/markup-compatibility/2006">
          <mc:Choice xmlns:p14="http://schemas.microsoft.com/office/powerpoint/2010/main" Requires="p14">
            <p:contentPart p14:bwMode="auto" r:id="rId154">
              <p14:nvContentPartPr>
                <p14:cNvPr id="92" name="Ink 91">
                  <a:extLst>
                    <a:ext uri="{FF2B5EF4-FFF2-40B4-BE49-F238E27FC236}">
                      <a16:creationId xmlns:a16="http://schemas.microsoft.com/office/drawing/2014/main" id="{D25FFFFB-D880-254A-91EB-E87BF6A88E03}"/>
                    </a:ext>
                  </a:extLst>
                </p14:cNvPr>
                <p14:cNvContentPartPr/>
                <p14:nvPr/>
              </p14:nvContentPartPr>
              <p14:xfrm>
                <a:off x="1873150" y="3128143"/>
                <a:ext cx="812520" cy="1026720"/>
              </p14:xfrm>
            </p:contentPart>
          </mc:Choice>
          <mc:Fallback>
            <p:pic>
              <p:nvPicPr>
                <p:cNvPr id="92" name="Ink 91">
                  <a:extLst>
                    <a:ext uri="{FF2B5EF4-FFF2-40B4-BE49-F238E27FC236}">
                      <a16:creationId xmlns:a16="http://schemas.microsoft.com/office/drawing/2014/main" id="{D25FFFFB-D880-254A-91EB-E87BF6A88E03}"/>
                    </a:ext>
                  </a:extLst>
                </p:cNvPr>
                <p:cNvPicPr/>
                <p:nvPr/>
              </p:nvPicPr>
              <p:blipFill>
                <a:blip r:embed="rId155"/>
                <a:stretch>
                  <a:fillRect/>
                </a:stretch>
              </p:blipFill>
              <p:spPr>
                <a:xfrm>
                  <a:off x="1842190" y="3097543"/>
                  <a:ext cx="873720" cy="1087920"/>
                </a:xfrm>
                <a:prstGeom prst="rect">
                  <a:avLst/>
                </a:prstGeom>
              </p:spPr>
            </p:pic>
          </mc:Fallback>
        </mc:AlternateContent>
      </p:grpSp>
      <p:grpSp>
        <p:nvGrpSpPr>
          <p:cNvPr id="96" name="Group 95">
            <a:extLst>
              <a:ext uri="{FF2B5EF4-FFF2-40B4-BE49-F238E27FC236}">
                <a16:creationId xmlns:a16="http://schemas.microsoft.com/office/drawing/2014/main" id="{2B34DE99-59B3-4F4B-8611-BD4D2DA9D279}"/>
              </a:ext>
            </a:extLst>
          </p:cNvPr>
          <p:cNvGrpSpPr/>
          <p:nvPr/>
        </p:nvGrpSpPr>
        <p:grpSpPr>
          <a:xfrm>
            <a:off x="1082230" y="4457623"/>
            <a:ext cx="307080" cy="792000"/>
            <a:chOff x="1082230" y="4457623"/>
            <a:chExt cx="307080" cy="792000"/>
          </a:xfrm>
        </p:grpSpPr>
        <mc:AlternateContent xmlns:mc="http://schemas.openxmlformats.org/markup-compatibility/2006">
          <mc:Choice xmlns:p14="http://schemas.microsoft.com/office/powerpoint/2010/main" Requires="p14">
            <p:contentPart p14:bwMode="auto" r:id="rId156">
              <p14:nvContentPartPr>
                <p14:cNvPr id="94" name="Ink 93">
                  <a:extLst>
                    <a:ext uri="{FF2B5EF4-FFF2-40B4-BE49-F238E27FC236}">
                      <a16:creationId xmlns:a16="http://schemas.microsoft.com/office/drawing/2014/main" id="{FD774A91-41F2-6B46-BDDF-A7EADA74BCAF}"/>
                    </a:ext>
                  </a:extLst>
                </p14:cNvPr>
                <p14:cNvContentPartPr/>
                <p14:nvPr/>
              </p14:nvContentPartPr>
              <p14:xfrm>
                <a:off x="1082230" y="4532143"/>
                <a:ext cx="227520" cy="717480"/>
              </p14:xfrm>
            </p:contentPart>
          </mc:Choice>
          <mc:Fallback>
            <p:pic>
              <p:nvPicPr>
                <p:cNvPr id="94" name="Ink 93">
                  <a:extLst>
                    <a:ext uri="{FF2B5EF4-FFF2-40B4-BE49-F238E27FC236}">
                      <a16:creationId xmlns:a16="http://schemas.microsoft.com/office/drawing/2014/main" id="{FD774A91-41F2-6B46-BDDF-A7EADA74BCAF}"/>
                    </a:ext>
                  </a:extLst>
                </p:cNvPr>
                <p:cNvPicPr/>
                <p:nvPr/>
              </p:nvPicPr>
              <p:blipFill>
                <a:blip r:embed="rId157"/>
                <a:stretch>
                  <a:fillRect/>
                </a:stretch>
              </p:blipFill>
              <p:spPr>
                <a:xfrm>
                  <a:off x="1051630" y="4501543"/>
                  <a:ext cx="288720" cy="779040"/>
                </a:xfrm>
                <a:prstGeom prst="rect">
                  <a:avLst/>
                </a:prstGeom>
              </p:spPr>
            </p:pic>
          </mc:Fallback>
        </mc:AlternateContent>
        <mc:AlternateContent xmlns:mc="http://schemas.openxmlformats.org/markup-compatibility/2006">
          <mc:Choice xmlns:p14="http://schemas.microsoft.com/office/powerpoint/2010/main" Requires="p14">
            <p:contentPart p14:bwMode="auto" r:id="rId158">
              <p14:nvContentPartPr>
                <p14:cNvPr id="95" name="Ink 94">
                  <a:extLst>
                    <a:ext uri="{FF2B5EF4-FFF2-40B4-BE49-F238E27FC236}">
                      <a16:creationId xmlns:a16="http://schemas.microsoft.com/office/drawing/2014/main" id="{E4246206-E6AD-1B44-85A9-59546492C516}"/>
                    </a:ext>
                  </a:extLst>
                </p14:cNvPr>
                <p14:cNvContentPartPr/>
                <p14:nvPr/>
              </p14:nvContentPartPr>
              <p14:xfrm>
                <a:off x="1113550" y="4457623"/>
                <a:ext cx="275760" cy="695880"/>
              </p14:xfrm>
            </p:contentPart>
          </mc:Choice>
          <mc:Fallback>
            <p:pic>
              <p:nvPicPr>
                <p:cNvPr id="95" name="Ink 94">
                  <a:extLst>
                    <a:ext uri="{FF2B5EF4-FFF2-40B4-BE49-F238E27FC236}">
                      <a16:creationId xmlns:a16="http://schemas.microsoft.com/office/drawing/2014/main" id="{E4246206-E6AD-1B44-85A9-59546492C516}"/>
                    </a:ext>
                  </a:extLst>
                </p:cNvPr>
                <p:cNvPicPr/>
                <p:nvPr/>
              </p:nvPicPr>
              <p:blipFill>
                <a:blip r:embed="rId159"/>
                <a:stretch>
                  <a:fillRect/>
                </a:stretch>
              </p:blipFill>
              <p:spPr>
                <a:xfrm>
                  <a:off x="1082950" y="4427023"/>
                  <a:ext cx="336960" cy="757440"/>
                </a:xfrm>
                <a:prstGeom prst="rect">
                  <a:avLst/>
                </a:prstGeom>
              </p:spPr>
            </p:pic>
          </mc:Fallback>
        </mc:AlternateContent>
      </p:grpSp>
    </p:spTree>
    <p:extLst>
      <p:ext uri="{BB962C8B-B14F-4D97-AF65-F5344CB8AC3E}">
        <p14:creationId xmlns:p14="http://schemas.microsoft.com/office/powerpoint/2010/main" val="41776508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A2A7EB0-7124-194E-882F-05E5B4B70C9E}"/>
              </a:ext>
            </a:extLst>
          </p:cNvPr>
          <p:cNvPicPr>
            <a:picLocks noChangeAspect="1"/>
          </p:cNvPicPr>
          <p:nvPr/>
        </p:nvPicPr>
        <p:blipFill>
          <a:blip r:embed="rId3"/>
          <a:stretch>
            <a:fillRect/>
          </a:stretch>
        </p:blipFill>
        <p:spPr>
          <a:xfrm>
            <a:off x="715108" y="0"/>
            <a:ext cx="11476892" cy="6858000"/>
          </a:xfrm>
          <a:prstGeom prst="rect">
            <a:avLst/>
          </a:prstGeom>
        </p:spPr>
      </p:pic>
      <p:sp>
        <p:nvSpPr>
          <p:cNvPr id="2" name="Rectangle 1">
            <a:extLst>
              <a:ext uri="{FF2B5EF4-FFF2-40B4-BE49-F238E27FC236}">
                <a16:creationId xmlns:a16="http://schemas.microsoft.com/office/drawing/2014/main" id="{E2C0969A-7E50-4D46-B9C6-5ABBB12CFA65}"/>
              </a:ext>
            </a:extLst>
          </p:cNvPr>
          <p:cNvSpPr/>
          <p:nvPr/>
        </p:nvSpPr>
        <p:spPr>
          <a:xfrm>
            <a:off x="836341" y="144966"/>
            <a:ext cx="11229279" cy="1938992"/>
          </a:xfrm>
          <a:prstGeom prst="rect">
            <a:avLst/>
          </a:prstGeom>
        </p:spPr>
        <p:txBody>
          <a:bodyPr wrap="square">
            <a:spAutoFit/>
          </a:bodyPr>
          <a:lstStyle/>
          <a:p>
            <a:endParaRPr lang="en-GB" sz="2000" b="1" dirty="0">
              <a:solidFill>
                <a:srgbClr val="FF0000"/>
              </a:solidFill>
              <a:latin typeface="arial" panose="020B0604020202020204" pitchFamily="34" charset="0"/>
            </a:endParaRPr>
          </a:p>
          <a:p>
            <a:endParaRPr lang="en-GB" sz="2000" b="1" dirty="0">
              <a:solidFill>
                <a:srgbClr val="FF0000"/>
              </a:solidFill>
              <a:latin typeface="arial" panose="020B0604020202020204" pitchFamily="34" charset="0"/>
            </a:endParaRPr>
          </a:p>
          <a:p>
            <a:endParaRPr lang="en-GB" sz="2000" b="1" dirty="0">
              <a:solidFill>
                <a:srgbClr val="FF0000"/>
              </a:solidFill>
              <a:latin typeface="arial" panose="020B0604020202020204" pitchFamily="34" charset="0"/>
            </a:endParaRPr>
          </a:p>
          <a:p>
            <a:endParaRPr lang="en-GB" sz="2000" b="1" dirty="0">
              <a:solidFill>
                <a:srgbClr val="FF0000"/>
              </a:solidFill>
              <a:latin typeface="arial" panose="020B0604020202020204" pitchFamily="34" charset="0"/>
            </a:endParaRPr>
          </a:p>
          <a:p>
            <a:endParaRPr lang="en-GB" sz="2000" b="1" dirty="0">
              <a:solidFill>
                <a:srgbClr val="FF0000"/>
              </a:solidFill>
              <a:latin typeface="arial" panose="020B0604020202020204" pitchFamily="34" charset="0"/>
            </a:endParaRPr>
          </a:p>
          <a:p>
            <a:endParaRPr lang="en-GB" sz="2000" b="1" dirty="0">
              <a:solidFill>
                <a:srgbClr val="FF0000"/>
              </a:solidFill>
              <a:latin typeface="arial" panose="020B0604020202020204" pitchFamily="34" charset="0"/>
            </a:endParaRPr>
          </a:p>
        </p:txBody>
      </p:sp>
      <p:pic>
        <p:nvPicPr>
          <p:cNvPr id="5" name="Picture 4">
            <a:extLst>
              <a:ext uri="{FF2B5EF4-FFF2-40B4-BE49-F238E27FC236}">
                <a16:creationId xmlns:a16="http://schemas.microsoft.com/office/drawing/2014/main" id="{2F6E2847-1547-0A48-B5C8-CED319252C0B}"/>
              </a:ext>
            </a:extLst>
          </p:cNvPr>
          <p:cNvPicPr>
            <a:picLocks noChangeAspect="1"/>
          </p:cNvPicPr>
          <p:nvPr/>
        </p:nvPicPr>
        <p:blipFill>
          <a:blip r:embed="rId4"/>
          <a:stretch>
            <a:fillRect/>
          </a:stretch>
        </p:blipFill>
        <p:spPr>
          <a:xfrm>
            <a:off x="3115764" y="0"/>
            <a:ext cx="6670431" cy="3668737"/>
          </a:xfrm>
          <a:prstGeom prst="rect">
            <a:avLst/>
          </a:prstGeom>
        </p:spPr>
      </p:pic>
      <p:sp>
        <p:nvSpPr>
          <p:cNvPr id="12" name="Rectangle 11">
            <a:extLst>
              <a:ext uri="{FF2B5EF4-FFF2-40B4-BE49-F238E27FC236}">
                <a16:creationId xmlns:a16="http://schemas.microsoft.com/office/drawing/2014/main" id="{076A93BC-1B05-8E45-89D0-2A4B018BA4D3}"/>
              </a:ext>
            </a:extLst>
          </p:cNvPr>
          <p:cNvSpPr/>
          <p:nvPr/>
        </p:nvSpPr>
        <p:spPr>
          <a:xfrm>
            <a:off x="1195754" y="4034158"/>
            <a:ext cx="4665784" cy="1208852"/>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a:p>
            <a:r>
              <a:rPr lang="en-US" b="1" dirty="0"/>
              <a:t>Population?</a:t>
            </a:r>
          </a:p>
          <a:p>
            <a:endParaRPr lang="en-US" b="1" dirty="0"/>
          </a:p>
          <a:p>
            <a:r>
              <a:rPr lang="en-US" b="1" dirty="0"/>
              <a:t>Refers to the total amount of things.</a:t>
            </a:r>
          </a:p>
          <a:p>
            <a:pPr algn="ctr"/>
            <a:endParaRPr lang="en-US" dirty="0"/>
          </a:p>
        </p:txBody>
      </p:sp>
      <p:sp>
        <p:nvSpPr>
          <p:cNvPr id="13" name="Rectangle 12">
            <a:extLst>
              <a:ext uri="{FF2B5EF4-FFF2-40B4-BE49-F238E27FC236}">
                <a16:creationId xmlns:a16="http://schemas.microsoft.com/office/drawing/2014/main" id="{41417D8C-03E7-BE49-9FDF-A75DA78271D6}"/>
              </a:ext>
            </a:extLst>
          </p:cNvPr>
          <p:cNvSpPr/>
          <p:nvPr/>
        </p:nvSpPr>
        <p:spPr>
          <a:xfrm>
            <a:off x="6717320" y="3991908"/>
            <a:ext cx="4618894" cy="1208853"/>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a:p>
            <a:r>
              <a:rPr lang="en-US" b="1" dirty="0"/>
              <a:t>Sample?</a:t>
            </a:r>
          </a:p>
          <a:p>
            <a:endParaRPr lang="en-US" b="1" dirty="0"/>
          </a:p>
          <a:p>
            <a:r>
              <a:rPr lang="en-US" b="1" dirty="0"/>
              <a:t>Small part of population that is used for study.</a:t>
            </a:r>
          </a:p>
          <a:p>
            <a:pPr algn="ctr"/>
            <a:endParaRPr lang="en-US" dirty="0"/>
          </a:p>
        </p:txBody>
      </p:sp>
      <p:sp>
        <p:nvSpPr>
          <p:cNvPr id="14" name="Rectangle 13">
            <a:extLst>
              <a:ext uri="{FF2B5EF4-FFF2-40B4-BE49-F238E27FC236}">
                <a16:creationId xmlns:a16="http://schemas.microsoft.com/office/drawing/2014/main" id="{6B8B7273-BA54-A440-8C5F-5799E1130B98}"/>
              </a:ext>
            </a:extLst>
          </p:cNvPr>
          <p:cNvSpPr/>
          <p:nvPr/>
        </p:nvSpPr>
        <p:spPr>
          <a:xfrm>
            <a:off x="1195754" y="5357366"/>
            <a:ext cx="4665784" cy="120885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b="1" dirty="0"/>
          </a:p>
          <a:p>
            <a:r>
              <a:rPr lang="en-US" b="1" dirty="0"/>
              <a:t>Sample Size?</a:t>
            </a:r>
          </a:p>
          <a:p>
            <a:endParaRPr lang="en-US" b="1" dirty="0"/>
          </a:p>
          <a:p>
            <a:r>
              <a:rPr lang="en-US" b="1" dirty="0"/>
              <a:t>Total amount of things in a sample.</a:t>
            </a:r>
          </a:p>
          <a:p>
            <a:pPr algn="ctr"/>
            <a:endParaRPr lang="en-US" dirty="0"/>
          </a:p>
        </p:txBody>
      </p:sp>
      <p:sp>
        <p:nvSpPr>
          <p:cNvPr id="15" name="Rectangle 14">
            <a:extLst>
              <a:ext uri="{FF2B5EF4-FFF2-40B4-BE49-F238E27FC236}">
                <a16:creationId xmlns:a16="http://schemas.microsoft.com/office/drawing/2014/main" id="{425BEC4B-F86C-FC45-AE93-69BE21273082}"/>
              </a:ext>
            </a:extLst>
          </p:cNvPr>
          <p:cNvSpPr/>
          <p:nvPr/>
        </p:nvSpPr>
        <p:spPr>
          <a:xfrm>
            <a:off x="6717320" y="5357366"/>
            <a:ext cx="4665784" cy="1208853"/>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b="1" dirty="0"/>
          </a:p>
          <a:p>
            <a:r>
              <a:rPr lang="en-US" b="1" dirty="0"/>
              <a:t>Variable?</a:t>
            </a:r>
          </a:p>
          <a:p>
            <a:endParaRPr lang="en-US" b="1" dirty="0"/>
          </a:p>
          <a:p>
            <a:r>
              <a:rPr lang="en-US" b="1" dirty="0"/>
              <a:t>What we are studying. (Measurable, Countable, Categorized)</a:t>
            </a:r>
          </a:p>
          <a:p>
            <a:pPr algn="ctr"/>
            <a:endParaRPr lang="en-US" dirty="0"/>
          </a:p>
        </p:txBody>
      </p:sp>
      <mc:AlternateContent xmlns:mc="http://schemas.openxmlformats.org/markup-compatibility/2006" xmlns:p14="http://schemas.microsoft.com/office/powerpoint/2010/main">
        <mc:Choice Requires="p14">
          <p:contentPart p14:bwMode="auto" r:id="rId5">
            <p14:nvContentPartPr>
              <p14:cNvPr id="112" name="Ink 111">
                <a:extLst>
                  <a:ext uri="{FF2B5EF4-FFF2-40B4-BE49-F238E27FC236}">
                    <a16:creationId xmlns:a16="http://schemas.microsoft.com/office/drawing/2014/main" id="{FB7964B3-C95E-B942-A1F2-A683C7277D55}"/>
                  </a:ext>
                </a:extLst>
              </p14:cNvPr>
              <p14:cNvContentPartPr/>
              <p14:nvPr/>
            </p14:nvContentPartPr>
            <p14:xfrm>
              <a:off x="8837658" y="1697252"/>
              <a:ext cx="3600" cy="12240"/>
            </p14:xfrm>
          </p:contentPart>
        </mc:Choice>
        <mc:Fallback xmlns="">
          <p:pic>
            <p:nvPicPr>
              <p:cNvPr id="112" name="Ink 111">
                <a:extLst>
                  <a:ext uri="{FF2B5EF4-FFF2-40B4-BE49-F238E27FC236}">
                    <a16:creationId xmlns:a16="http://schemas.microsoft.com/office/drawing/2014/main" id="{FB7964B3-C95E-B942-A1F2-A683C7277D55}"/>
                  </a:ext>
                </a:extLst>
              </p:cNvPr>
              <p:cNvPicPr/>
              <p:nvPr/>
            </p:nvPicPr>
            <p:blipFill>
              <a:blip r:embed="rId10"/>
              <a:stretch>
                <a:fillRect/>
              </a:stretch>
            </p:blipFill>
            <p:spPr>
              <a:xfrm>
                <a:off x="8829018" y="1688252"/>
                <a:ext cx="21240" cy="29880"/>
              </a:xfrm>
              <a:prstGeom prst="rect">
                <a:avLst/>
              </a:prstGeom>
            </p:spPr>
          </p:pic>
        </mc:Fallback>
      </mc:AlternateContent>
    </p:spTree>
    <p:extLst>
      <p:ext uri="{BB962C8B-B14F-4D97-AF65-F5344CB8AC3E}">
        <p14:creationId xmlns:p14="http://schemas.microsoft.com/office/powerpoint/2010/main" val="38187148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F00694A-2B7A-8F42-A8D1-420C768B5C7B}"/>
              </a:ext>
            </a:extLst>
          </p:cNvPr>
          <p:cNvPicPr>
            <a:picLocks noChangeAspect="1"/>
          </p:cNvPicPr>
          <p:nvPr/>
        </p:nvPicPr>
        <p:blipFill>
          <a:blip r:embed="rId2"/>
          <a:stretch>
            <a:fillRect/>
          </a:stretch>
        </p:blipFill>
        <p:spPr>
          <a:xfrm>
            <a:off x="768848" y="524107"/>
            <a:ext cx="11423152" cy="6101431"/>
          </a:xfrm>
          <a:prstGeom prst="rect">
            <a:avLst/>
          </a:prstGeom>
        </p:spPr>
      </p:pic>
    </p:spTree>
    <p:extLst>
      <p:ext uri="{BB962C8B-B14F-4D97-AF65-F5344CB8AC3E}">
        <p14:creationId xmlns:p14="http://schemas.microsoft.com/office/powerpoint/2010/main" val="14906542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85230D7-51DB-F84C-B5B6-925F818F71B5}"/>
              </a:ext>
            </a:extLst>
          </p:cNvPr>
          <p:cNvPicPr>
            <a:picLocks noChangeAspect="1"/>
          </p:cNvPicPr>
          <p:nvPr/>
        </p:nvPicPr>
        <p:blipFill>
          <a:blip r:embed="rId2"/>
          <a:stretch>
            <a:fillRect/>
          </a:stretch>
        </p:blipFill>
        <p:spPr>
          <a:xfrm>
            <a:off x="790112" y="646770"/>
            <a:ext cx="11401887" cy="5978767"/>
          </a:xfrm>
          <a:prstGeom prst="rect">
            <a:avLst/>
          </a:prstGeom>
        </p:spPr>
      </p:pic>
    </p:spTree>
    <p:extLst>
      <p:ext uri="{BB962C8B-B14F-4D97-AF65-F5344CB8AC3E}">
        <p14:creationId xmlns:p14="http://schemas.microsoft.com/office/powerpoint/2010/main" val="24214100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233BB7A-0602-E24B-97EC-F780FFBBBB4D}"/>
              </a:ext>
            </a:extLst>
          </p:cNvPr>
          <p:cNvPicPr>
            <a:picLocks noChangeAspect="1"/>
          </p:cNvPicPr>
          <p:nvPr/>
        </p:nvPicPr>
        <p:blipFill>
          <a:blip r:embed="rId2"/>
          <a:stretch>
            <a:fillRect/>
          </a:stretch>
        </p:blipFill>
        <p:spPr>
          <a:xfrm>
            <a:off x="853910" y="680224"/>
            <a:ext cx="11338090" cy="5945314"/>
          </a:xfrm>
          <a:prstGeom prst="rect">
            <a:avLst/>
          </a:prstGeom>
        </p:spPr>
      </p:pic>
    </p:spTree>
    <p:extLst>
      <p:ext uri="{BB962C8B-B14F-4D97-AF65-F5344CB8AC3E}">
        <p14:creationId xmlns:p14="http://schemas.microsoft.com/office/powerpoint/2010/main" val="3402979124"/>
      </p:ext>
    </p:extLst>
  </p:cSld>
  <p:clrMapOvr>
    <a:masterClrMapping/>
  </p:clrMapOvr>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Crop</Template>
  <TotalTime>13840</TotalTime>
  <Words>3311</Words>
  <Application>Microsoft Macintosh PowerPoint</Application>
  <PresentationFormat>Widescreen</PresentationFormat>
  <Paragraphs>407</Paragraphs>
  <Slides>58</Slides>
  <Notes>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58</vt:i4>
      </vt:variant>
    </vt:vector>
  </HeadingPairs>
  <TitlesOfParts>
    <vt:vector size="67" baseType="lpstr">
      <vt:lpstr>Arial</vt:lpstr>
      <vt:lpstr>Arial</vt:lpstr>
      <vt:lpstr>Avenir Book</vt:lpstr>
      <vt:lpstr>Calibri</vt:lpstr>
      <vt:lpstr>Cambria Math</vt:lpstr>
      <vt:lpstr>Franklin Gothic Book</vt:lpstr>
      <vt:lpstr>medium-content-sans-serif-font</vt:lpstr>
      <vt:lpstr>medium-content-serif-font</vt:lpstr>
      <vt:lpstr>Crop</vt:lpstr>
      <vt:lpstr>Statistics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Statistics</dc:title>
  <dc:creator>Microsoft Office User</dc:creator>
  <cp:lastModifiedBy>Microsoft Office User</cp:lastModifiedBy>
  <cp:revision>280</cp:revision>
  <dcterms:created xsi:type="dcterms:W3CDTF">2020-05-11T06:39:20Z</dcterms:created>
  <dcterms:modified xsi:type="dcterms:W3CDTF">2021-01-02T09:41:24Z</dcterms:modified>
</cp:coreProperties>
</file>